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09" r:id="rId3"/>
    <p:sldId id="310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6444" autoAdjust="0"/>
  </p:normalViewPr>
  <p:slideViewPr>
    <p:cSldViewPr>
      <p:cViewPr>
        <p:scale>
          <a:sx n="100" d="100"/>
          <a:sy n="100" d="100"/>
        </p:scale>
        <p:origin x="-130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204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0594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641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960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538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8766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748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672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132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057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7321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2013/12/3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980485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2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1" name="Group 3"/>
          <p:cNvGrpSpPr>
            <a:grpSpLocks/>
          </p:cNvGrpSpPr>
          <p:nvPr/>
        </p:nvGrpSpPr>
        <p:grpSpPr bwMode="auto">
          <a:xfrm>
            <a:off x="1189038" y="1556866"/>
            <a:ext cx="6767512" cy="3816350"/>
            <a:chOff x="0" y="0"/>
            <a:chExt cx="4854" cy="2022"/>
          </a:xfrm>
        </p:grpSpPr>
        <p:sp>
          <p:nvSpPr>
            <p:cNvPr id="112" name="AutoShape 393"/>
            <p:cNvSpPr>
              <a:spLocks noChangeArrowheads="1"/>
            </p:cNvSpPr>
            <p:nvPr/>
          </p:nvSpPr>
          <p:spPr bwMode="auto">
            <a:xfrm>
              <a:off x="0" y="0"/>
              <a:ext cx="432" cy="359"/>
            </a:xfrm>
            <a:prstGeom prst="roundRect">
              <a:avLst>
                <a:gd name="adj" fmla="val 16667"/>
              </a:avLst>
            </a:prstGeom>
            <a:solidFill>
              <a:srgbClr val="FF5722"/>
            </a:solidFill>
            <a:ln>
              <a:noFill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13" name="AutoShape 394"/>
            <p:cNvSpPr>
              <a:spLocks noChangeArrowheads="1"/>
            </p:cNvSpPr>
            <p:nvPr/>
          </p:nvSpPr>
          <p:spPr bwMode="auto">
            <a:xfrm>
              <a:off x="500" y="0"/>
              <a:ext cx="4354" cy="359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A6A6A6"/>
                </a:gs>
                <a:gs pos="100000">
                  <a:srgbClr val="D9D9D9"/>
                </a:gs>
              </a:gsLst>
              <a:lin ang="0" scaled="1"/>
            </a:gradFill>
            <a:ln>
              <a:noFill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14" name="AutoShape 395"/>
            <p:cNvSpPr>
              <a:spLocks noChangeArrowheads="1"/>
            </p:cNvSpPr>
            <p:nvPr/>
          </p:nvSpPr>
          <p:spPr bwMode="auto">
            <a:xfrm>
              <a:off x="0" y="416"/>
              <a:ext cx="432" cy="357"/>
            </a:xfrm>
            <a:prstGeom prst="roundRect">
              <a:avLst>
                <a:gd name="adj" fmla="val 16667"/>
              </a:avLst>
            </a:prstGeom>
            <a:solidFill>
              <a:srgbClr val="FF5722"/>
            </a:solidFill>
            <a:ln>
              <a:noFill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15" name="AutoShape 396"/>
            <p:cNvSpPr>
              <a:spLocks noChangeArrowheads="1"/>
            </p:cNvSpPr>
            <p:nvPr/>
          </p:nvSpPr>
          <p:spPr bwMode="auto">
            <a:xfrm>
              <a:off x="500" y="416"/>
              <a:ext cx="4354" cy="35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A6A6A6"/>
                </a:gs>
                <a:gs pos="100000">
                  <a:srgbClr val="D9D9D9"/>
                </a:gs>
              </a:gsLst>
              <a:lin ang="0" scaled="1"/>
            </a:gradFill>
            <a:ln>
              <a:noFill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16" name="AutoShape 397"/>
            <p:cNvSpPr>
              <a:spLocks noChangeArrowheads="1"/>
            </p:cNvSpPr>
            <p:nvPr/>
          </p:nvSpPr>
          <p:spPr bwMode="auto">
            <a:xfrm>
              <a:off x="0" y="832"/>
              <a:ext cx="432" cy="359"/>
            </a:xfrm>
            <a:prstGeom prst="roundRect">
              <a:avLst>
                <a:gd name="adj" fmla="val 16667"/>
              </a:avLst>
            </a:prstGeom>
            <a:solidFill>
              <a:srgbClr val="FF5722"/>
            </a:solidFill>
            <a:ln>
              <a:noFill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17" name="AutoShape 398"/>
            <p:cNvSpPr>
              <a:spLocks noChangeArrowheads="1"/>
            </p:cNvSpPr>
            <p:nvPr/>
          </p:nvSpPr>
          <p:spPr bwMode="auto">
            <a:xfrm>
              <a:off x="500" y="832"/>
              <a:ext cx="4354" cy="359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A6A6A6"/>
                </a:gs>
                <a:gs pos="100000">
                  <a:srgbClr val="D9D9D9"/>
                </a:gs>
              </a:gsLst>
              <a:lin ang="0" scaled="1"/>
            </a:gradFill>
            <a:ln>
              <a:noFill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18" name="AutoShape 399"/>
            <p:cNvSpPr>
              <a:spLocks noChangeArrowheads="1"/>
            </p:cNvSpPr>
            <p:nvPr/>
          </p:nvSpPr>
          <p:spPr bwMode="auto">
            <a:xfrm>
              <a:off x="0" y="1247"/>
              <a:ext cx="432" cy="357"/>
            </a:xfrm>
            <a:prstGeom prst="roundRect">
              <a:avLst>
                <a:gd name="adj" fmla="val 16667"/>
              </a:avLst>
            </a:prstGeom>
            <a:solidFill>
              <a:srgbClr val="FF5722"/>
            </a:solidFill>
            <a:ln>
              <a:noFill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19" name="AutoShape 400"/>
            <p:cNvSpPr>
              <a:spLocks noChangeArrowheads="1"/>
            </p:cNvSpPr>
            <p:nvPr/>
          </p:nvSpPr>
          <p:spPr bwMode="auto">
            <a:xfrm>
              <a:off x="500" y="1247"/>
              <a:ext cx="4354" cy="35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A6A6A6"/>
                </a:gs>
                <a:gs pos="100000">
                  <a:srgbClr val="D9D9D9"/>
                </a:gs>
              </a:gsLst>
              <a:lin ang="0" scaled="1"/>
            </a:gradFill>
            <a:ln>
              <a:noFill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20" name="AutoShape 401"/>
            <p:cNvSpPr>
              <a:spLocks noChangeArrowheads="1"/>
            </p:cNvSpPr>
            <p:nvPr/>
          </p:nvSpPr>
          <p:spPr bwMode="auto">
            <a:xfrm>
              <a:off x="0" y="1663"/>
              <a:ext cx="432" cy="359"/>
            </a:xfrm>
            <a:prstGeom prst="roundRect">
              <a:avLst>
                <a:gd name="adj" fmla="val 16667"/>
              </a:avLst>
            </a:prstGeom>
            <a:solidFill>
              <a:srgbClr val="FF5722"/>
            </a:solidFill>
            <a:ln>
              <a:noFill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21" name="AutoShape 402"/>
            <p:cNvSpPr>
              <a:spLocks noChangeArrowheads="1"/>
            </p:cNvSpPr>
            <p:nvPr/>
          </p:nvSpPr>
          <p:spPr bwMode="auto">
            <a:xfrm>
              <a:off x="500" y="1663"/>
              <a:ext cx="4354" cy="359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A6A6A6"/>
                </a:gs>
                <a:gs pos="100000">
                  <a:srgbClr val="D9D9D9"/>
                </a:gs>
              </a:gsLst>
              <a:lin ang="0" scaled="1"/>
            </a:gradFill>
            <a:ln>
              <a:noFill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22" name="AutoShape 403"/>
            <p:cNvSpPr>
              <a:spLocks noChangeArrowheads="1"/>
            </p:cNvSpPr>
            <p:nvPr/>
          </p:nvSpPr>
          <p:spPr bwMode="auto">
            <a:xfrm>
              <a:off x="23" y="19"/>
              <a:ext cx="386" cy="170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>
                    <a:alpha val="75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23" name="AutoShape 404"/>
            <p:cNvSpPr>
              <a:spLocks noChangeArrowheads="1"/>
            </p:cNvSpPr>
            <p:nvPr/>
          </p:nvSpPr>
          <p:spPr bwMode="auto">
            <a:xfrm>
              <a:off x="23" y="435"/>
              <a:ext cx="386" cy="170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>
                    <a:alpha val="75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24" name="AutoShape 405"/>
            <p:cNvSpPr>
              <a:spLocks noChangeArrowheads="1"/>
            </p:cNvSpPr>
            <p:nvPr/>
          </p:nvSpPr>
          <p:spPr bwMode="auto">
            <a:xfrm>
              <a:off x="23" y="851"/>
              <a:ext cx="386" cy="170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>
                    <a:alpha val="75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25" name="AutoShape 406"/>
            <p:cNvSpPr>
              <a:spLocks noChangeArrowheads="1"/>
            </p:cNvSpPr>
            <p:nvPr/>
          </p:nvSpPr>
          <p:spPr bwMode="auto">
            <a:xfrm>
              <a:off x="23" y="1266"/>
              <a:ext cx="386" cy="170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>
                    <a:alpha val="75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26" name="AutoShape 407"/>
            <p:cNvSpPr>
              <a:spLocks noChangeArrowheads="1"/>
            </p:cNvSpPr>
            <p:nvPr/>
          </p:nvSpPr>
          <p:spPr bwMode="auto">
            <a:xfrm>
              <a:off x="23" y="1682"/>
              <a:ext cx="386" cy="170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>
                    <a:alpha val="75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27" name="WordArt 408"/>
            <p:cNvSpPr>
              <a:spLocks noChangeArrowheads="1" noChangeShapeType="1" noTextEdit="1"/>
            </p:cNvSpPr>
            <p:nvPr/>
          </p:nvSpPr>
          <p:spPr bwMode="auto">
            <a:xfrm>
              <a:off x="137" y="94"/>
              <a:ext cx="135" cy="17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  <a:ea typeface="Gulim" pitchFamily="34" charset="-127"/>
                </a:rPr>
                <a:t>1</a:t>
              </a:r>
              <a:endParaRPr kumimoji="0" lang="zh-CN" altLang="en-US" sz="1400" b="0" i="0" u="none" strike="noStrike" kern="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  <a:ea typeface="Gulim" pitchFamily="34" charset="-127"/>
              </a:endParaRPr>
            </a:p>
          </p:txBody>
        </p:sp>
        <p:sp>
          <p:nvSpPr>
            <p:cNvPr id="128" name="WordArt 409"/>
            <p:cNvSpPr>
              <a:spLocks noChangeArrowheads="1" noChangeShapeType="1" noTextEdit="1"/>
            </p:cNvSpPr>
            <p:nvPr/>
          </p:nvSpPr>
          <p:spPr bwMode="auto">
            <a:xfrm>
              <a:off x="137" y="510"/>
              <a:ext cx="158" cy="17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  <a:ea typeface="Gulim" pitchFamily="34" charset="-127"/>
                </a:rPr>
                <a:t>2</a:t>
              </a:r>
              <a:endParaRPr kumimoji="0" lang="zh-CN" altLang="en-US" sz="1400" b="0" i="0" u="none" strike="noStrike" kern="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  <a:ea typeface="Gulim" pitchFamily="34" charset="-127"/>
              </a:endParaRPr>
            </a:p>
          </p:txBody>
        </p:sp>
        <p:sp>
          <p:nvSpPr>
            <p:cNvPr id="129" name="WordArt 410"/>
            <p:cNvSpPr>
              <a:spLocks noChangeArrowheads="1" noChangeShapeType="1" noTextEdit="1"/>
            </p:cNvSpPr>
            <p:nvPr/>
          </p:nvSpPr>
          <p:spPr bwMode="auto">
            <a:xfrm>
              <a:off x="137" y="926"/>
              <a:ext cx="158" cy="17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  <a:ea typeface="Gulim" pitchFamily="34" charset="-127"/>
                </a:rPr>
                <a:t>3</a:t>
              </a:r>
              <a:endParaRPr kumimoji="0" lang="zh-CN" altLang="en-US" sz="1400" b="0" i="0" u="none" strike="noStrike" kern="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  <a:ea typeface="Gulim" pitchFamily="34" charset="-127"/>
              </a:endParaRPr>
            </a:p>
          </p:txBody>
        </p:sp>
        <p:sp>
          <p:nvSpPr>
            <p:cNvPr id="130" name="WordArt 411"/>
            <p:cNvSpPr>
              <a:spLocks noChangeArrowheads="1" noChangeShapeType="1" noTextEdit="1"/>
            </p:cNvSpPr>
            <p:nvPr/>
          </p:nvSpPr>
          <p:spPr bwMode="auto">
            <a:xfrm>
              <a:off x="137" y="1341"/>
              <a:ext cx="158" cy="17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  <a:ea typeface="Gulim" pitchFamily="34" charset="-127"/>
                </a:rPr>
                <a:t>4</a:t>
              </a:r>
              <a:endParaRPr kumimoji="0" lang="zh-CN" altLang="en-US" sz="1400" b="0" i="0" u="none" strike="noStrike" kern="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  <a:ea typeface="Gulim" pitchFamily="34" charset="-127"/>
              </a:endParaRPr>
            </a:p>
          </p:txBody>
        </p:sp>
        <p:sp>
          <p:nvSpPr>
            <p:cNvPr id="131" name="WordArt 412"/>
            <p:cNvSpPr>
              <a:spLocks noChangeArrowheads="1" noChangeShapeType="1" noTextEdit="1"/>
            </p:cNvSpPr>
            <p:nvPr/>
          </p:nvSpPr>
          <p:spPr bwMode="auto">
            <a:xfrm>
              <a:off x="137" y="1757"/>
              <a:ext cx="158" cy="17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  <a:ea typeface="Gulim" pitchFamily="34" charset="-127"/>
                </a:rPr>
                <a:t>5</a:t>
              </a:r>
              <a:endParaRPr kumimoji="0" lang="zh-CN" altLang="en-US" sz="1400" b="0" i="0" u="none" strike="noStrike" kern="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  <a:ea typeface="Gulim" pitchFamily="34" charset="-127"/>
              </a:endParaRPr>
            </a:p>
          </p:txBody>
        </p:sp>
        <p:sp>
          <p:nvSpPr>
            <p:cNvPr id="132" name="AutoShape 413"/>
            <p:cNvSpPr>
              <a:spLocks noChangeArrowheads="1"/>
            </p:cNvSpPr>
            <p:nvPr/>
          </p:nvSpPr>
          <p:spPr bwMode="auto">
            <a:xfrm>
              <a:off x="522" y="19"/>
              <a:ext cx="4309" cy="170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33" name="AutoShape 414"/>
            <p:cNvSpPr>
              <a:spLocks noChangeArrowheads="1"/>
            </p:cNvSpPr>
            <p:nvPr/>
          </p:nvSpPr>
          <p:spPr bwMode="auto">
            <a:xfrm>
              <a:off x="516" y="420"/>
              <a:ext cx="4309" cy="170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34" name="AutoShape 415"/>
            <p:cNvSpPr>
              <a:spLocks noChangeArrowheads="1"/>
            </p:cNvSpPr>
            <p:nvPr/>
          </p:nvSpPr>
          <p:spPr bwMode="auto">
            <a:xfrm>
              <a:off x="522" y="851"/>
              <a:ext cx="4309" cy="170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35" name="AutoShape 416"/>
            <p:cNvSpPr>
              <a:spLocks noChangeArrowheads="1"/>
            </p:cNvSpPr>
            <p:nvPr/>
          </p:nvSpPr>
          <p:spPr bwMode="auto">
            <a:xfrm>
              <a:off x="522" y="1266"/>
              <a:ext cx="4309" cy="170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36" name="AutoShape 417"/>
            <p:cNvSpPr>
              <a:spLocks noChangeArrowheads="1"/>
            </p:cNvSpPr>
            <p:nvPr/>
          </p:nvSpPr>
          <p:spPr bwMode="auto">
            <a:xfrm>
              <a:off x="522" y="1682"/>
              <a:ext cx="4309" cy="170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37" name="Text Box 418"/>
            <p:cNvSpPr txBox="1">
              <a:spLocks noChangeArrowheads="1"/>
            </p:cNvSpPr>
            <p:nvPr/>
          </p:nvSpPr>
          <p:spPr bwMode="auto">
            <a:xfrm>
              <a:off x="635" y="529"/>
              <a:ext cx="3769" cy="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9496" tIns="49748" rIns="99496" bIns="49748">
              <a:spAutoFit/>
            </a:bodyPr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Stylish templates can be a valuable aid to creative professionals.</a:t>
              </a:r>
            </a:p>
          </p:txBody>
        </p:sp>
        <p:sp>
          <p:nvSpPr>
            <p:cNvPr id="138" name="Text Box 419"/>
            <p:cNvSpPr txBox="1">
              <a:spLocks noChangeArrowheads="1"/>
            </p:cNvSpPr>
            <p:nvPr/>
          </p:nvSpPr>
          <p:spPr bwMode="auto">
            <a:xfrm>
              <a:off x="635" y="945"/>
              <a:ext cx="3769" cy="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9496" tIns="49748" rIns="99496" bIns="49748">
              <a:spAutoFit/>
            </a:bodyPr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Stylish templates can be a valuable aid to creative professionals.</a:t>
              </a:r>
            </a:p>
          </p:txBody>
        </p:sp>
        <p:sp>
          <p:nvSpPr>
            <p:cNvPr id="139" name="Text Box 420"/>
            <p:cNvSpPr txBox="1">
              <a:spLocks noChangeArrowheads="1"/>
            </p:cNvSpPr>
            <p:nvPr/>
          </p:nvSpPr>
          <p:spPr bwMode="auto">
            <a:xfrm>
              <a:off x="635" y="1361"/>
              <a:ext cx="3769" cy="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9496" tIns="49748" rIns="99496" bIns="49748">
              <a:spAutoFit/>
            </a:bodyPr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Stylish templates can be a valuable aid to creative professionals.</a:t>
              </a:r>
            </a:p>
          </p:txBody>
        </p:sp>
        <p:sp>
          <p:nvSpPr>
            <p:cNvPr id="140" name="Text Box 421"/>
            <p:cNvSpPr txBox="1">
              <a:spLocks noChangeArrowheads="1"/>
            </p:cNvSpPr>
            <p:nvPr/>
          </p:nvSpPr>
          <p:spPr bwMode="auto">
            <a:xfrm>
              <a:off x="635" y="1776"/>
              <a:ext cx="3769" cy="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9496" tIns="49748" rIns="99496" bIns="49748">
              <a:spAutoFit/>
            </a:bodyPr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Stylish templates can be a valuable aid to creative professionals.</a:t>
              </a:r>
            </a:p>
          </p:txBody>
        </p:sp>
        <p:sp>
          <p:nvSpPr>
            <p:cNvPr id="141" name="Text Box 422"/>
            <p:cNvSpPr txBox="1">
              <a:spLocks noChangeArrowheads="1"/>
            </p:cNvSpPr>
            <p:nvPr/>
          </p:nvSpPr>
          <p:spPr bwMode="auto">
            <a:xfrm>
              <a:off x="635" y="113"/>
              <a:ext cx="3769" cy="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9496" tIns="49748" rIns="99496" bIns="49748">
              <a:spAutoFit/>
            </a:bodyPr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Stylish templates can be a valuable aid to creative professionals.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66449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3999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21436</TotalTime>
  <Words>215</Words>
  <Application>Microsoft Office PowerPoint</Application>
  <PresentationFormat>全屏显示(4:3)</PresentationFormat>
  <Paragraphs>24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1061</cp:revision>
  <dcterms:created xsi:type="dcterms:W3CDTF">2009-02-11T05:37:22Z</dcterms:created>
  <dcterms:modified xsi:type="dcterms:W3CDTF">2013-12-03T13:21:21Z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