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9"/>
  </p:notesMasterIdLst>
  <p:handoutMasterIdLst>
    <p:handoutMasterId r:id="rId20"/>
  </p:handoutMasterIdLst>
  <p:sldIdLst>
    <p:sldId id="367" r:id="rId3"/>
    <p:sldId id="368" r:id="rId4"/>
    <p:sldId id="371" r:id="rId5"/>
    <p:sldId id="370" r:id="rId6"/>
    <p:sldId id="369" r:id="rId7"/>
    <p:sldId id="373" r:id="rId8"/>
    <p:sldId id="372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81" r:id="rId17"/>
    <p:sldId id="359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3"/>
          <p:cNvGrpSpPr>
            <a:grpSpLocks/>
          </p:cNvGrpSpPr>
          <p:nvPr/>
        </p:nvGrpSpPr>
        <p:grpSpPr bwMode="auto">
          <a:xfrm>
            <a:off x="1187624" y="1556866"/>
            <a:ext cx="6767512" cy="3816350"/>
            <a:chOff x="0" y="0"/>
            <a:chExt cx="4854" cy="2022"/>
          </a:xfrm>
        </p:grpSpPr>
        <p:sp>
          <p:nvSpPr>
            <p:cNvPr id="73" name="AutoShape 393"/>
            <p:cNvSpPr>
              <a:spLocks noChangeArrowheads="1"/>
            </p:cNvSpPr>
            <p:nvPr/>
          </p:nvSpPr>
          <p:spPr bwMode="auto">
            <a:xfrm>
              <a:off x="0" y="0"/>
              <a:ext cx="432" cy="359"/>
            </a:xfrm>
            <a:prstGeom prst="roundRect">
              <a:avLst>
                <a:gd name="adj" fmla="val 16667"/>
              </a:avLst>
            </a:prstGeom>
            <a:solidFill>
              <a:srgbClr val="FF5722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4" name="AutoShape 394"/>
            <p:cNvSpPr>
              <a:spLocks noChangeArrowheads="1"/>
            </p:cNvSpPr>
            <p:nvPr/>
          </p:nvSpPr>
          <p:spPr bwMode="auto">
            <a:xfrm>
              <a:off x="500" y="0"/>
              <a:ext cx="4354" cy="35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5" name="AutoShape 395"/>
            <p:cNvSpPr>
              <a:spLocks noChangeArrowheads="1"/>
            </p:cNvSpPr>
            <p:nvPr/>
          </p:nvSpPr>
          <p:spPr bwMode="auto">
            <a:xfrm>
              <a:off x="0" y="416"/>
              <a:ext cx="432" cy="357"/>
            </a:xfrm>
            <a:prstGeom prst="roundRect">
              <a:avLst>
                <a:gd name="adj" fmla="val 16667"/>
              </a:avLst>
            </a:prstGeom>
            <a:solidFill>
              <a:srgbClr val="FF5722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3" name="AutoShape 396"/>
            <p:cNvSpPr>
              <a:spLocks noChangeArrowheads="1"/>
            </p:cNvSpPr>
            <p:nvPr/>
          </p:nvSpPr>
          <p:spPr bwMode="auto">
            <a:xfrm>
              <a:off x="500" y="416"/>
              <a:ext cx="4354" cy="35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4" name="AutoShape 397"/>
            <p:cNvSpPr>
              <a:spLocks noChangeArrowheads="1"/>
            </p:cNvSpPr>
            <p:nvPr/>
          </p:nvSpPr>
          <p:spPr bwMode="auto">
            <a:xfrm>
              <a:off x="0" y="832"/>
              <a:ext cx="432" cy="359"/>
            </a:xfrm>
            <a:prstGeom prst="roundRect">
              <a:avLst>
                <a:gd name="adj" fmla="val 16667"/>
              </a:avLst>
            </a:prstGeom>
            <a:solidFill>
              <a:srgbClr val="FF5722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5" name="AutoShape 398"/>
            <p:cNvSpPr>
              <a:spLocks noChangeArrowheads="1"/>
            </p:cNvSpPr>
            <p:nvPr/>
          </p:nvSpPr>
          <p:spPr bwMode="auto">
            <a:xfrm>
              <a:off x="500" y="832"/>
              <a:ext cx="4354" cy="35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6" name="AutoShape 399"/>
            <p:cNvSpPr>
              <a:spLocks noChangeArrowheads="1"/>
            </p:cNvSpPr>
            <p:nvPr/>
          </p:nvSpPr>
          <p:spPr bwMode="auto">
            <a:xfrm>
              <a:off x="0" y="1247"/>
              <a:ext cx="432" cy="357"/>
            </a:xfrm>
            <a:prstGeom prst="roundRect">
              <a:avLst>
                <a:gd name="adj" fmla="val 16667"/>
              </a:avLst>
            </a:prstGeom>
            <a:solidFill>
              <a:srgbClr val="FF5722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7" name="AutoShape 400"/>
            <p:cNvSpPr>
              <a:spLocks noChangeArrowheads="1"/>
            </p:cNvSpPr>
            <p:nvPr/>
          </p:nvSpPr>
          <p:spPr bwMode="auto">
            <a:xfrm>
              <a:off x="500" y="1247"/>
              <a:ext cx="4354" cy="35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8" name="AutoShape 401"/>
            <p:cNvSpPr>
              <a:spLocks noChangeArrowheads="1"/>
            </p:cNvSpPr>
            <p:nvPr/>
          </p:nvSpPr>
          <p:spPr bwMode="auto">
            <a:xfrm>
              <a:off x="0" y="1663"/>
              <a:ext cx="432" cy="359"/>
            </a:xfrm>
            <a:prstGeom prst="roundRect">
              <a:avLst>
                <a:gd name="adj" fmla="val 16667"/>
              </a:avLst>
            </a:prstGeom>
            <a:solidFill>
              <a:srgbClr val="FF5722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9" name="AutoShape 402"/>
            <p:cNvSpPr>
              <a:spLocks noChangeArrowheads="1"/>
            </p:cNvSpPr>
            <p:nvPr/>
          </p:nvSpPr>
          <p:spPr bwMode="auto">
            <a:xfrm>
              <a:off x="500" y="1663"/>
              <a:ext cx="4354" cy="35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0" name="AutoShape 403"/>
            <p:cNvSpPr>
              <a:spLocks noChangeArrowheads="1"/>
            </p:cNvSpPr>
            <p:nvPr/>
          </p:nvSpPr>
          <p:spPr bwMode="auto">
            <a:xfrm>
              <a:off x="23" y="19"/>
              <a:ext cx="386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1" name="AutoShape 404"/>
            <p:cNvSpPr>
              <a:spLocks noChangeArrowheads="1"/>
            </p:cNvSpPr>
            <p:nvPr/>
          </p:nvSpPr>
          <p:spPr bwMode="auto">
            <a:xfrm>
              <a:off x="23" y="435"/>
              <a:ext cx="386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2" name="AutoShape 405"/>
            <p:cNvSpPr>
              <a:spLocks noChangeArrowheads="1"/>
            </p:cNvSpPr>
            <p:nvPr/>
          </p:nvSpPr>
          <p:spPr bwMode="auto">
            <a:xfrm>
              <a:off x="23" y="851"/>
              <a:ext cx="386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3" name="AutoShape 406"/>
            <p:cNvSpPr>
              <a:spLocks noChangeArrowheads="1"/>
            </p:cNvSpPr>
            <p:nvPr/>
          </p:nvSpPr>
          <p:spPr bwMode="auto">
            <a:xfrm>
              <a:off x="23" y="1266"/>
              <a:ext cx="386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4" name="AutoShape 407"/>
            <p:cNvSpPr>
              <a:spLocks noChangeArrowheads="1"/>
            </p:cNvSpPr>
            <p:nvPr/>
          </p:nvSpPr>
          <p:spPr bwMode="auto">
            <a:xfrm>
              <a:off x="23" y="1682"/>
              <a:ext cx="386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5" name="WordArt 408"/>
            <p:cNvSpPr>
              <a:spLocks noChangeArrowheads="1" noChangeShapeType="1" noTextEdit="1"/>
            </p:cNvSpPr>
            <p:nvPr/>
          </p:nvSpPr>
          <p:spPr bwMode="auto">
            <a:xfrm>
              <a:off x="137" y="94"/>
              <a:ext cx="135" cy="1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1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06" name="WordArt 409"/>
            <p:cNvSpPr>
              <a:spLocks noChangeArrowheads="1" noChangeShapeType="1" noTextEdit="1"/>
            </p:cNvSpPr>
            <p:nvPr/>
          </p:nvSpPr>
          <p:spPr bwMode="auto">
            <a:xfrm>
              <a:off x="137" y="510"/>
              <a:ext cx="158" cy="1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2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07" name="WordArt 410"/>
            <p:cNvSpPr>
              <a:spLocks noChangeArrowheads="1" noChangeShapeType="1" noTextEdit="1"/>
            </p:cNvSpPr>
            <p:nvPr/>
          </p:nvSpPr>
          <p:spPr bwMode="auto">
            <a:xfrm>
              <a:off x="137" y="926"/>
              <a:ext cx="158" cy="1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3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08" name="WordArt 411"/>
            <p:cNvSpPr>
              <a:spLocks noChangeArrowheads="1" noChangeShapeType="1" noTextEdit="1"/>
            </p:cNvSpPr>
            <p:nvPr/>
          </p:nvSpPr>
          <p:spPr bwMode="auto">
            <a:xfrm>
              <a:off x="137" y="1341"/>
              <a:ext cx="158" cy="1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4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09" name="WordArt 412"/>
            <p:cNvSpPr>
              <a:spLocks noChangeArrowheads="1" noChangeShapeType="1" noTextEdit="1"/>
            </p:cNvSpPr>
            <p:nvPr/>
          </p:nvSpPr>
          <p:spPr bwMode="auto">
            <a:xfrm>
              <a:off x="137" y="1757"/>
              <a:ext cx="158" cy="1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5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10" name="AutoShape 413"/>
            <p:cNvSpPr>
              <a:spLocks noChangeArrowheads="1"/>
            </p:cNvSpPr>
            <p:nvPr/>
          </p:nvSpPr>
          <p:spPr bwMode="auto">
            <a:xfrm>
              <a:off x="522" y="19"/>
              <a:ext cx="4309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1" name="AutoShape 414"/>
            <p:cNvSpPr>
              <a:spLocks noChangeArrowheads="1"/>
            </p:cNvSpPr>
            <p:nvPr/>
          </p:nvSpPr>
          <p:spPr bwMode="auto">
            <a:xfrm>
              <a:off x="516" y="420"/>
              <a:ext cx="4309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2" name="AutoShape 415"/>
            <p:cNvSpPr>
              <a:spLocks noChangeArrowheads="1"/>
            </p:cNvSpPr>
            <p:nvPr/>
          </p:nvSpPr>
          <p:spPr bwMode="auto">
            <a:xfrm>
              <a:off x="522" y="851"/>
              <a:ext cx="4309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3" name="AutoShape 416"/>
            <p:cNvSpPr>
              <a:spLocks noChangeArrowheads="1"/>
            </p:cNvSpPr>
            <p:nvPr/>
          </p:nvSpPr>
          <p:spPr bwMode="auto">
            <a:xfrm>
              <a:off x="522" y="1266"/>
              <a:ext cx="4309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4" name="AutoShape 417"/>
            <p:cNvSpPr>
              <a:spLocks noChangeArrowheads="1"/>
            </p:cNvSpPr>
            <p:nvPr/>
          </p:nvSpPr>
          <p:spPr bwMode="auto">
            <a:xfrm>
              <a:off x="522" y="1682"/>
              <a:ext cx="4309" cy="17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5" name="Text Box 418"/>
            <p:cNvSpPr txBox="1">
              <a:spLocks noChangeArrowheads="1"/>
            </p:cNvSpPr>
            <p:nvPr/>
          </p:nvSpPr>
          <p:spPr bwMode="auto">
            <a:xfrm>
              <a:off x="635" y="529"/>
              <a:ext cx="376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 a valuable aid to creative professionals.</a:t>
              </a:r>
            </a:p>
          </p:txBody>
        </p:sp>
        <p:sp>
          <p:nvSpPr>
            <p:cNvPr id="116" name="Text Box 419"/>
            <p:cNvSpPr txBox="1">
              <a:spLocks noChangeArrowheads="1"/>
            </p:cNvSpPr>
            <p:nvPr/>
          </p:nvSpPr>
          <p:spPr bwMode="auto">
            <a:xfrm>
              <a:off x="635" y="945"/>
              <a:ext cx="376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 a valuable aid to creative professionals.</a:t>
              </a:r>
            </a:p>
          </p:txBody>
        </p:sp>
        <p:sp>
          <p:nvSpPr>
            <p:cNvPr id="117" name="Text Box 420"/>
            <p:cNvSpPr txBox="1">
              <a:spLocks noChangeArrowheads="1"/>
            </p:cNvSpPr>
            <p:nvPr/>
          </p:nvSpPr>
          <p:spPr bwMode="auto">
            <a:xfrm>
              <a:off x="635" y="1361"/>
              <a:ext cx="376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 a valuable aid to creative professionals.</a:t>
              </a:r>
            </a:p>
          </p:txBody>
        </p:sp>
        <p:sp>
          <p:nvSpPr>
            <p:cNvPr id="118" name="Text Box 421"/>
            <p:cNvSpPr txBox="1">
              <a:spLocks noChangeArrowheads="1"/>
            </p:cNvSpPr>
            <p:nvPr/>
          </p:nvSpPr>
          <p:spPr bwMode="auto">
            <a:xfrm>
              <a:off x="635" y="1776"/>
              <a:ext cx="376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 a valuable aid to creative professionals.</a:t>
              </a:r>
            </a:p>
          </p:txBody>
        </p:sp>
        <p:sp>
          <p:nvSpPr>
            <p:cNvPr id="119" name="Text Box 422"/>
            <p:cNvSpPr txBox="1">
              <a:spLocks noChangeArrowheads="1"/>
            </p:cNvSpPr>
            <p:nvPr/>
          </p:nvSpPr>
          <p:spPr bwMode="auto">
            <a:xfrm>
              <a:off x="635" y="113"/>
              <a:ext cx="376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5pPr>
              <a:lvl6pPr marL="25146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6pPr>
              <a:lvl7pPr marL="29718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7pPr>
              <a:lvl8pPr marL="34290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8pPr>
              <a:lvl9pPr marL="3886200" indent="-228600" defTabSz="995363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rgbClr val="404040"/>
                  </a:solidFill>
                  <a:latin typeface="Arial" charset="0"/>
                  <a:ea typeface="Gulim" pitchFamily="34" charset="-127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 a valuable aid to creative professionals.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3"/>
          <p:cNvGrpSpPr>
            <a:grpSpLocks/>
          </p:cNvGrpSpPr>
          <p:nvPr/>
        </p:nvGrpSpPr>
        <p:grpSpPr bwMode="auto">
          <a:xfrm>
            <a:off x="592138" y="1196752"/>
            <a:ext cx="7797800" cy="5043487"/>
            <a:chOff x="0" y="0"/>
            <a:chExt cx="4911" cy="3125"/>
          </a:xfrm>
        </p:grpSpPr>
        <p:grpSp>
          <p:nvGrpSpPr>
            <p:cNvPr id="72" name="Group 4"/>
            <p:cNvGrpSpPr>
              <a:grpSpLocks/>
            </p:cNvGrpSpPr>
            <p:nvPr/>
          </p:nvGrpSpPr>
          <p:grpSpPr bwMode="auto">
            <a:xfrm>
              <a:off x="897" y="2377"/>
              <a:ext cx="4014" cy="272"/>
              <a:chOff x="0" y="0"/>
              <a:chExt cx="4014" cy="272"/>
            </a:xfrm>
          </p:grpSpPr>
          <p:sp>
            <p:nvSpPr>
              <p:cNvPr id="138" name="Line 449"/>
              <p:cNvSpPr>
                <a:spLocks noChangeShapeType="1"/>
              </p:cNvSpPr>
              <p:nvPr/>
            </p:nvSpPr>
            <p:spPr bwMode="auto">
              <a:xfrm>
                <a:off x="0" y="0"/>
                <a:ext cx="4014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9" name="Rectangle 4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14" cy="272"/>
              </a:xfrm>
              <a:prstGeom prst="rect">
                <a:avLst/>
              </a:prstGeom>
              <a:solidFill>
                <a:srgbClr val="CCCCCC">
                  <a:alpha val="3882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73" name="Group 7"/>
            <p:cNvGrpSpPr>
              <a:grpSpLocks/>
            </p:cNvGrpSpPr>
            <p:nvPr/>
          </p:nvGrpSpPr>
          <p:grpSpPr bwMode="auto">
            <a:xfrm>
              <a:off x="897" y="1832"/>
              <a:ext cx="4014" cy="272"/>
              <a:chOff x="0" y="0"/>
              <a:chExt cx="4014" cy="272"/>
            </a:xfrm>
          </p:grpSpPr>
          <p:sp>
            <p:nvSpPr>
              <p:cNvPr id="136" name="Line 452"/>
              <p:cNvSpPr>
                <a:spLocks noChangeShapeType="1"/>
              </p:cNvSpPr>
              <p:nvPr/>
            </p:nvSpPr>
            <p:spPr bwMode="auto">
              <a:xfrm>
                <a:off x="0" y="0"/>
                <a:ext cx="4014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7" name="Rectangle 45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14" cy="272"/>
              </a:xfrm>
              <a:prstGeom prst="rect">
                <a:avLst/>
              </a:prstGeom>
              <a:solidFill>
                <a:srgbClr val="CCCCCC">
                  <a:alpha val="3882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74" name="Group 10"/>
            <p:cNvGrpSpPr>
              <a:grpSpLocks/>
            </p:cNvGrpSpPr>
            <p:nvPr/>
          </p:nvGrpSpPr>
          <p:grpSpPr bwMode="auto">
            <a:xfrm>
              <a:off x="897" y="1288"/>
              <a:ext cx="4014" cy="272"/>
              <a:chOff x="0" y="0"/>
              <a:chExt cx="4014" cy="272"/>
            </a:xfrm>
          </p:grpSpPr>
          <p:sp>
            <p:nvSpPr>
              <p:cNvPr id="134" name="Line 455"/>
              <p:cNvSpPr>
                <a:spLocks noChangeShapeType="1"/>
              </p:cNvSpPr>
              <p:nvPr/>
            </p:nvSpPr>
            <p:spPr bwMode="auto">
              <a:xfrm>
                <a:off x="0" y="0"/>
                <a:ext cx="4014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5" name="Rectangle 4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14" cy="272"/>
              </a:xfrm>
              <a:prstGeom prst="rect">
                <a:avLst/>
              </a:prstGeom>
              <a:solidFill>
                <a:srgbClr val="CCCCCC">
                  <a:alpha val="3882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75" name="Group 13"/>
            <p:cNvGrpSpPr>
              <a:grpSpLocks/>
            </p:cNvGrpSpPr>
            <p:nvPr/>
          </p:nvGrpSpPr>
          <p:grpSpPr bwMode="auto">
            <a:xfrm>
              <a:off x="897" y="744"/>
              <a:ext cx="4014" cy="272"/>
              <a:chOff x="0" y="0"/>
              <a:chExt cx="4014" cy="272"/>
            </a:xfrm>
          </p:grpSpPr>
          <p:sp>
            <p:nvSpPr>
              <p:cNvPr id="132" name="Line 458"/>
              <p:cNvSpPr>
                <a:spLocks noChangeShapeType="1"/>
              </p:cNvSpPr>
              <p:nvPr/>
            </p:nvSpPr>
            <p:spPr bwMode="auto">
              <a:xfrm>
                <a:off x="0" y="0"/>
                <a:ext cx="4014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3" name="Rectangle 4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14" cy="272"/>
              </a:xfrm>
              <a:prstGeom prst="rect">
                <a:avLst/>
              </a:prstGeom>
              <a:solidFill>
                <a:srgbClr val="CCCCCC">
                  <a:alpha val="3882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76" name="Group 16"/>
            <p:cNvGrpSpPr>
              <a:grpSpLocks/>
            </p:cNvGrpSpPr>
            <p:nvPr/>
          </p:nvGrpSpPr>
          <p:grpSpPr bwMode="auto">
            <a:xfrm>
              <a:off x="897" y="199"/>
              <a:ext cx="4014" cy="272"/>
              <a:chOff x="0" y="0"/>
              <a:chExt cx="4014" cy="272"/>
            </a:xfrm>
          </p:grpSpPr>
          <p:sp>
            <p:nvSpPr>
              <p:cNvPr id="130" name="Line 461"/>
              <p:cNvSpPr>
                <a:spLocks noChangeShapeType="1"/>
              </p:cNvSpPr>
              <p:nvPr/>
            </p:nvSpPr>
            <p:spPr bwMode="auto">
              <a:xfrm>
                <a:off x="0" y="0"/>
                <a:ext cx="4014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1" name="Rectangle 46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14" cy="272"/>
              </a:xfrm>
              <a:prstGeom prst="rect">
                <a:avLst/>
              </a:prstGeom>
              <a:solidFill>
                <a:srgbClr val="CCCCCC">
                  <a:alpha val="3882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77" name="Text Box 463"/>
            <p:cNvSpPr txBox="1">
              <a:spLocks noChangeArrowheads="1"/>
            </p:cNvSpPr>
            <p:nvPr/>
          </p:nvSpPr>
          <p:spPr bwMode="auto">
            <a:xfrm>
              <a:off x="0" y="109"/>
              <a:ext cx="833" cy="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Top Quality 05</a:t>
              </a:r>
            </a:p>
          </p:txBody>
        </p:sp>
        <p:sp>
          <p:nvSpPr>
            <p:cNvPr id="78" name="Text Box 464"/>
            <p:cNvSpPr txBox="1">
              <a:spLocks noChangeArrowheads="1"/>
            </p:cNvSpPr>
            <p:nvPr/>
          </p:nvSpPr>
          <p:spPr bwMode="auto">
            <a:xfrm>
              <a:off x="0" y="653"/>
              <a:ext cx="833" cy="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Top Quality 04</a:t>
              </a:r>
            </a:p>
          </p:txBody>
        </p:sp>
        <p:sp>
          <p:nvSpPr>
            <p:cNvPr id="79" name="Text Box 465"/>
            <p:cNvSpPr txBox="1">
              <a:spLocks noChangeArrowheads="1"/>
            </p:cNvSpPr>
            <p:nvPr/>
          </p:nvSpPr>
          <p:spPr bwMode="auto">
            <a:xfrm>
              <a:off x="0" y="1196"/>
              <a:ext cx="833" cy="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Top Quality 03</a:t>
              </a:r>
            </a:p>
          </p:txBody>
        </p:sp>
        <p:sp>
          <p:nvSpPr>
            <p:cNvPr id="80" name="Text Box 466"/>
            <p:cNvSpPr txBox="1">
              <a:spLocks noChangeArrowheads="1"/>
            </p:cNvSpPr>
            <p:nvPr/>
          </p:nvSpPr>
          <p:spPr bwMode="auto">
            <a:xfrm>
              <a:off x="0" y="1743"/>
              <a:ext cx="833" cy="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Top Quality 02</a:t>
              </a:r>
            </a:p>
          </p:txBody>
        </p:sp>
        <p:sp>
          <p:nvSpPr>
            <p:cNvPr id="81" name="Text Box 467"/>
            <p:cNvSpPr txBox="1">
              <a:spLocks noChangeArrowheads="1"/>
            </p:cNvSpPr>
            <p:nvPr/>
          </p:nvSpPr>
          <p:spPr bwMode="auto">
            <a:xfrm>
              <a:off x="0" y="2286"/>
              <a:ext cx="833" cy="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Top Quality 01</a:t>
              </a:r>
            </a:p>
          </p:txBody>
        </p:sp>
        <p:grpSp>
          <p:nvGrpSpPr>
            <p:cNvPr id="82" name="Group 24"/>
            <p:cNvGrpSpPr>
              <a:grpSpLocks/>
            </p:cNvGrpSpPr>
            <p:nvPr/>
          </p:nvGrpSpPr>
          <p:grpSpPr bwMode="auto">
            <a:xfrm>
              <a:off x="1010" y="1945"/>
              <a:ext cx="817" cy="1180"/>
              <a:chOff x="0" y="0"/>
              <a:chExt cx="817" cy="1180"/>
            </a:xfrm>
          </p:grpSpPr>
          <p:sp>
            <p:nvSpPr>
              <p:cNvPr id="123" name="Rectangle 469"/>
              <p:cNvSpPr>
                <a:spLocks noChangeArrowheads="1"/>
              </p:cNvSpPr>
              <p:nvPr/>
            </p:nvSpPr>
            <p:spPr bwMode="auto">
              <a:xfrm>
                <a:off x="182" y="273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4" name="Oval 470"/>
              <p:cNvSpPr>
                <a:spLocks noChangeArrowheads="1"/>
              </p:cNvSpPr>
              <p:nvPr/>
            </p:nvSpPr>
            <p:spPr bwMode="auto">
              <a:xfrm>
                <a:off x="0" y="300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25" name="Group 27"/>
              <p:cNvGrpSpPr>
                <a:grpSpLocks/>
              </p:cNvGrpSpPr>
              <p:nvPr/>
            </p:nvGrpSpPr>
            <p:grpSpPr bwMode="auto">
              <a:xfrm>
                <a:off x="182" y="0"/>
                <a:ext cx="453" cy="522"/>
                <a:chOff x="0" y="0"/>
                <a:chExt cx="454" cy="522"/>
              </a:xfrm>
            </p:grpSpPr>
            <p:sp>
              <p:nvSpPr>
                <p:cNvPr id="128" name="AutoShape 47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4" cy="522"/>
                </a:xfrm>
                <a:prstGeom prst="can">
                  <a:avLst>
                    <a:gd name="adj" fmla="val 41632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29" name="Oval 473"/>
                <p:cNvSpPr>
                  <a:spLocks noChangeArrowheads="1"/>
                </p:cNvSpPr>
                <p:nvPr/>
              </p:nvSpPr>
              <p:spPr bwMode="auto">
                <a:xfrm>
                  <a:off x="0" y="1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26" name="Text Box 474"/>
              <p:cNvSpPr txBox="1">
                <a:spLocks noChangeArrowheads="1"/>
              </p:cNvSpPr>
              <p:nvPr/>
            </p:nvSpPr>
            <p:spPr bwMode="auto">
              <a:xfrm>
                <a:off x="275" y="567"/>
                <a:ext cx="244" cy="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01</a:t>
                </a:r>
              </a:p>
            </p:txBody>
          </p:sp>
          <p:sp>
            <p:nvSpPr>
              <p:cNvPr id="127" name="Text Box 475"/>
              <p:cNvSpPr txBox="1">
                <a:spLocks noChangeArrowheads="1"/>
              </p:cNvSpPr>
              <p:nvPr/>
            </p:nvSpPr>
            <p:spPr bwMode="auto">
              <a:xfrm>
                <a:off x="209" y="227"/>
                <a:ext cx="400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</a:t>
                </a:r>
              </a:p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01</a:t>
                </a:r>
              </a:p>
            </p:txBody>
          </p:sp>
        </p:grpSp>
        <p:grpSp>
          <p:nvGrpSpPr>
            <p:cNvPr id="83" name="Group 32"/>
            <p:cNvGrpSpPr>
              <a:grpSpLocks/>
            </p:cNvGrpSpPr>
            <p:nvPr/>
          </p:nvGrpSpPr>
          <p:grpSpPr bwMode="auto">
            <a:xfrm>
              <a:off x="1600" y="1832"/>
              <a:ext cx="817" cy="1293"/>
              <a:chOff x="0" y="0"/>
              <a:chExt cx="817" cy="1293"/>
            </a:xfrm>
          </p:grpSpPr>
          <p:sp>
            <p:nvSpPr>
              <p:cNvPr id="116" name="Rectangle 477"/>
              <p:cNvSpPr>
                <a:spLocks noChangeArrowheads="1"/>
              </p:cNvSpPr>
              <p:nvPr/>
            </p:nvSpPr>
            <p:spPr bwMode="auto">
              <a:xfrm>
                <a:off x="182" y="386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17" name="Oval 478"/>
              <p:cNvSpPr>
                <a:spLocks noChangeArrowheads="1"/>
              </p:cNvSpPr>
              <p:nvPr/>
            </p:nvSpPr>
            <p:spPr bwMode="auto">
              <a:xfrm>
                <a:off x="0" y="413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18" name="Group 35"/>
              <p:cNvGrpSpPr>
                <a:grpSpLocks/>
              </p:cNvGrpSpPr>
              <p:nvPr/>
            </p:nvGrpSpPr>
            <p:grpSpPr bwMode="auto">
              <a:xfrm>
                <a:off x="182" y="0"/>
                <a:ext cx="454" cy="635"/>
                <a:chOff x="0" y="0"/>
                <a:chExt cx="454" cy="635"/>
              </a:xfrm>
            </p:grpSpPr>
            <p:sp>
              <p:nvSpPr>
                <p:cNvPr id="121" name="AutoShape 48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4" cy="635"/>
                </a:xfrm>
                <a:prstGeom prst="can">
                  <a:avLst>
                    <a:gd name="adj" fmla="val 40089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22" name="Oval 48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19" name="Text Box 482"/>
              <p:cNvSpPr txBox="1">
                <a:spLocks noChangeArrowheads="1"/>
              </p:cNvSpPr>
              <p:nvPr/>
            </p:nvSpPr>
            <p:spPr bwMode="auto">
              <a:xfrm>
                <a:off x="284" y="681"/>
                <a:ext cx="244" cy="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02</a:t>
                </a:r>
              </a:p>
            </p:txBody>
          </p:sp>
          <p:sp>
            <p:nvSpPr>
              <p:cNvPr id="120" name="Text Box 483"/>
              <p:cNvSpPr txBox="1">
                <a:spLocks noChangeArrowheads="1"/>
              </p:cNvSpPr>
              <p:nvPr/>
            </p:nvSpPr>
            <p:spPr bwMode="auto">
              <a:xfrm>
                <a:off x="209" y="226"/>
                <a:ext cx="400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</a:t>
                </a:r>
              </a:p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02</a:t>
                </a:r>
              </a:p>
            </p:txBody>
          </p:sp>
        </p:grpSp>
        <p:grpSp>
          <p:nvGrpSpPr>
            <p:cNvPr id="84" name="Group 40"/>
            <p:cNvGrpSpPr>
              <a:grpSpLocks/>
            </p:cNvGrpSpPr>
            <p:nvPr/>
          </p:nvGrpSpPr>
          <p:grpSpPr bwMode="auto">
            <a:xfrm>
              <a:off x="2190" y="1560"/>
              <a:ext cx="817" cy="1565"/>
              <a:chOff x="0" y="0"/>
              <a:chExt cx="817" cy="1565"/>
            </a:xfrm>
          </p:grpSpPr>
          <p:sp>
            <p:nvSpPr>
              <p:cNvPr id="109" name="Rectangle 485"/>
              <p:cNvSpPr>
                <a:spLocks noChangeArrowheads="1"/>
              </p:cNvSpPr>
              <p:nvPr/>
            </p:nvSpPr>
            <p:spPr bwMode="auto">
              <a:xfrm>
                <a:off x="181" y="658"/>
                <a:ext cx="454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10" name="Oval 486"/>
              <p:cNvSpPr>
                <a:spLocks noChangeArrowheads="1"/>
              </p:cNvSpPr>
              <p:nvPr/>
            </p:nvSpPr>
            <p:spPr bwMode="auto">
              <a:xfrm>
                <a:off x="0" y="685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11" name="Group 43"/>
              <p:cNvGrpSpPr>
                <a:grpSpLocks/>
              </p:cNvGrpSpPr>
              <p:nvPr/>
            </p:nvGrpSpPr>
            <p:grpSpPr bwMode="auto">
              <a:xfrm>
                <a:off x="181" y="0"/>
                <a:ext cx="454" cy="907"/>
                <a:chOff x="0" y="0"/>
                <a:chExt cx="454" cy="907"/>
              </a:xfrm>
            </p:grpSpPr>
            <p:sp>
              <p:nvSpPr>
                <p:cNvPr id="114" name="AutoShape 48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4" cy="907"/>
                </a:xfrm>
                <a:prstGeom prst="can">
                  <a:avLst>
                    <a:gd name="adj" fmla="val 40529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15" name="Oval 48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12" name="Text Box 490"/>
              <p:cNvSpPr txBox="1">
                <a:spLocks noChangeArrowheads="1"/>
              </p:cNvSpPr>
              <p:nvPr/>
            </p:nvSpPr>
            <p:spPr bwMode="auto">
              <a:xfrm>
                <a:off x="285" y="952"/>
                <a:ext cx="243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03</a:t>
                </a:r>
              </a:p>
            </p:txBody>
          </p:sp>
          <p:sp>
            <p:nvSpPr>
              <p:cNvPr id="113" name="Text Box 491"/>
              <p:cNvSpPr txBox="1">
                <a:spLocks noChangeArrowheads="1"/>
              </p:cNvSpPr>
              <p:nvPr/>
            </p:nvSpPr>
            <p:spPr bwMode="auto">
              <a:xfrm>
                <a:off x="210" y="204"/>
                <a:ext cx="399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</a:t>
                </a:r>
              </a:p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03</a:t>
                </a:r>
              </a:p>
            </p:txBody>
          </p:sp>
        </p:grpSp>
        <p:grpSp>
          <p:nvGrpSpPr>
            <p:cNvPr id="85" name="Group 48"/>
            <p:cNvGrpSpPr>
              <a:grpSpLocks/>
            </p:cNvGrpSpPr>
            <p:nvPr/>
          </p:nvGrpSpPr>
          <p:grpSpPr bwMode="auto">
            <a:xfrm>
              <a:off x="2779" y="1129"/>
              <a:ext cx="817" cy="1996"/>
              <a:chOff x="0" y="0"/>
              <a:chExt cx="817" cy="1996"/>
            </a:xfrm>
          </p:grpSpPr>
          <p:sp>
            <p:nvSpPr>
              <p:cNvPr id="102" name="Rectangle 493"/>
              <p:cNvSpPr>
                <a:spLocks noChangeArrowheads="1"/>
              </p:cNvSpPr>
              <p:nvPr/>
            </p:nvSpPr>
            <p:spPr bwMode="auto">
              <a:xfrm>
                <a:off x="182" y="1089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03" name="Oval 494"/>
              <p:cNvSpPr>
                <a:spLocks noChangeArrowheads="1"/>
              </p:cNvSpPr>
              <p:nvPr/>
            </p:nvSpPr>
            <p:spPr bwMode="auto">
              <a:xfrm>
                <a:off x="0" y="1116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04" name="Group 51"/>
              <p:cNvGrpSpPr>
                <a:grpSpLocks/>
              </p:cNvGrpSpPr>
              <p:nvPr/>
            </p:nvGrpSpPr>
            <p:grpSpPr bwMode="auto">
              <a:xfrm>
                <a:off x="182" y="0"/>
                <a:ext cx="454" cy="1338"/>
                <a:chOff x="0" y="0"/>
                <a:chExt cx="454" cy="1338"/>
              </a:xfrm>
            </p:grpSpPr>
            <p:sp>
              <p:nvSpPr>
                <p:cNvPr id="107" name="AutoShape 49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4" cy="1338"/>
                </a:xfrm>
                <a:prstGeom prst="can">
                  <a:avLst>
                    <a:gd name="adj" fmla="val 40523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08" name="Oval 49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05" name="Text Box 498"/>
              <p:cNvSpPr txBox="1">
                <a:spLocks noChangeArrowheads="1"/>
              </p:cNvSpPr>
              <p:nvPr/>
            </p:nvSpPr>
            <p:spPr bwMode="auto">
              <a:xfrm>
                <a:off x="284" y="1383"/>
                <a:ext cx="244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04</a:t>
                </a:r>
              </a:p>
            </p:txBody>
          </p:sp>
          <p:sp>
            <p:nvSpPr>
              <p:cNvPr id="106" name="Text Box 499"/>
              <p:cNvSpPr txBox="1">
                <a:spLocks noChangeArrowheads="1"/>
              </p:cNvSpPr>
              <p:nvPr/>
            </p:nvSpPr>
            <p:spPr bwMode="auto">
              <a:xfrm>
                <a:off x="209" y="204"/>
                <a:ext cx="400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</a:t>
                </a:r>
              </a:p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04</a:t>
                </a:r>
              </a:p>
            </p:txBody>
          </p:sp>
        </p:grpSp>
        <p:grpSp>
          <p:nvGrpSpPr>
            <p:cNvPr id="86" name="Group 56"/>
            <p:cNvGrpSpPr>
              <a:grpSpLocks/>
            </p:cNvGrpSpPr>
            <p:nvPr/>
          </p:nvGrpSpPr>
          <p:grpSpPr bwMode="auto">
            <a:xfrm>
              <a:off x="3369" y="608"/>
              <a:ext cx="817" cy="2517"/>
              <a:chOff x="0" y="0"/>
              <a:chExt cx="817" cy="2517"/>
            </a:xfrm>
          </p:grpSpPr>
          <p:sp>
            <p:nvSpPr>
              <p:cNvPr id="95" name="Rectangle 501"/>
              <p:cNvSpPr>
                <a:spLocks noChangeArrowheads="1"/>
              </p:cNvSpPr>
              <p:nvPr/>
            </p:nvSpPr>
            <p:spPr bwMode="auto">
              <a:xfrm>
                <a:off x="182" y="1610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96" name="Oval 502"/>
              <p:cNvSpPr>
                <a:spLocks noChangeArrowheads="1"/>
              </p:cNvSpPr>
              <p:nvPr/>
            </p:nvSpPr>
            <p:spPr bwMode="auto">
              <a:xfrm>
                <a:off x="0" y="1637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97" name="Group 59"/>
              <p:cNvGrpSpPr>
                <a:grpSpLocks/>
              </p:cNvGrpSpPr>
              <p:nvPr/>
            </p:nvGrpSpPr>
            <p:grpSpPr bwMode="auto">
              <a:xfrm>
                <a:off x="181" y="0"/>
                <a:ext cx="454" cy="1859"/>
                <a:chOff x="0" y="0"/>
                <a:chExt cx="454" cy="1859"/>
              </a:xfrm>
            </p:grpSpPr>
            <p:sp>
              <p:nvSpPr>
                <p:cNvPr id="100" name="AutoShape 50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4" cy="1859"/>
                </a:xfrm>
                <a:prstGeom prst="can">
                  <a:avLst>
                    <a:gd name="adj" fmla="val 39867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01" name="Oval 505"/>
                <p:cNvSpPr>
                  <a:spLocks noChangeArrowheads="1"/>
                </p:cNvSpPr>
                <p:nvPr/>
              </p:nvSpPr>
              <p:spPr bwMode="auto">
                <a:xfrm>
                  <a:off x="1" y="0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98" name="Text Box 506"/>
              <p:cNvSpPr txBox="1">
                <a:spLocks noChangeArrowheads="1"/>
              </p:cNvSpPr>
              <p:nvPr/>
            </p:nvSpPr>
            <p:spPr bwMode="auto">
              <a:xfrm>
                <a:off x="284" y="1904"/>
                <a:ext cx="244" cy="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05</a:t>
                </a:r>
              </a:p>
            </p:txBody>
          </p:sp>
          <p:sp>
            <p:nvSpPr>
              <p:cNvPr id="99" name="Text Box 507"/>
              <p:cNvSpPr txBox="1">
                <a:spLocks noChangeArrowheads="1"/>
              </p:cNvSpPr>
              <p:nvPr/>
            </p:nvSpPr>
            <p:spPr bwMode="auto">
              <a:xfrm>
                <a:off x="209" y="203"/>
                <a:ext cx="400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>
                <a:spAutoFit/>
              </a:bodyPr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</a:t>
                </a:r>
              </a:p>
              <a:p>
                <a:pPr marL="0" marR="0" lvl="0" indent="0" algn="ctr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05</a:t>
                </a:r>
              </a:p>
            </p:txBody>
          </p:sp>
        </p:grpSp>
        <p:sp>
          <p:nvSpPr>
            <p:cNvPr id="87" name="Rectangle 509"/>
            <p:cNvSpPr>
              <a:spLocks noChangeArrowheads="1"/>
            </p:cNvSpPr>
            <p:nvPr/>
          </p:nvSpPr>
          <p:spPr bwMode="auto">
            <a:xfrm>
              <a:off x="4140" y="2218"/>
              <a:ext cx="454" cy="907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8" name="Oval 510"/>
            <p:cNvSpPr>
              <a:spLocks noChangeArrowheads="1"/>
            </p:cNvSpPr>
            <p:nvPr/>
          </p:nvSpPr>
          <p:spPr bwMode="auto">
            <a:xfrm>
              <a:off x="3959" y="2245"/>
              <a:ext cx="817" cy="348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9" name="AutoShape 512"/>
            <p:cNvSpPr>
              <a:spLocks noChangeArrowheads="1"/>
            </p:cNvSpPr>
            <p:nvPr/>
          </p:nvSpPr>
          <p:spPr bwMode="auto">
            <a:xfrm>
              <a:off x="4140" y="18"/>
              <a:ext cx="454" cy="2449"/>
            </a:xfrm>
            <a:prstGeom prst="can">
              <a:avLst>
                <a:gd name="adj" fmla="val 40757"/>
              </a:avLst>
            </a:prstGeom>
            <a:gradFill rotWithShape="1">
              <a:gsLst>
                <a:gs pos="0">
                  <a:srgbClr val="FF5722"/>
                </a:gs>
                <a:gs pos="100000">
                  <a:srgbClr val="FF906D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0" name="Oval 513"/>
            <p:cNvSpPr>
              <a:spLocks noChangeArrowheads="1"/>
            </p:cNvSpPr>
            <p:nvPr/>
          </p:nvSpPr>
          <p:spPr bwMode="auto">
            <a:xfrm>
              <a:off x="4140" y="18"/>
              <a:ext cx="453" cy="181"/>
            </a:xfrm>
            <a:prstGeom prst="ellipse">
              <a:avLst/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1" name="Text Box 514"/>
            <p:cNvSpPr txBox="1">
              <a:spLocks noChangeArrowheads="1"/>
            </p:cNvSpPr>
            <p:nvPr/>
          </p:nvSpPr>
          <p:spPr bwMode="auto">
            <a:xfrm>
              <a:off x="4265" y="2512"/>
              <a:ext cx="24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06</a:t>
              </a:r>
            </a:p>
          </p:txBody>
        </p:sp>
        <p:sp>
          <p:nvSpPr>
            <p:cNvPr id="92" name="Text Box 515"/>
            <p:cNvSpPr txBox="1">
              <a:spLocks noChangeArrowheads="1"/>
            </p:cNvSpPr>
            <p:nvPr/>
          </p:nvSpPr>
          <p:spPr bwMode="auto">
            <a:xfrm rot="-5400000">
              <a:off x="3300" y="1168"/>
              <a:ext cx="2165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Immense Visual Appeal</a:t>
              </a:r>
            </a:p>
          </p:txBody>
        </p:sp>
        <p:sp>
          <p:nvSpPr>
            <p:cNvPr id="93" name="Line 516"/>
            <p:cNvSpPr>
              <a:spLocks noChangeShapeType="1"/>
            </p:cNvSpPr>
            <p:nvPr/>
          </p:nvSpPr>
          <p:spPr bwMode="auto">
            <a:xfrm flipV="1">
              <a:off x="1419" y="18"/>
              <a:ext cx="0" cy="2019"/>
            </a:xfrm>
            <a:prstGeom prst="line">
              <a:avLst/>
            </a:prstGeom>
            <a:noFill/>
            <a:ln w="19050" cap="rnd">
              <a:solidFill>
                <a:srgbClr val="808080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4" name="Text Box 517"/>
            <p:cNvSpPr txBox="1">
              <a:spLocks noChangeArrowheads="1"/>
            </p:cNvSpPr>
            <p:nvPr/>
          </p:nvSpPr>
          <p:spPr bwMode="auto">
            <a:xfrm>
              <a:off x="1441" y="0"/>
              <a:ext cx="2252" cy="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 offer you what you want, when you want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6837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3"/>
          <p:cNvGrpSpPr>
            <a:grpSpLocks/>
          </p:cNvGrpSpPr>
          <p:nvPr/>
        </p:nvGrpSpPr>
        <p:grpSpPr bwMode="auto">
          <a:xfrm>
            <a:off x="755650" y="980728"/>
            <a:ext cx="7597775" cy="5418137"/>
            <a:chOff x="0" y="0"/>
            <a:chExt cx="4785" cy="3453"/>
          </a:xfrm>
        </p:grpSpPr>
        <p:sp>
          <p:nvSpPr>
            <p:cNvPr id="42" name="AutoShape 451"/>
            <p:cNvSpPr>
              <a:spLocks noChangeArrowheads="1"/>
            </p:cNvSpPr>
            <p:nvPr/>
          </p:nvSpPr>
          <p:spPr bwMode="auto">
            <a:xfrm>
              <a:off x="0" y="2971"/>
              <a:ext cx="1519" cy="482"/>
            </a:xfrm>
            <a:prstGeom prst="roundRect">
              <a:avLst>
                <a:gd name="adj" fmla="val 1401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3" name="AutoShape 452"/>
            <p:cNvSpPr>
              <a:spLocks noChangeArrowheads="1"/>
            </p:cNvSpPr>
            <p:nvPr/>
          </p:nvSpPr>
          <p:spPr bwMode="auto">
            <a:xfrm>
              <a:off x="1633" y="2971"/>
              <a:ext cx="1519" cy="482"/>
            </a:xfrm>
            <a:prstGeom prst="roundRect">
              <a:avLst>
                <a:gd name="adj" fmla="val 1401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4" name="AutoShape 453"/>
            <p:cNvSpPr>
              <a:spLocks noChangeArrowheads="1"/>
            </p:cNvSpPr>
            <p:nvPr/>
          </p:nvSpPr>
          <p:spPr bwMode="auto">
            <a:xfrm>
              <a:off x="3266" y="2971"/>
              <a:ext cx="1519" cy="482"/>
            </a:xfrm>
            <a:prstGeom prst="roundRect">
              <a:avLst>
                <a:gd name="adj" fmla="val 1401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5" name="Line 454"/>
            <p:cNvSpPr>
              <a:spLocks noChangeShapeType="1"/>
            </p:cNvSpPr>
            <p:nvPr/>
          </p:nvSpPr>
          <p:spPr bwMode="auto">
            <a:xfrm>
              <a:off x="2381" y="386"/>
              <a:ext cx="0" cy="816"/>
            </a:xfrm>
            <a:prstGeom prst="line">
              <a:avLst/>
            </a:prstGeom>
            <a:noFill/>
            <a:ln w="19050">
              <a:solidFill>
                <a:srgbClr val="6666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6" name="Freeform 455"/>
            <p:cNvSpPr>
              <a:spLocks/>
            </p:cNvSpPr>
            <p:nvPr/>
          </p:nvSpPr>
          <p:spPr bwMode="auto">
            <a:xfrm>
              <a:off x="771" y="545"/>
              <a:ext cx="3243" cy="657"/>
            </a:xfrm>
            <a:custGeom>
              <a:avLst/>
              <a:gdLst>
                <a:gd name="T0" fmla="*/ 0 w 3289"/>
                <a:gd name="T1" fmla="*/ 657 h 113"/>
                <a:gd name="T2" fmla="*/ 0 w 3289"/>
                <a:gd name="T3" fmla="*/ 0 h 113"/>
                <a:gd name="T4" fmla="*/ 3243 w 3289"/>
                <a:gd name="T5" fmla="*/ 0 h 113"/>
                <a:gd name="T6" fmla="*/ 3243 w 3289"/>
                <a:gd name="T7" fmla="*/ 657 h 1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89"/>
                <a:gd name="T13" fmla="*/ 0 h 113"/>
                <a:gd name="T14" fmla="*/ 3289 w 3289"/>
                <a:gd name="T15" fmla="*/ 113 h 1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89" h="113">
                  <a:moveTo>
                    <a:pt x="0" y="113"/>
                  </a:moveTo>
                  <a:lnTo>
                    <a:pt x="0" y="0"/>
                  </a:lnTo>
                  <a:lnTo>
                    <a:pt x="3289" y="0"/>
                  </a:lnTo>
                  <a:lnTo>
                    <a:pt x="3289" y="113"/>
                  </a:lnTo>
                </a:path>
              </a:pathLst>
            </a:custGeom>
            <a:noFill/>
            <a:ln w="19050" cmpd="sng">
              <a:solidFill>
                <a:srgbClr val="6666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47" name="Group 9"/>
            <p:cNvGrpSpPr>
              <a:grpSpLocks/>
            </p:cNvGrpSpPr>
            <p:nvPr/>
          </p:nvGrpSpPr>
          <p:grpSpPr bwMode="auto">
            <a:xfrm>
              <a:off x="0" y="1200"/>
              <a:ext cx="1520" cy="1772"/>
              <a:chOff x="0" y="0"/>
              <a:chExt cx="2414016" cy="2779776"/>
            </a:xfrm>
          </p:grpSpPr>
          <p:pic>
            <p:nvPicPr>
              <p:cNvPr id="78" name="AutoShape 456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414016" cy="2779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9" name="Text Box 11"/>
              <p:cNvSpPr txBox="1">
                <a:spLocks noChangeArrowheads="1"/>
              </p:cNvSpPr>
              <p:nvPr/>
            </p:nvSpPr>
            <p:spPr bwMode="auto">
              <a:xfrm>
                <a:off x="38797" y="41648"/>
                <a:ext cx="2333814" cy="26976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48" name="AutoShape 457"/>
            <p:cNvSpPr>
              <a:spLocks noChangeArrowheads="1"/>
            </p:cNvSpPr>
            <p:nvPr/>
          </p:nvSpPr>
          <p:spPr bwMode="auto">
            <a:xfrm>
              <a:off x="1634" y="0"/>
              <a:ext cx="1522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5722"/>
                </a:gs>
                <a:gs pos="100000">
                  <a:srgbClr val="FF906D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9" name="AutoShape 458"/>
            <p:cNvSpPr>
              <a:spLocks noChangeArrowheads="1"/>
            </p:cNvSpPr>
            <p:nvPr/>
          </p:nvSpPr>
          <p:spPr bwMode="auto">
            <a:xfrm>
              <a:off x="1655" y="23"/>
              <a:ext cx="1474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0" name="Text Box 459"/>
            <p:cNvSpPr txBox="1">
              <a:spLocks noChangeArrowheads="1"/>
            </p:cNvSpPr>
            <p:nvPr/>
          </p:nvSpPr>
          <p:spPr bwMode="auto">
            <a:xfrm>
              <a:off x="1655" y="90"/>
              <a:ext cx="1452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Design</a:t>
              </a:r>
            </a:p>
          </p:txBody>
        </p:sp>
        <p:sp>
          <p:nvSpPr>
            <p:cNvPr id="51" name="AutoShape 460"/>
            <p:cNvSpPr>
              <a:spLocks noChangeArrowheads="1"/>
            </p:cNvSpPr>
            <p:nvPr/>
          </p:nvSpPr>
          <p:spPr bwMode="auto">
            <a:xfrm>
              <a:off x="44" y="1248"/>
              <a:ext cx="1428" cy="431"/>
            </a:xfrm>
            <a:prstGeom prst="roundRect">
              <a:avLst>
                <a:gd name="adj" fmla="val 16667"/>
              </a:avLst>
            </a:prstGeom>
            <a:solidFill>
              <a:srgbClr val="FF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2" name="AutoShape 461"/>
            <p:cNvSpPr>
              <a:spLocks noChangeArrowheads="1"/>
            </p:cNvSpPr>
            <p:nvPr/>
          </p:nvSpPr>
          <p:spPr bwMode="auto">
            <a:xfrm>
              <a:off x="68" y="1270"/>
              <a:ext cx="138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3" name="Text Box 462"/>
            <p:cNvSpPr txBox="1">
              <a:spLocks noChangeArrowheads="1"/>
            </p:cNvSpPr>
            <p:nvPr/>
          </p:nvSpPr>
          <p:spPr bwMode="auto">
            <a:xfrm>
              <a:off x="22" y="1719"/>
              <a:ext cx="1474" cy="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It’s about giving you the variety you need to meet the design on your mind.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We create powerpoint templates based on new visual trends that’s fresh, relevant and always on the cutting edge.</a:t>
              </a:r>
            </a:p>
          </p:txBody>
        </p:sp>
        <p:sp>
          <p:nvSpPr>
            <p:cNvPr id="54" name="Text Box 463"/>
            <p:cNvSpPr txBox="1">
              <a:spLocks noChangeArrowheads="1"/>
            </p:cNvSpPr>
            <p:nvPr/>
          </p:nvSpPr>
          <p:spPr bwMode="auto">
            <a:xfrm>
              <a:off x="45" y="1307"/>
              <a:ext cx="1406" cy="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More choices and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trends</a:t>
              </a:r>
            </a:p>
          </p:txBody>
        </p:sp>
        <p:grpSp>
          <p:nvGrpSpPr>
            <p:cNvPr id="55" name="Group 19"/>
            <p:cNvGrpSpPr>
              <a:grpSpLocks/>
            </p:cNvGrpSpPr>
            <p:nvPr/>
          </p:nvGrpSpPr>
          <p:grpSpPr bwMode="auto">
            <a:xfrm>
              <a:off x="1632" y="1200"/>
              <a:ext cx="1520" cy="1772"/>
              <a:chOff x="0" y="0"/>
              <a:chExt cx="2414016" cy="2779776"/>
            </a:xfrm>
          </p:grpSpPr>
          <p:pic>
            <p:nvPicPr>
              <p:cNvPr id="76" name="AutoShape 46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414016" cy="2779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7" name="Text Box 21"/>
              <p:cNvSpPr txBox="1">
                <a:spLocks noChangeArrowheads="1"/>
              </p:cNvSpPr>
              <p:nvPr/>
            </p:nvSpPr>
            <p:spPr bwMode="auto">
              <a:xfrm>
                <a:off x="38143" y="38865"/>
                <a:ext cx="2339380" cy="270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56" name="AutoShape 465"/>
            <p:cNvSpPr>
              <a:spLocks noChangeArrowheads="1"/>
            </p:cNvSpPr>
            <p:nvPr/>
          </p:nvSpPr>
          <p:spPr bwMode="auto">
            <a:xfrm>
              <a:off x="1678" y="1247"/>
              <a:ext cx="1428" cy="431"/>
            </a:xfrm>
            <a:prstGeom prst="roundRect">
              <a:avLst>
                <a:gd name="adj" fmla="val 16667"/>
              </a:avLst>
            </a:prstGeom>
            <a:solidFill>
              <a:srgbClr val="FF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7" name="AutoShape 466"/>
            <p:cNvSpPr>
              <a:spLocks noChangeArrowheads="1"/>
            </p:cNvSpPr>
            <p:nvPr/>
          </p:nvSpPr>
          <p:spPr bwMode="auto">
            <a:xfrm>
              <a:off x="1701" y="1270"/>
              <a:ext cx="138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8" name="Text Box 467"/>
            <p:cNvSpPr txBox="1">
              <a:spLocks noChangeArrowheads="1"/>
            </p:cNvSpPr>
            <p:nvPr/>
          </p:nvSpPr>
          <p:spPr bwMode="auto">
            <a:xfrm>
              <a:off x="1655" y="1719"/>
              <a:ext cx="1474" cy="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PresenterTemplates provides the themes that surrounds you every day. We cover a wide range of subjects including business, IT, lifestyle, nature, travel, technology, school, culture and much more   for you to choose from and about 200 are added  every month.</a:t>
              </a:r>
            </a:p>
          </p:txBody>
        </p:sp>
        <p:sp>
          <p:nvSpPr>
            <p:cNvPr id="59" name="Text Box 468"/>
            <p:cNvSpPr txBox="1">
              <a:spLocks noChangeArrowheads="1"/>
            </p:cNvSpPr>
            <p:nvPr/>
          </p:nvSpPr>
          <p:spPr bwMode="auto">
            <a:xfrm>
              <a:off x="1678" y="1307"/>
              <a:ext cx="1406" cy="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 wide range of subjects</a:t>
              </a:r>
            </a:p>
          </p:txBody>
        </p:sp>
        <p:grpSp>
          <p:nvGrpSpPr>
            <p:cNvPr id="60" name="Group 26"/>
            <p:cNvGrpSpPr>
              <a:grpSpLocks/>
            </p:cNvGrpSpPr>
            <p:nvPr/>
          </p:nvGrpSpPr>
          <p:grpSpPr bwMode="auto">
            <a:xfrm>
              <a:off x="3267" y="1200"/>
              <a:ext cx="1516" cy="1772"/>
              <a:chOff x="0" y="0"/>
              <a:chExt cx="2407920" cy="2779776"/>
            </a:xfrm>
          </p:grpSpPr>
          <p:pic>
            <p:nvPicPr>
              <p:cNvPr id="74" name="AutoShape 469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407920" cy="2779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5" name="Text Box 28"/>
              <p:cNvSpPr txBox="1">
                <a:spLocks noChangeArrowheads="1"/>
              </p:cNvSpPr>
              <p:nvPr/>
            </p:nvSpPr>
            <p:spPr bwMode="auto">
              <a:xfrm>
                <a:off x="34177" y="38865"/>
                <a:ext cx="2339380" cy="270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61" name="AutoShape 470"/>
            <p:cNvSpPr>
              <a:spLocks noChangeArrowheads="1"/>
            </p:cNvSpPr>
            <p:nvPr/>
          </p:nvSpPr>
          <p:spPr bwMode="auto">
            <a:xfrm>
              <a:off x="3311" y="1247"/>
              <a:ext cx="1428" cy="431"/>
            </a:xfrm>
            <a:prstGeom prst="roundRect">
              <a:avLst>
                <a:gd name="adj" fmla="val 16667"/>
              </a:avLst>
            </a:prstGeom>
            <a:solidFill>
              <a:srgbClr val="FF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2" name="AutoShape 471"/>
            <p:cNvSpPr>
              <a:spLocks noChangeArrowheads="1"/>
            </p:cNvSpPr>
            <p:nvPr/>
          </p:nvSpPr>
          <p:spPr bwMode="auto">
            <a:xfrm>
              <a:off x="3334" y="1270"/>
              <a:ext cx="138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3" name="Text Box 472"/>
            <p:cNvSpPr txBox="1">
              <a:spLocks noChangeArrowheads="1"/>
            </p:cNvSpPr>
            <p:nvPr/>
          </p:nvSpPr>
          <p:spPr bwMode="auto">
            <a:xfrm>
              <a:off x="3288" y="1719"/>
              <a:ext cx="1474" cy="1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PowerPoint is a complete presentation graphics package. It gives you everything you need to produce a professional-looking presentation. PowerPoint offers word processing, outlining, drawing, graphing, and presentation management tools- all designed to be easy to use and learn.</a:t>
              </a:r>
            </a:p>
          </p:txBody>
        </p:sp>
        <p:sp>
          <p:nvSpPr>
            <p:cNvPr id="64" name="Text Box 473"/>
            <p:cNvSpPr txBox="1">
              <a:spLocks noChangeArrowheads="1"/>
            </p:cNvSpPr>
            <p:nvPr/>
          </p:nvSpPr>
          <p:spPr bwMode="auto">
            <a:xfrm>
              <a:off x="3311" y="1307"/>
              <a:ext cx="1406" cy="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PowerPoint Presentation</a:t>
              </a:r>
            </a:p>
          </p:txBody>
        </p:sp>
        <p:sp>
          <p:nvSpPr>
            <p:cNvPr id="65" name="AutoShape 474"/>
            <p:cNvSpPr>
              <a:spLocks noChangeArrowheads="1"/>
            </p:cNvSpPr>
            <p:nvPr/>
          </p:nvSpPr>
          <p:spPr bwMode="auto">
            <a:xfrm>
              <a:off x="1634" y="657"/>
              <a:ext cx="1522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878787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6" name="AutoShape 475"/>
            <p:cNvSpPr>
              <a:spLocks noChangeArrowheads="1"/>
            </p:cNvSpPr>
            <p:nvPr/>
          </p:nvSpPr>
          <p:spPr bwMode="auto">
            <a:xfrm>
              <a:off x="1655" y="680"/>
              <a:ext cx="1474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7" name="Text Box 476"/>
            <p:cNvSpPr txBox="1">
              <a:spLocks noChangeArrowheads="1"/>
            </p:cNvSpPr>
            <p:nvPr/>
          </p:nvSpPr>
          <p:spPr bwMode="auto">
            <a:xfrm>
              <a:off x="1655" y="717"/>
              <a:ext cx="1452" cy="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Eye-Catching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</a:t>
              </a:r>
            </a:p>
          </p:txBody>
        </p:sp>
        <p:sp>
          <p:nvSpPr>
            <p:cNvPr id="68" name="AutoShape 477"/>
            <p:cNvSpPr>
              <a:spLocks noChangeArrowheads="1"/>
            </p:cNvSpPr>
            <p:nvPr/>
          </p:nvSpPr>
          <p:spPr bwMode="auto">
            <a:xfrm>
              <a:off x="0" y="657"/>
              <a:ext cx="1518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878787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9" name="AutoShape 478"/>
            <p:cNvSpPr>
              <a:spLocks noChangeArrowheads="1"/>
            </p:cNvSpPr>
            <p:nvPr/>
          </p:nvSpPr>
          <p:spPr bwMode="auto">
            <a:xfrm>
              <a:off x="21" y="680"/>
              <a:ext cx="1474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0" name="Text Box 479"/>
            <p:cNvSpPr txBox="1">
              <a:spLocks noChangeArrowheads="1"/>
            </p:cNvSpPr>
            <p:nvPr/>
          </p:nvSpPr>
          <p:spPr bwMode="auto">
            <a:xfrm>
              <a:off x="21" y="717"/>
              <a:ext cx="1452" cy="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Immense Visual Appeal</a:t>
              </a:r>
            </a:p>
          </p:txBody>
        </p:sp>
        <p:sp>
          <p:nvSpPr>
            <p:cNvPr id="71" name="AutoShape 480"/>
            <p:cNvSpPr>
              <a:spLocks noChangeArrowheads="1"/>
            </p:cNvSpPr>
            <p:nvPr/>
          </p:nvSpPr>
          <p:spPr bwMode="auto">
            <a:xfrm>
              <a:off x="3267" y="657"/>
              <a:ext cx="1518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878787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2" name="AutoShape 481"/>
            <p:cNvSpPr>
              <a:spLocks noChangeArrowheads="1"/>
            </p:cNvSpPr>
            <p:nvPr/>
          </p:nvSpPr>
          <p:spPr bwMode="auto">
            <a:xfrm>
              <a:off x="3288" y="680"/>
              <a:ext cx="1474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3" name="Text Box 482"/>
            <p:cNvSpPr txBox="1">
              <a:spLocks noChangeArrowheads="1"/>
            </p:cNvSpPr>
            <p:nvPr/>
          </p:nvSpPr>
          <p:spPr bwMode="auto">
            <a:xfrm>
              <a:off x="3288" y="717"/>
              <a:ext cx="1452" cy="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Sleek Diagram &amp; Chart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88678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3"/>
          <p:cNvGrpSpPr>
            <a:grpSpLocks/>
          </p:cNvGrpSpPr>
          <p:nvPr/>
        </p:nvGrpSpPr>
        <p:grpSpPr bwMode="auto">
          <a:xfrm>
            <a:off x="63763" y="836712"/>
            <a:ext cx="8324661" cy="5832648"/>
            <a:chOff x="0" y="0"/>
            <a:chExt cx="6037" cy="3947"/>
          </a:xfrm>
        </p:grpSpPr>
        <p:sp>
          <p:nvSpPr>
            <p:cNvPr id="28" name="Freeform 668"/>
            <p:cNvSpPr>
              <a:spLocks noEditPoints="1"/>
            </p:cNvSpPr>
            <p:nvPr/>
          </p:nvSpPr>
          <p:spPr bwMode="auto">
            <a:xfrm>
              <a:off x="3357" y="204"/>
              <a:ext cx="1632" cy="1167"/>
            </a:xfrm>
            <a:custGeom>
              <a:avLst/>
              <a:gdLst>
                <a:gd name="T0" fmla="*/ 1533 w 1816"/>
                <a:gd name="T1" fmla="*/ 509 h 1816"/>
                <a:gd name="T2" fmla="*/ 1594 w 1816"/>
                <a:gd name="T3" fmla="*/ 402 h 1816"/>
                <a:gd name="T4" fmla="*/ 1418 w 1816"/>
                <a:gd name="T5" fmla="*/ 296 h 1816"/>
                <a:gd name="T6" fmla="*/ 1346 w 1816"/>
                <a:gd name="T7" fmla="*/ 139 h 1816"/>
                <a:gd name="T8" fmla="*/ 1184 w 1816"/>
                <a:gd name="T9" fmla="*/ 138 h 1816"/>
                <a:gd name="T10" fmla="*/ 1033 w 1816"/>
                <a:gd name="T11" fmla="*/ 89 h 1816"/>
                <a:gd name="T12" fmla="*/ 879 w 1816"/>
                <a:gd name="T13" fmla="*/ 67 h 1816"/>
                <a:gd name="T14" fmla="*/ 712 w 1816"/>
                <a:gd name="T15" fmla="*/ 71 h 1816"/>
                <a:gd name="T16" fmla="*/ 563 w 1816"/>
                <a:gd name="T17" fmla="*/ 27 h 1816"/>
                <a:gd name="T18" fmla="*/ 413 w 1816"/>
                <a:gd name="T19" fmla="*/ 152 h 1816"/>
                <a:gd name="T20" fmla="*/ 194 w 1816"/>
                <a:gd name="T21" fmla="*/ 203 h 1816"/>
                <a:gd name="T22" fmla="*/ 192 w 1816"/>
                <a:gd name="T23" fmla="*/ 319 h 1816"/>
                <a:gd name="T24" fmla="*/ 124 w 1816"/>
                <a:gd name="T25" fmla="*/ 428 h 1816"/>
                <a:gd name="T26" fmla="*/ 93 w 1816"/>
                <a:gd name="T27" fmla="*/ 537 h 1816"/>
                <a:gd name="T28" fmla="*/ 97 w 1816"/>
                <a:gd name="T29" fmla="*/ 657 h 1816"/>
                <a:gd name="T30" fmla="*/ 38 w 1816"/>
                <a:gd name="T31" fmla="*/ 765 h 1816"/>
                <a:gd name="T32" fmla="*/ 212 w 1816"/>
                <a:gd name="T33" fmla="*/ 871 h 1816"/>
                <a:gd name="T34" fmla="*/ 284 w 1816"/>
                <a:gd name="T35" fmla="*/ 1028 h 1816"/>
                <a:gd name="T36" fmla="*/ 446 w 1816"/>
                <a:gd name="T37" fmla="*/ 1029 h 1816"/>
                <a:gd name="T38" fmla="*/ 599 w 1816"/>
                <a:gd name="T39" fmla="*/ 1078 h 1816"/>
                <a:gd name="T40" fmla="*/ 751 w 1816"/>
                <a:gd name="T41" fmla="*/ 1100 h 1816"/>
                <a:gd name="T42" fmla="*/ 918 w 1816"/>
                <a:gd name="T43" fmla="*/ 1096 h 1816"/>
                <a:gd name="T44" fmla="*/ 1068 w 1816"/>
                <a:gd name="T45" fmla="*/ 1140 h 1816"/>
                <a:gd name="T46" fmla="*/ 1219 w 1816"/>
                <a:gd name="T47" fmla="*/ 1014 h 1816"/>
                <a:gd name="T48" fmla="*/ 1438 w 1816"/>
                <a:gd name="T49" fmla="*/ 964 h 1816"/>
                <a:gd name="T50" fmla="*/ 1440 w 1816"/>
                <a:gd name="T51" fmla="*/ 848 h 1816"/>
                <a:gd name="T52" fmla="*/ 1508 w 1816"/>
                <a:gd name="T53" fmla="*/ 739 h 1816"/>
                <a:gd name="T54" fmla="*/ 1537 w 1816"/>
                <a:gd name="T55" fmla="*/ 628 h 1816"/>
                <a:gd name="T56" fmla="*/ 784 w 1816"/>
                <a:gd name="T57" fmla="*/ 1036 h 1816"/>
                <a:gd name="T58" fmla="*/ 656 w 1816"/>
                <a:gd name="T59" fmla="*/ 1023 h 1816"/>
                <a:gd name="T60" fmla="*/ 541 w 1816"/>
                <a:gd name="T61" fmla="*/ 992 h 1816"/>
                <a:gd name="T62" fmla="*/ 435 w 1816"/>
                <a:gd name="T63" fmla="*/ 947 h 1816"/>
                <a:gd name="T64" fmla="*/ 345 w 1816"/>
                <a:gd name="T65" fmla="*/ 888 h 1816"/>
                <a:gd name="T66" fmla="*/ 273 w 1816"/>
                <a:gd name="T67" fmla="*/ 819 h 1816"/>
                <a:gd name="T68" fmla="*/ 219 w 1816"/>
                <a:gd name="T69" fmla="*/ 739 h 1816"/>
                <a:gd name="T70" fmla="*/ 189 w 1816"/>
                <a:gd name="T71" fmla="*/ 653 h 1816"/>
                <a:gd name="T72" fmla="*/ 182 w 1816"/>
                <a:gd name="T73" fmla="*/ 560 h 1816"/>
                <a:gd name="T74" fmla="*/ 201 w 1816"/>
                <a:gd name="T75" fmla="*/ 470 h 1816"/>
                <a:gd name="T76" fmla="*/ 244 w 1816"/>
                <a:gd name="T77" fmla="*/ 387 h 1816"/>
                <a:gd name="T78" fmla="*/ 307 w 1816"/>
                <a:gd name="T79" fmla="*/ 312 h 1816"/>
                <a:gd name="T80" fmla="*/ 388 w 1816"/>
                <a:gd name="T81" fmla="*/ 248 h 1816"/>
                <a:gd name="T82" fmla="*/ 487 w 1816"/>
                <a:gd name="T83" fmla="*/ 195 h 1816"/>
                <a:gd name="T84" fmla="*/ 597 w 1816"/>
                <a:gd name="T85" fmla="*/ 157 h 1816"/>
                <a:gd name="T86" fmla="*/ 719 w 1816"/>
                <a:gd name="T87" fmla="*/ 135 h 1816"/>
                <a:gd name="T88" fmla="*/ 848 w 1816"/>
                <a:gd name="T89" fmla="*/ 130 h 1816"/>
                <a:gd name="T90" fmla="*/ 974 w 1816"/>
                <a:gd name="T91" fmla="*/ 144 h 1816"/>
                <a:gd name="T92" fmla="*/ 1091 w 1816"/>
                <a:gd name="T93" fmla="*/ 175 h 1816"/>
                <a:gd name="T94" fmla="*/ 1195 w 1816"/>
                <a:gd name="T95" fmla="*/ 220 h 1816"/>
                <a:gd name="T96" fmla="*/ 1285 w 1816"/>
                <a:gd name="T97" fmla="*/ 278 h 1816"/>
                <a:gd name="T98" fmla="*/ 1359 w 1816"/>
                <a:gd name="T99" fmla="*/ 348 h 1816"/>
                <a:gd name="T100" fmla="*/ 1411 w 1816"/>
                <a:gd name="T101" fmla="*/ 427 h 1816"/>
                <a:gd name="T102" fmla="*/ 1443 w 1816"/>
                <a:gd name="T103" fmla="*/ 514 h 1816"/>
                <a:gd name="T104" fmla="*/ 1449 w 1816"/>
                <a:gd name="T105" fmla="*/ 607 h 1816"/>
                <a:gd name="T106" fmla="*/ 1431 w 1816"/>
                <a:gd name="T107" fmla="*/ 697 h 1816"/>
                <a:gd name="T108" fmla="*/ 1388 w 1816"/>
                <a:gd name="T109" fmla="*/ 780 h 1816"/>
                <a:gd name="T110" fmla="*/ 1325 w 1816"/>
                <a:gd name="T111" fmla="*/ 855 h 1816"/>
                <a:gd name="T112" fmla="*/ 1242 w 1816"/>
                <a:gd name="T113" fmla="*/ 919 h 1816"/>
                <a:gd name="T114" fmla="*/ 1145 w 1816"/>
                <a:gd name="T115" fmla="*/ 972 h 1816"/>
                <a:gd name="T116" fmla="*/ 1033 w 1816"/>
                <a:gd name="T117" fmla="*/ 1009 h 1816"/>
                <a:gd name="T118" fmla="*/ 911 w 1816"/>
                <a:gd name="T119" fmla="*/ 1032 h 18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816"/>
                <a:gd name="T181" fmla="*/ 0 h 1816"/>
                <a:gd name="T182" fmla="*/ 1816 w 1816"/>
                <a:gd name="T183" fmla="*/ 1816 h 181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9" name="Freeform 669"/>
            <p:cNvSpPr>
              <a:spLocks noEditPoints="1"/>
            </p:cNvSpPr>
            <p:nvPr/>
          </p:nvSpPr>
          <p:spPr bwMode="auto">
            <a:xfrm>
              <a:off x="1179" y="295"/>
              <a:ext cx="2267" cy="1620"/>
            </a:xfrm>
            <a:custGeom>
              <a:avLst/>
              <a:gdLst>
                <a:gd name="T0" fmla="*/ 2172 w 2622"/>
                <a:gd name="T1" fmla="*/ 712 h 2622"/>
                <a:gd name="T2" fmla="*/ 2127 w 2622"/>
                <a:gd name="T3" fmla="*/ 575 h 2622"/>
                <a:gd name="T4" fmla="*/ 2146 w 2622"/>
                <a:gd name="T5" fmla="*/ 444 h 2622"/>
                <a:gd name="T6" fmla="*/ 1940 w 2622"/>
                <a:gd name="T7" fmla="*/ 334 h 2622"/>
                <a:gd name="T8" fmla="*/ 1800 w 2622"/>
                <a:gd name="T9" fmla="*/ 234 h 2622"/>
                <a:gd name="T10" fmla="*/ 1648 w 2622"/>
                <a:gd name="T11" fmla="*/ 86 h 2622"/>
                <a:gd name="T12" fmla="*/ 1465 w 2622"/>
                <a:gd name="T13" fmla="*/ 100 h 2622"/>
                <a:gd name="T14" fmla="*/ 1271 w 2622"/>
                <a:gd name="T15" fmla="*/ 69 h 2622"/>
                <a:gd name="T16" fmla="*/ 1072 w 2622"/>
                <a:gd name="T17" fmla="*/ 64 h 2622"/>
                <a:gd name="T18" fmla="*/ 901 w 2622"/>
                <a:gd name="T19" fmla="*/ 16 h 2622"/>
                <a:gd name="T20" fmla="*/ 699 w 2622"/>
                <a:gd name="T21" fmla="*/ 130 h 2622"/>
                <a:gd name="T22" fmla="*/ 527 w 2622"/>
                <a:gd name="T23" fmla="*/ 201 h 2622"/>
                <a:gd name="T24" fmla="*/ 289 w 2622"/>
                <a:gd name="T25" fmla="*/ 268 h 2622"/>
                <a:gd name="T26" fmla="*/ 261 w 2622"/>
                <a:gd name="T27" fmla="*/ 399 h 2622"/>
                <a:gd name="T28" fmla="*/ 168 w 2622"/>
                <a:gd name="T29" fmla="*/ 524 h 2622"/>
                <a:gd name="T30" fmla="*/ 109 w 2622"/>
                <a:gd name="T31" fmla="*/ 660 h 2622"/>
                <a:gd name="T32" fmla="*/ 0 w 2622"/>
                <a:gd name="T33" fmla="*/ 766 h 2622"/>
                <a:gd name="T34" fmla="*/ 102 w 2622"/>
                <a:gd name="T35" fmla="*/ 934 h 2622"/>
                <a:gd name="T36" fmla="*/ 154 w 2622"/>
                <a:gd name="T37" fmla="*/ 1071 h 2622"/>
                <a:gd name="T38" fmla="*/ 183 w 2622"/>
                <a:gd name="T39" fmla="*/ 1253 h 2622"/>
                <a:gd name="T40" fmla="*/ 353 w 2622"/>
                <a:gd name="T41" fmla="*/ 1307 h 2622"/>
                <a:gd name="T42" fmla="*/ 498 w 2622"/>
                <a:gd name="T43" fmla="*/ 1404 h 2622"/>
                <a:gd name="T44" fmla="*/ 666 w 2622"/>
                <a:gd name="T45" fmla="*/ 1479 h 2622"/>
                <a:gd name="T46" fmla="*/ 782 w 2622"/>
                <a:gd name="T47" fmla="*/ 1582 h 2622"/>
                <a:gd name="T48" fmla="*/ 1034 w 2622"/>
                <a:gd name="T49" fmla="*/ 1555 h 2622"/>
                <a:gd name="T50" fmla="*/ 1233 w 2622"/>
                <a:gd name="T51" fmla="*/ 1555 h 2622"/>
                <a:gd name="T52" fmla="*/ 1487 w 2622"/>
                <a:gd name="T53" fmla="*/ 1582 h 2622"/>
                <a:gd name="T54" fmla="*/ 1603 w 2622"/>
                <a:gd name="T55" fmla="*/ 1479 h 2622"/>
                <a:gd name="T56" fmla="*/ 1771 w 2622"/>
                <a:gd name="T57" fmla="*/ 1404 h 2622"/>
                <a:gd name="T58" fmla="*/ 1916 w 2622"/>
                <a:gd name="T59" fmla="*/ 1307 h 2622"/>
                <a:gd name="T60" fmla="*/ 2085 w 2622"/>
                <a:gd name="T61" fmla="*/ 1253 h 2622"/>
                <a:gd name="T62" fmla="*/ 2115 w 2622"/>
                <a:gd name="T63" fmla="*/ 1071 h 2622"/>
                <a:gd name="T64" fmla="*/ 2167 w 2622"/>
                <a:gd name="T65" fmla="*/ 934 h 2622"/>
                <a:gd name="T66" fmla="*/ 1134 w 2622"/>
                <a:gd name="T67" fmla="*/ 1495 h 2622"/>
                <a:gd name="T68" fmla="*/ 941 w 2622"/>
                <a:gd name="T69" fmla="*/ 1482 h 2622"/>
                <a:gd name="T70" fmla="*/ 718 w 2622"/>
                <a:gd name="T71" fmla="*/ 1428 h 2622"/>
                <a:gd name="T72" fmla="*/ 524 w 2622"/>
                <a:gd name="T73" fmla="*/ 1339 h 2622"/>
                <a:gd name="T74" fmla="*/ 365 w 2622"/>
                <a:gd name="T75" fmla="*/ 1221 h 2622"/>
                <a:gd name="T76" fmla="*/ 251 w 2622"/>
                <a:gd name="T77" fmla="*/ 1078 h 2622"/>
                <a:gd name="T78" fmla="*/ 187 w 2622"/>
                <a:gd name="T79" fmla="*/ 914 h 2622"/>
                <a:gd name="T80" fmla="*/ 180 w 2622"/>
                <a:gd name="T81" fmla="*/ 740 h 2622"/>
                <a:gd name="T82" fmla="*/ 233 w 2622"/>
                <a:gd name="T83" fmla="*/ 575 h 2622"/>
                <a:gd name="T84" fmla="*/ 339 w 2622"/>
                <a:gd name="T85" fmla="*/ 428 h 2622"/>
                <a:gd name="T86" fmla="*/ 489 w 2622"/>
                <a:gd name="T87" fmla="*/ 303 h 2622"/>
                <a:gd name="T88" fmla="*/ 676 w 2622"/>
                <a:gd name="T89" fmla="*/ 208 h 2622"/>
                <a:gd name="T90" fmla="*/ 894 w 2622"/>
                <a:gd name="T91" fmla="*/ 146 h 2622"/>
                <a:gd name="T92" fmla="*/ 1134 w 2622"/>
                <a:gd name="T93" fmla="*/ 125 h 2622"/>
                <a:gd name="T94" fmla="*/ 1373 w 2622"/>
                <a:gd name="T95" fmla="*/ 146 h 2622"/>
                <a:gd name="T96" fmla="*/ 1591 w 2622"/>
                <a:gd name="T97" fmla="*/ 208 h 2622"/>
                <a:gd name="T98" fmla="*/ 1779 w 2622"/>
                <a:gd name="T99" fmla="*/ 303 h 2622"/>
                <a:gd name="T100" fmla="*/ 1930 w 2622"/>
                <a:gd name="T101" fmla="*/ 428 h 2622"/>
                <a:gd name="T102" fmla="*/ 2035 w 2622"/>
                <a:gd name="T103" fmla="*/ 575 h 2622"/>
                <a:gd name="T104" fmla="*/ 2089 w 2622"/>
                <a:gd name="T105" fmla="*/ 740 h 2622"/>
                <a:gd name="T106" fmla="*/ 2082 w 2622"/>
                <a:gd name="T107" fmla="*/ 914 h 2622"/>
                <a:gd name="T108" fmla="*/ 2018 w 2622"/>
                <a:gd name="T109" fmla="*/ 1078 h 2622"/>
                <a:gd name="T110" fmla="*/ 1902 w 2622"/>
                <a:gd name="T111" fmla="*/ 1221 h 2622"/>
                <a:gd name="T112" fmla="*/ 1745 w 2622"/>
                <a:gd name="T113" fmla="*/ 1339 h 2622"/>
                <a:gd name="T114" fmla="*/ 1549 w 2622"/>
                <a:gd name="T115" fmla="*/ 1428 h 2622"/>
                <a:gd name="T116" fmla="*/ 1328 w 2622"/>
                <a:gd name="T117" fmla="*/ 1482 h 262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622"/>
                <a:gd name="T178" fmla="*/ 0 h 2622"/>
                <a:gd name="T179" fmla="*/ 2622 w 2622"/>
                <a:gd name="T180" fmla="*/ 2622 h 262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0" name="Freeform 670"/>
            <p:cNvSpPr>
              <a:spLocks noEditPoints="1"/>
            </p:cNvSpPr>
            <p:nvPr/>
          </p:nvSpPr>
          <p:spPr bwMode="auto">
            <a:xfrm>
              <a:off x="4854" y="787"/>
              <a:ext cx="907" cy="648"/>
            </a:xfrm>
            <a:custGeom>
              <a:avLst/>
              <a:gdLst>
                <a:gd name="T0" fmla="*/ 810 w 1010"/>
                <a:gd name="T1" fmla="*/ 278 h 1008"/>
                <a:gd name="T2" fmla="*/ 788 w 1010"/>
                <a:gd name="T3" fmla="*/ 224 h 1008"/>
                <a:gd name="T4" fmla="*/ 819 w 1010"/>
                <a:gd name="T5" fmla="*/ 127 h 1008"/>
                <a:gd name="T6" fmla="*/ 627 w 1010"/>
                <a:gd name="T7" fmla="*/ 96 h 1008"/>
                <a:gd name="T8" fmla="*/ 537 w 1010"/>
                <a:gd name="T9" fmla="*/ 72 h 1008"/>
                <a:gd name="T10" fmla="*/ 390 w 1010"/>
                <a:gd name="T11" fmla="*/ 0 h 1008"/>
                <a:gd name="T12" fmla="*/ 350 w 1010"/>
                <a:gd name="T13" fmla="*/ 75 h 1008"/>
                <a:gd name="T14" fmla="*/ 246 w 1010"/>
                <a:gd name="T15" fmla="*/ 111 h 1008"/>
                <a:gd name="T16" fmla="*/ 156 w 1010"/>
                <a:gd name="T17" fmla="*/ 176 h 1008"/>
                <a:gd name="T18" fmla="*/ 106 w 1010"/>
                <a:gd name="T19" fmla="*/ 251 h 1008"/>
                <a:gd name="T20" fmla="*/ 0 w 1010"/>
                <a:gd name="T21" fmla="*/ 278 h 1008"/>
                <a:gd name="T22" fmla="*/ 101 w 1010"/>
                <a:gd name="T23" fmla="*/ 383 h 1008"/>
                <a:gd name="T24" fmla="*/ 136 w 1010"/>
                <a:gd name="T25" fmla="*/ 449 h 1008"/>
                <a:gd name="T26" fmla="*/ 178 w 1010"/>
                <a:gd name="T27" fmla="*/ 585 h 1008"/>
                <a:gd name="T28" fmla="*/ 314 w 1010"/>
                <a:gd name="T29" fmla="*/ 563 h 1008"/>
                <a:gd name="T30" fmla="*/ 390 w 1010"/>
                <a:gd name="T31" fmla="*/ 579 h 1008"/>
                <a:gd name="T32" fmla="*/ 517 w 1010"/>
                <a:gd name="T33" fmla="*/ 579 h 1008"/>
                <a:gd name="T34" fmla="*/ 593 w 1010"/>
                <a:gd name="T35" fmla="*/ 563 h 1008"/>
                <a:gd name="T36" fmla="*/ 729 w 1010"/>
                <a:gd name="T37" fmla="*/ 585 h 1008"/>
                <a:gd name="T38" fmla="*/ 771 w 1010"/>
                <a:gd name="T39" fmla="*/ 449 h 1008"/>
                <a:gd name="T40" fmla="*/ 806 w 1010"/>
                <a:gd name="T41" fmla="*/ 383 h 1008"/>
                <a:gd name="T42" fmla="*/ 453 w 1010"/>
                <a:gd name="T43" fmla="*/ 518 h 1008"/>
                <a:gd name="T44" fmla="*/ 399 w 1010"/>
                <a:gd name="T45" fmla="*/ 514 h 1008"/>
                <a:gd name="T46" fmla="*/ 323 w 1010"/>
                <a:gd name="T47" fmla="*/ 495 h 1008"/>
                <a:gd name="T48" fmla="*/ 262 w 1010"/>
                <a:gd name="T49" fmla="*/ 462 h 1008"/>
                <a:gd name="T50" fmla="*/ 214 w 1010"/>
                <a:gd name="T51" fmla="*/ 417 h 1008"/>
                <a:gd name="T52" fmla="*/ 187 w 1010"/>
                <a:gd name="T53" fmla="*/ 363 h 1008"/>
                <a:gd name="T54" fmla="*/ 183 w 1010"/>
                <a:gd name="T55" fmla="*/ 303 h 1008"/>
                <a:gd name="T56" fmla="*/ 203 w 1010"/>
                <a:gd name="T57" fmla="*/ 248 h 1008"/>
                <a:gd name="T58" fmla="*/ 244 w 1010"/>
                <a:gd name="T59" fmla="*/ 201 h 1008"/>
                <a:gd name="T60" fmla="*/ 302 w 1010"/>
                <a:gd name="T61" fmla="*/ 162 h 1008"/>
                <a:gd name="T62" fmla="*/ 372 w 1010"/>
                <a:gd name="T63" fmla="*/ 138 h 1008"/>
                <a:gd name="T64" fmla="*/ 453 w 1010"/>
                <a:gd name="T65" fmla="*/ 130 h 1008"/>
                <a:gd name="T66" fmla="*/ 533 w 1010"/>
                <a:gd name="T67" fmla="*/ 138 h 1008"/>
                <a:gd name="T68" fmla="*/ 605 w 1010"/>
                <a:gd name="T69" fmla="*/ 162 h 1008"/>
                <a:gd name="T70" fmla="*/ 663 w 1010"/>
                <a:gd name="T71" fmla="*/ 201 h 1008"/>
                <a:gd name="T72" fmla="*/ 704 w 1010"/>
                <a:gd name="T73" fmla="*/ 248 h 1008"/>
                <a:gd name="T74" fmla="*/ 724 w 1010"/>
                <a:gd name="T75" fmla="*/ 303 h 1008"/>
                <a:gd name="T76" fmla="*/ 720 w 1010"/>
                <a:gd name="T77" fmla="*/ 363 h 1008"/>
                <a:gd name="T78" fmla="*/ 691 w 1010"/>
                <a:gd name="T79" fmla="*/ 417 h 1008"/>
                <a:gd name="T80" fmla="*/ 645 w 1010"/>
                <a:gd name="T81" fmla="*/ 462 h 1008"/>
                <a:gd name="T82" fmla="*/ 584 w 1010"/>
                <a:gd name="T83" fmla="*/ 495 h 1008"/>
                <a:gd name="T84" fmla="*/ 508 w 1010"/>
                <a:gd name="T85" fmla="*/ 514 h 100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10"/>
                <a:gd name="T130" fmla="*/ 0 h 1008"/>
                <a:gd name="T131" fmla="*/ 1010 w 1010"/>
                <a:gd name="T132" fmla="*/ 1008 h 100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10" h="1008">
                  <a:moveTo>
                    <a:pt x="1010" y="574"/>
                  </a:moveTo>
                  <a:lnTo>
                    <a:pt x="1010" y="432"/>
                  </a:lnTo>
                  <a:lnTo>
                    <a:pt x="902" y="432"/>
                  </a:lnTo>
                  <a:lnTo>
                    <a:pt x="898" y="410"/>
                  </a:lnTo>
                  <a:lnTo>
                    <a:pt x="892" y="390"/>
                  </a:lnTo>
                  <a:lnTo>
                    <a:pt x="878" y="348"/>
                  </a:lnTo>
                  <a:lnTo>
                    <a:pt x="858" y="310"/>
                  </a:lnTo>
                  <a:lnTo>
                    <a:pt x="836" y="274"/>
                  </a:lnTo>
                  <a:lnTo>
                    <a:pt x="912" y="198"/>
                  </a:lnTo>
                  <a:lnTo>
                    <a:pt x="812" y="96"/>
                  </a:lnTo>
                  <a:lnTo>
                    <a:pt x="736" y="172"/>
                  </a:lnTo>
                  <a:lnTo>
                    <a:pt x="698" y="150"/>
                  </a:lnTo>
                  <a:lnTo>
                    <a:pt x="660" y="132"/>
                  </a:lnTo>
                  <a:lnTo>
                    <a:pt x="620" y="116"/>
                  </a:lnTo>
                  <a:lnTo>
                    <a:pt x="598" y="112"/>
                  </a:lnTo>
                  <a:lnTo>
                    <a:pt x="576" y="106"/>
                  </a:lnTo>
                  <a:lnTo>
                    <a:pt x="576" y="0"/>
                  </a:lnTo>
                  <a:lnTo>
                    <a:pt x="434" y="0"/>
                  </a:lnTo>
                  <a:lnTo>
                    <a:pt x="434" y="106"/>
                  </a:lnTo>
                  <a:lnTo>
                    <a:pt x="412" y="112"/>
                  </a:lnTo>
                  <a:lnTo>
                    <a:pt x="390" y="116"/>
                  </a:lnTo>
                  <a:lnTo>
                    <a:pt x="350" y="132"/>
                  </a:lnTo>
                  <a:lnTo>
                    <a:pt x="310" y="150"/>
                  </a:lnTo>
                  <a:lnTo>
                    <a:pt x="274" y="172"/>
                  </a:lnTo>
                  <a:lnTo>
                    <a:pt x="198" y="96"/>
                  </a:lnTo>
                  <a:lnTo>
                    <a:pt x="98" y="198"/>
                  </a:lnTo>
                  <a:lnTo>
                    <a:pt x="174" y="274"/>
                  </a:lnTo>
                  <a:lnTo>
                    <a:pt x="152" y="310"/>
                  </a:lnTo>
                  <a:lnTo>
                    <a:pt x="132" y="348"/>
                  </a:lnTo>
                  <a:lnTo>
                    <a:pt x="118" y="390"/>
                  </a:lnTo>
                  <a:lnTo>
                    <a:pt x="112" y="410"/>
                  </a:lnTo>
                  <a:lnTo>
                    <a:pt x="108" y="432"/>
                  </a:lnTo>
                  <a:lnTo>
                    <a:pt x="0" y="432"/>
                  </a:lnTo>
                  <a:lnTo>
                    <a:pt x="0" y="574"/>
                  </a:lnTo>
                  <a:lnTo>
                    <a:pt x="108" y="574"/>
                  </a:lnTo>
                  <a:lnTo>
                    <a:pt x="112" y="596"/>
                  </a:lnTo>
                  <a:lnTo>
                    <a:pt x="118" y="618"/>
                  </a:lnTo>
                  <a:lnTo>
                    <a:pt x="132" y="658"/>
                  </a:lnTo>
                  <a:lnTo>
                    <a:pt x="152" y="698"/>
                  </a:lnTo>
                  <a:lnTo>
                    <a:pt x="174" y="734"/>
                  </a:lnTo>
                  <a:lnTo>
                    <a:pt x="98" y="810"/>
                  </a:lnTo>
                  <a:lnTo>
                    <a:pt x="198" y="910"/>
                  </a:lnTo>
                  <a:lnTo>
                    <a:pt x="274" y="834"/>
                  </a:lnTo>
                  <a:lnTo>
                    <a:pt x="310" y="858"/>
                  </a:lnTo>
                  <a:lnTo>
                    <a:pt x="350" y="876"/>
                  </a:lnTo>
                  <a:lnTo>
                    <a:pt x="390" y="890"/>
                  </a:lnTo>
                  <a:lnTo>
                    <a:pt x="412" y="896"/>
                  </a:lnTo>
                  <a:lnTo>
                    <a:pt x="434" y="900"/>
                  </a:lnTo>
                  <a:lnTo>
                    <a:pt x="434" y="1008"/>
                  </a:lnTo>
                  <a:lnTo>
                    <a:pt x="576" y="1008"/>
                  </a:lnTo>
                  <a:lnTo>
                    <a:pt x="576" y="900"/>
                  </a:lnTo>
                  <a:lnTo>
                    <a:pt x="598" y="896"/>
                  </a:lnTo>
                  <a:lnTo>
                    <a:pt x="620" y="890"/>
                  </a:lnTo>
                  <a:lnTo>
                    <a:pt x="660" y="876"/>
                  </a:lnTo>
                  <a:lnTo>
                    <a:pt x="698" y="858"/>
                  </a:lnTo>
                  <a:lnTo>
                    <a:pt x="736" y="834"/>
                  </a:lnTo>
                  <a:lnTo>
                    <a:pt x="812" y="910"/>
                  </a:lnTo>
                  <a:lnTo>
                    <a:pt x="912" y="810"/>
                  </a:lnTo>
                  <a:lnTo>
                    <a:pt x="836" y="734"/>
                  </a:lnTo>
                  <a:lnTo>
                    <a:pt x="858" y="698"/>
                  </a:lnTo>
                  <a:lnTo>
                    <a:pt x="878" y="658"/>
                  </a:lnTo>
                  <a:lnTo>
                    <a:pt x="892" y="618"/>
                  </a:lnTo>
                  <a:lnTo>
                    <a:pt x="898" y="596"/>
                  </a:lnTo>
                  <a:lnTo>
                    <a:pt x="902" y="574"/>
                  </a:lnTo>
                  <a:lnTo>
                    <a:pt x="1010" y="574"/>
                  </a:lnTo>
                  <a:close/>
                  <a:moveTo>
                    <a:pt x="504" y="806"/>
                  </a:moveTo>
                  <a:lnTo>
                    <a:pt x="504" y="806"/>
                  </a:lnTo>
                  <a:lnTo>
                    <a:pt x="474" y="804"/>
                  </a:lnTo>
                  <a:lnTo>
                    <a:pt x="444" y="800"/>
                  </a:lnTo>
                  <a:lnTo>
                    <a:pt x="414" y="792"/>
                  </a:lnTo>
                  <a:lnTo>
                    <a:pt x="388" y="782"/>
                  </a:lnTo>
                  <a:lnTo>
                    <a:pt x="360" y="770"/>
                  </a:lnTo>
                  <a:lnTo>
                    <a:pt x="336" y="754"/>
                  </a:lnTo>
                  <a:lnTo>
                    <a:pt x="312" y="738"/>
                  </a:lnTo>
                  <a:lnTo>
                    <a:pt x="292" y="718"/>
                  </a:lnTo>
                  <a:lnTo>
                    <a:pt x="272" y="696"/>
                  </a:lnTo>
                  <a:lnTo>
                    <a:pt x="254" y="672"/>
                  </a:lnTo>
                  <a:lnTo>
                    <a:pt x="238" y="648"/>
                  </a:lnTo>
                  <a:lnTo>
                    <a:pt x="226" y="622"/>
                  </a:lnTo>
                  <a:lnTo>
                    <a:pt x="216" y="594"/>
                  </a:lnTo>
                  <a:lnTo>
                    <a:pt x="208" y="564"/>
                  </a:lnTo>
                  <a:lnTo>
                    <a:pt x="204" y="534"/>
                  </a:lnTo>
                  <a:lnTo>
                    <a:pt x="202" y="504"/>
                  </a:lnTo>
                  <a:lnTo>
                    <a:pt x="204" y="472"/>
                  </a:lnTo>
                  <a:lnTo>
                    <a:pt x="208" y="442"/>
                  </a:lnTo>
                  <a:lnTo>
                    <a:pt x="216" y="414"/>
                  </a:lnTo>
                  <a:lnTo>
                    <a:pt x="226" y="386"/>
                  </a:lnTo>
                  <a:lnTo>
                    <a:pt x="238" y="360"/>
                  </a:lnTo>
                  <a:lnTo>
                    <a:pt x="254" y="334"/>
                  </a:lnTo>
                  <a:lnTo>
                    <a:pt x="272" y="312"/>
                  </a:lnTo>
                  <a:lnTo>
                    <a:pt x="292" y="290"/>
                  </a:lnTo>
                  <a:lnTo>
                    <a:pt x="312" y="270"/>
                  </a:lnTo>
                  <a:lnTo>
                    <a:pt x="336" y="252"/>
                  </a:lnTo>
                  <a:lnTo>
                    <a:pt x="360" y="238"/>
                  </a:lnTo>
                  <a:lnTo>
                    <a:pt x="388" y="224"/>
                  </a:lnTo>
                  <a:lnTo>
                    <a:pt x="414" y="214"/>
                  </a:lnTo>
                  <a:lnTo>
                    <a:pt x="444" y="208"/>
                  </a:lnTo>
                  <a:lnTo>
                    <a:pt x="474" y="202"/>
                  </a:lnTo>
                  <a:lnTo>
                    <a:pt x="504" y="202"/>
                  </a:lnTo>
                  <a:lnTo>
                    <a:pt x="536" y="202"/>
                  </a:lnTo>
                  <a:lnTo>
                    <a:pt x="566" y="208"/>
                  </a:lnTo>
                  <a:lnTo>
                    <a:pt x="594" y="214"/>
                  </a:lnTo>
                  <a:lnTo>
                    <a:pt x="622" y="224"/>
                  </a:lnTo>
                  <a:lnTo>
                    <a:pt x="650" y="238"/>
                  </a:lnTo>
                  <a:lnTo>
                    <a:pt x="674" y="252"/>
                  </a:lnTo>
                  <a:lnTo>
                    <a:pt x="698" y="270"/>
                  </a:lnTo>
                  <a:lnTo>
                    <a:pt x="718" y="290"/>
                  </a:lnTo>
                  <a:lnTo>
                    <a:pt x="738" y="312"/>
                  </a:lnTo>
                  <a:lnTo>
                    <a:pt x="756" y="334"/>
                  </a:lnTo>
                  <a:lnTo>
                    <a:pt x="770" y="360"/>
                  </a:lnTo>
                  <a:lnTo>
                    <a:pt x="784" y="386"/>
                  </a:lnTo>
                  <a:lnTo>
                    <a:pt x="794" y="414"/>
                  </a:lnTo>
                  <a:lnTo>
                    <a:pt x="802" y="442"/>
                  </a:lnTo>
                  <a:lnTo>
                    <a:pt x="806" y="472"/>
                  </a:lnTo>
                  <a:lnTo>
                    <a:pt x="808" y="504"/>
                  </a:lnTo>
                  <a:lnTo>
                    <a:pt x="806" y="534"/>
                  </a:lnTo>
                  <a:lnTo>
                    <a:pt x="802" y="564"/>
                  </a:lnTo>
                  <a:lnTo>
                    <a:pt x="794" y="594"/>
                  </a:lnTo>
                  <a:lnTo>
                    <a:pt x="784" y="622"/>
                  </a:lnTo>
                  <a:lnTo>
                    <a:pt x="770" y="648"/>
                  </a:lnTo>
                  <a:lnTo>
                    <a:pt x="756" y="672"/>
                  </a:lnTo>
                  <a:lnTo>
                    <a:pt x="738" y="696"/>
                  </a:lnTo>
                  <a:lnTo>
                    <a:pt x="718" y="718"/>
                  </a:lnTo>
                  <a:lnTo>
                    <a:pt x="698" y="738"/>
                  </a:lnTo>
                  <a:lnTo>
                    <a:pt x="674" y="754"/>
                  </a:lnTo>
                  <a:lnTo>
                    <a:pt x="650" y="770"/>
                  </a:lnTo>
                  <a:lnTo>
                    <a:pt x="622" y="782"/>
                  </a:lnTo>
                  <a:lnTo>
                    <a:pt x="594" y="792"/>
                  </a:lnTo>
                  <a:lnTo>
                    <a:pt x="566" y="800"/>
                  </a:lnTo>
                  <a:lnTo>
                    <a:pt x="536" y="804"/>
                  </a:lnTo>
                  <a:lnTo>
                    <a:pt x="504" y="806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1" name="Freeform 671"/>
            <p:cNvSpPr>
              <a:spLocks noEditPoints="1"/>
            </p:cNvSpPr>
            <p:nvPr/>
          </p:nvSpPr>
          <p:spPr bwMode="auto">
            <a:xfrm>
              <a:off x="0" y="1792"/>
              <a:ext cx="3015" cy="2155"/>
            </a:xfrm>
            <a:custGeom>
              <a:avLst/>
              <a:gdLst>
                <a:gd name="T0" fmla="*/ 2889 w 2622"/>
                <a:gd name="T1" fmla="*/ 947 h 2622"/>
                <a:gd name="T2" fmla="*/ 2829 w 2622"/>
                <a:gd name="T3" fmla="*/ 764 h 2622"/>
                <a:gd name="T4" fmla="*/ 2854 w 2622"/>
                <a:gd name="T5" fmla="*/ 590 h 2622"/>
                <a:gd name="T6" fmla="*/ 2580 w 2622"/>
                <a:gd name="T7" fmla="*/ 444 h 2622"/>
                <a:gd name="T8" fmla="*/ 2394 w 2622"/>
                <a:gd name="T9" fmla="*/ 311 h 2622"/>
                <a:gd name="T10" fmla="*/ 2192 w 2622"/>
                <a:gd name="T11" fmla="*/ 115 h 2622"/>
                <a:gd name="T12" fmla="*/ 1948 w 2622"/>
                <a:gd name="T13" fmla="*/ 133 h 2622"/>
                <a:gd name="T14" fmla="*/ 1690 w 2622"/>
                <a:gd name="T15" fmla="*/ 92 h 2622"/>
                <a:gd name="T16" fmla="*/ 1426 w 2622"/>
                <a:gd name="T17" fmla="*/ 85 h 2622"/>
                <a:gd name="T18" fmla="*/ 1198 w 2622"/>
                <a:gd name="T19" fmla="*/ 21 h 2622"/>
                <a:gd name="T20" fmla="*/ 929 w 2622"/>
                <a:gd name="T21" fmla="*/ 173 h 2622"/>
                <a:gd name="T22" fmla="*/ 701 w 2622"/>
                <a:gd name="T23" fmla="*/ 268 h 2622"/>
                <a:gd name="T24" fmla="*/ 384 w 2622"/>
                <a:gd name="T25" fmla="*/ 357 h 2622"/>
                <a:gd name="T26" fmla="*/ 347 w 2622"/>
                <a:gd name="T27" fmla="*/ 531 h 2622"/>
                <a:gd name="T28" fmla="*/ 223 w 2622"/>
                <a:gd name="T29" fmla="*/ 697 h 2622"/>
                <a:gd name="T30" fmla="*/ 145 w 2622"/>
                <a:gd name="T31" fmla="*/ 878 h 2622"/>
                <a:gd name="T32" fmla="*/ 0 w 2622"/>
                <a:gd name="T33" fmla="*/ 1019 h 2622"/>
                <a:gd name="T34" fmla="*/ 136 w 2622"/>
                <a:gd name="T35" fmla="*/ 1243 h 2622"/>
                <a:gd name="T36" fmla="*/ 205 w 2622"/>
                <a:gd name="T37" fmla="*/ 1425 h 2622"/>
                <a:gd name="T38" fmla="*/ 244 w 2622"/>
                <a:gd name="T39" fmla="*/ 1667 h 2622"/>
                <a:gd name="T40" fmla="*/ 469 w 2622"/>
                <a:gd name="T41" fmla="*/ 1739 h 2622"/>
                <a:gd name="T42" fmla="*/ 662 w 2622"/>
                <a:gd name="T43" fmla="*/ 1867 h 2622"/>
                <a:gd name="T44" fmla="*/ 885 w 2622"/>
                <a:gd name="T45" fmla="*/ 1968 h 2622"/>
                <a:gd name="T46" fmla="*/ 1039 w 2622"/>
                <a:gd name="T47" fmla="*/ 2104 h 2622"/>
                <a:gd name="T48" fmla="*/ 1375 w 2622"/>
                <a:gd name="T49" fmla="*/ 2068 h 2622"/>
                <a:gd name="T50" fmla="*/ 1640 w 2622"/>
                <a:gd name="T51" fmla="*/ 2068 h 2622"/>
                <a:gd name="T52" fmla="*/ 1978 w 2622"/>
                <a:gd name="T53" fmla="*/ 2104 h 2622"/>
                <a:gd name="T54" fmla="*/ 2132 w 2622"/>
                <a:gd name="T55" fmla="*/ 1968 h 2622"/>
                <a:gd name="T56" fmla="*/ 2355 w 2622"/>
                <a:gd name="T57" fmla="*/ 1867 h 2622"/>
                <a:gd name="T58" fmla="*/ 2548 w 2622"/>
                <a:gd name="T59" fmla="*/ 1739 h 2622"/>
                <a:gd name="T60" fmla="*/ 2774 w 2622"/>
                <a:gd name="T61" fmla="*/ 1667 h 2622"/>
                <a:gd name="T62" fmla="*/ 2813 w 2622"/>
                <a:gd name="T63" fmla="*/ 1425 h 2622"/>
                <a:gd name="T64" fmla="*/ 2882 w 2622"/>
                <a:gd name="T65" fmla="*/ 1243 h 2622"/>
                <a:gd name="T66" fmla="*/ 1509 w 2622"/>
                <a:gd name="T67" fmla="*/ 1989 h 2622"/>
                <a:gd name="T68" fmla="*/ 1251 w 2622"/>
                <a:gd name="T69" fmla="*/ 1971 h 2622"/>
                <a:gd name="T70" fmla="*/ 954 w 2622"/>
                <a:gd name="T71" fmla="*/ 1900 h 2622"/>
                <a:gd name="T72" fmla="*/ 697 w 2622"/>
                <a:gd name="T73" fmla="*/ 1782 h 2622"/>
                <a:gd name="T74" fmla="*/ 485 w 2622"/>
                <a:gd name="T75" fmla="*/ 1624 h 2622"/>
                <a:gd name="T76" fmla="*/ 333 w 2622"/>
                <a:gd name="T77" fmla="*/ 1433 h 2622"/>
                <a:gd name="T78" fmla="*/ 248 w 2622"/>
                <a:gd name="T79" fmla="*/ 1216 h 2622"/>
                <a:gd name="T80" fmla="*/ 239 w 2622"/>
                <a:gd name="T81" fmla="*/ 985 h 2622"/>
                <a:gd name="T82" fmla="*/ 310 w 2622"/>
                <a:gd name="T83" fmla="*/ 764 h 2622"/>
                <a:gd name="T84" fmla="*/ 451 w 2622"/>
                <a:gd name="T85" fmla="*/ 569 h 2622"/>
                <a:gd name="T86" fmla="*/ 651 w 2622"/>
                <a:gd name="T87" fmla="*/ 403 h 2622"/>
                <a:gd name="T88" fmla="*/ 899 w 2622"/>
                <a:gd name="T89" fmla="*/ 276 h 2622"/>
                <a:gd name="T90" fmla="*/ 1189 w 2622"/>
                <a:gd name="T91" fmla="*/ 194 h 2622"/>
                <a:gd name="T92" fmla="*/ 1509 w 2622"/>
                <a:gd name="T93" fmla="*/ 166 h 2622"/>
                <a:gd name="T94" fmla="*/ 1826 w 2622"/>
                <a:gd name="T95" fmla="*/ 194 h 2622"/>
                <a:gd name="T96" fmla="*/ 2116 w 2622"/>
                <a:gd name="T97" fmla="*/ 276 h 2622"/>
                <a:gd name="T98" fmla="*/ 2366 w 2622"/>
                <a:gd name="T99" fmla="*/ 403 h 2622"/>
                <a:gd name="T100" fmla="*/ 2567 w 2622"/>
                <a:gd name="T101" fmla="*/ 569 h 2622"/>
                <a:gd name="T102" fmla="*/ 2707 w 2622"/>
                <a:gd name="T103" fmla="*/ 764 h 2622"/>
                <a:gd name="T104" fmla="*/ 2778 w 2622"/>
                <a:gd name="T105" fmla="*/ 985 h 2622"/>
                <a:gd name="T106" fmla="*/ 2769 w 2622"/>
                <a:gd name="T107" fmla="*/ 1216 h 2622"/>
                <a:gd name="T108" fmla="*/ 2684 w 2622"/>
                <a:gd name="T109" fmla="*/ 1433 h 2622"/>
                <a:gd name="T110" fmla="*/ 2530 w 2622"/>
                <a:gd name="T111" fmla="*/ 1624 h 2622"/>
                <a:gd name="T112" fmla="*/ 2320 w 2622"/>
                <a:gd name="T113" fmla="*/ 1782 h 2622"/>
                <a:gd name="T114" fmla="*/ 2061 w 2622"/>
                <a:gd name="T115" fmla="*/ 1900 h 2622"/>
                <a:gd name="T116" fmla="*/ 1766 w 2622"/>
                <a:gd name="T117" fmla="*/ 1971 h 262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622"/>
                <a:gd name="T178" fmla="*/ 0 h 2622"/>
                <a:gd name="T179" fmla="*/ 2622 w 2622"/>
                <a:gd name="T180" fmla="*/ 2622 h 262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2" name="Freeform 672"/>
            <p:cNvSpPr>
              <a:spLocks noEditPoints="1"/>
            </p:cNvSpPr>
            <p:nvPr/>
          </p:nvSpPr>
          <p:spPr bwMode="auto">
            <a:xfrm>
              <a:off x="3357" y="0"/>
              <a:ext cx="1632" cy="1167"/>
            </a:xfrm>
            <a:custGeom>
              <a:avLst/>
              <a:gdLst>
                <a:gd name="T0" fmla="*/ 1706 w 1816"/>
                <a:gd name="T1" fmla="*/ 792 h 1816"/>
                <a:gd name="T2" fmla="*/ 1774 w 1816"/>
                <a:gd name="T3" fmla="*/ 626 h 1816"/>
                <a:gd name="T4" fmla="*/ 1578 w 1816"/>
                <a:gd name="T5" fmla="*/ 460 h 1816"/>
                <a:gd name="T6" fmla="*/ 1498 w 1816"/>
                <a:gd name="T7" fmla="*/ 216 h 1816"/>
                <a:gd name="T8" fmla="*/ 1318 w 1816"/>
                <a:gd name="T9" fmla="*/ 214 h 1816"/>
                <a:gd name="T10" fmla="*/ 1150 w 1816"/>
                <a:gd name="T11" fmla="*/ 138 h 1816"/>
                <a:gd name="T12" fmla="*/ 978 w 1816"/>
                <a:gd name="T13" fmla="*/ 104 h 1816"/>
                <a:gd name="T14" fmla="*/ 792 w 1816"/>
                <a:gd name="T15" fmla="*/ 110 h 1816"/>
                <a:gd name="T16" fmla="*/ 626 w 1816"/>
                <a:gd name="T17" fmla="*/ 42 h 1816"/>
                <a:gd name="T18" fmla="*/ 460 w 1816"/>
                <a:gd name="T19" fmla="*/ 236 h 1816"/>
                <a:gd name="T20" fmla="*/ 216 w 1816"/>
                <a:gd name="T21" fmla="*/ 316 h 1816"/>
                <a:gd name="T22" fmla="*/ 214 w 1816"/>
                <a:gd name="T23" fmla="*/ 496 h 1816"/>
                <a:gd name="T24" fmla="*/ 138 w 1816"/>
                <a:gd name="T25" fmla="*/ 666 h 1816"/>
                <a:gd name="T26" fmla="*/ 104 w 1816"/>
                <a:gd name="T27" fmla="*/ 836 h 1816"/>
                <a:gd name="T28" fmla="*/ 108 w 1816"/>
                <a:gd name="T29" fmla="*/ 1022 h 1816"/>
                <a:gd name="T30" fmla="*/ 42 w 1816"/>
                <a:gd name="T31" fmla="*/ 1190 h 1816"/>
                <a:gd name="T32" fmla="*/ 236 w 1816"/>
                <a:gd name="T33" fmla="*/ 1356 h 1816"/>
                <a:gd name="T34" fmla="*/ 316 w 1816"/>
                <a:gd name="T35" fmla="*/ 1600 h 1816"/>
                <a:gd name="T36" fmla="*/ 496 w 1816"/>
                <a:gd name="T37" fmla="*/ 1602 h 1816"/>
                <a:gd name="T38" fmla="*/ 666 w 1816"/>
                <a:gd name="T39" fmla="*/ 1678 h 1816"/>
                <a:gd name="T40" fmla="*/ 836 w 1816"/>
                <a:gd name="T41" fmla="*/ 1712 h 1816"/>
                <a:gd name="T42" fmla="*/ 1022 w 1816"/>
                <a:gd name="T43" fmla="*/ 1706 h 1816"/>
                <a:gd name="T44" fmla="*/ 1188 w 1816"/>
                <a:gd name="T45" fmla="*/ 1774 h 1816"/>
                <a:gd name="T46" fmla="*/ 1356 w 1816"/>
                <a:gd name="T47" fmla="*/ 1578 h 1816"/>
                <a:gd name="T48" fmla="*/ 1600 w 1816"/>
                <a:gd name="T49" fmla="*/ 1500 h 1816"/>
                <a:gd name="T50" fmla="*/ 1602 w 1816"/>
                <a:gd name="T51" fmla="*/ 1320 h 1816"/>
                <a:gd name="T52" fmla="*/ 1678 w 1816"/>
                <a:gd name="T53" fmla="*/ 1150 h 1816"/>
                <a:gd name="T54" fmla="*/ 1710 w 1816"/>
                <a:gd name="T55" fmla="*/ 978 h 1816"/>
                <a:gd name="T56" fmla="*/ 872 w 1816"/>
                <a:gd name="T57" fmla="*/ 1612 h 1816"/>
                <a:gd name="T58" fmla="*/ 730 w 1816"/>
                <a:gd name="T59" fmla="*/ 1592 h 1816"/>
                <a:gd name="T60" fmla="*/ 602 w 1816"/>
                <a:gd name="T61" fmla="*/ 1544 h 1816"/>
                <a:gd name="T62" fmla="*/ 484 w 1816"/>
                <a:gd name="T63" fmla="*/ 1474 h 1816"/>
                <a:gd name="T64" fmla="*/ 384 w 1816"/>
                <a:gd name="T65" fmla="*/ 1382 h 1816"/>
                <a:gd name="T66" fmla="*/ 304 w 1816"/>
                <a:gd name="T67" fmla="*/ 1274 h 1816"/>
                <a:gd name="T68" fmla="*/ 244 w 1816"/>
                <a:gd name="T69" fmla="*/ 1150 h 1816"/>
                <a:gd name="T70" fmla="*/ 210 w 1816"/>
                <a:gd name="T71" fmla="*/ 1016 h 1816"/>
                <a:gd name="T72" fmla="*/ 202 w 1816"/>
                <a:gd name="T73" fmla="*/ 872 h 1816"/>
                <a:gd name="T74" fmla="*/ 224 w 1816"/>
                <a:gd name="T75" fmla="*/ 732 h 1816"/>
                <a:gd name="T76" fmla="*/ 272 w 1816"/>
                <a:gd name="T77" fmla="*/ 602 h 1816"/>
                <a:gd name="T78" fmla="*/ 342 w 1816"/>
                <a:gd name="T79" fmla="*/ 486 h 1816"/>
                <a:gd name="T80" fmla="*/ 432 w 1816"/>
                <a:gd name="T81" fmla="*/ 386 h 1816"/>
                <a:gd name="T82" fmla="*/ 542 w 1816"/>
                <a:gd name="T83" fmla="*/ 304 h 1816"/>
                <a:gd name="T84" fmla="*/ 664 w 1816"/>
                <a:gd name="T85" fmla="*/ 244 h 1816"/>
                <a:gd name="T86" fmla="*/ 800 w 1816"/>
                <a:gd name="T87" fmla="*/ 210 h 1816"/>
                <a:gd name="T88" fmla="*/ 944 w 1816"/>
                <a:gd name="T89" fmla="*/ 202 h 1816"/>
                <a:gd name="T90" fmla="*/ 1084 w 1816"/>
                <a:gd name="T91" fmla="*/ 224 h 1816"/>
                <a:gd name="T92" fmla="*/ 1214 w 1816"/>
                <a:gd name="T93" fmla="*/ 272 h 1816"/>
                <a:gd name="T94" fmla="*/ 1330 w 1816"/>
                <a:gd name="T95" fmla="*/ 342 h 1816"/>
                <a:gd name="T96" fmla="*/ 1430 w 1816"/>
                <a:gd name="T97" fmla="*/ 432 h 1816"/>
                <a:gd name="T98" fmla="*/ 1512 w 1816"/>
                <a:gd name="T99" fmla="*/ 542 h 1816"/>
                <a:gd name="T100" fmla="*/ 1570 w 1816"/>
                <a:gd name="T101" fmla="*/ 664 h 1816"/>
                <a:gd name="T102" fmla="*/ 1606 w 1816"/>
                <a:gd name="T103" fmla="*/ 800 h 1816"/>
                <a:gd name="T104" fmla="*/ 1612 w 1816"/>
                <a:gd name="T105" fmla="*/ 944 h 1816"/>
                <a:gd name="T106" fmla="*/ 1592 w 1816"/>
                <a:gd name="T107" fmla="*/ 1084 h 1816"/>
                <a:gd name="T108" fmla="*/ 1544 w 1816"/>
                <a:gd name="T109" fmla="*/ 1214 h 1816"/>
                <a:gd name="T110" fmla="*/ 1474 w 1816"/>
                <a:gd name="T111" fmla="*/ 1330 h 1816"/>
                <a:gd name="T112" fmla="*/ 1382 w 1816"/>
                <a:gd name="T113" fmla="*/ 1430 h 1816"/>
                <a:gd name="T114" fmla="*/ 1274 w 1816"/>
                <a:gd name="T115" fmla="*/ 1512 h 1816"/>
                <a:gd name="T116" fmla="*/ 1150 w 1816"/>
                <a:gd name="T117" fmla="*/ 1570 h 1816"/>
                <a:gd name="T118" fmla="*/ 1014 w 1816"/>
                <a:gd name="T119" fmla="*/ 1606 h 1816"/>
                <a:gd name="T120" fmla="*/ 0 w 1816"/>
                <a:gd name="T121" fmla="*/ 0 h 1816"/>
                <a:gd name="T122" fmla="*/ 1816 w 1816"/>
                <a:gd name="T123" fmla="*/ 1816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T120" t="T121" r="T122" b="T123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50000">
                  <a:srgbClr val="FFFFFF"/>
                </a:gs>
                <a:gs pos="100000">
                  <a:srgbClr val="AAAAAA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lIns="99496" tIns="49748" rIns="99496" bIns="49748"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" name="Freeform 673"/>
            <p:cNvSpPr>
              <a:spLocks noEditPoints="1"/>
            </p:cNvSpPr>
            <p:nvPr/>
          </p:nvSpPr>
          <p:spPr bwMode="auto">
            <a:xfrm>
              <a:off x="1179" y="91"/>
              <a:ext cx="2266" cy="1620"/>
            </a:xfrm>
            <a:custGeom>
              <a:avLst/>
              <a:gdLst>
                <a:gd name="T0" fmla="*/ 2512 w 2622"/>
                <a:gd name="T1" fmla="*/ 1152 h 2622"/>
                <a:gd name="T2" fmla="*/ 2460 w 2622"/>
                <a:gd name="T3" fmla="*/ 930 h 2622"/>
                <a:gd name="T4" fmla="*/ 2482 w 2622"/>
                <a:gd name="T5" fmla="*/ 718 h 2622"/>
                <a:gd name="T6" fmla="*/ 2244 w 2622"/>
                <a:gd name="T7" fmla="*/ 540 h 2622"/>
                <a:gd name="T8" fmla="*/ 2082 w 2622"/>
                <a:gd name="T9" fmla="*/ 378 h 2622"/>
                <a:gd name="T10" fmla="*/ 1906 w 2622"/>
                <a:gd name="T11" fmla="*/ 140 h 2622"/>
                <a:gd name="T12" fmla="*/ 1694 w 2622"/>
                <a:gd name="T13" fmla="*/ 162 h 2622"/>
                <a:gd name="T14" fmla="*/ 1470 w 2622"/>
                <a:gd name="T15" fmla="*/ 112 h 2622"/>
                <a:gd name="T16" fmla="*/ 1240 w 2622"/>
                <a:gd name="T17" fmla="*/ 104 h 2622"/>
                <a:gd name="T18" fmla="*/ 1042 w 2622"/>
                <a:gd name="T19" fmla="*/ 26 h 2622"/>
                <a:gd name="T20" fmla="*/ 808 w 2622"/>
                <a:gd name="T21" fmla="*/ 210 h 2622"/>
                <a:gd name="T22" fmla="*/ 610 w 2622"/>
                <a:gd name="T23" fmla="*/ 326 h 2622"/>
                <a:gd name="T24" fmla="*/ 334 w 2622"/>
                <a:gd name="T25" fmla="*/ 434 h 2622"/>
                <a:gd name="T26" fmla="*/ 302 w 2622"/>
                <a:gd name="T27" fmla="*/ 646 h 2622"/>
                <a:gd name="T28" fmla="*/ 194 w 2622"/>
                <a:gd name="T29" fmla="*/ 848 h 2622"/>
                <a:gd name="T30" fmla="*/ 126 w 2622"/>
                <a:gd name="T31" fmla="*/ 1068 h 2622"/>
                <a:gd name="T32" fmla="*/ 0 w 2622"/>
                <a:gd name="T33" fmla="*/ 1240 h 2622"/>
                <a:gd name="T34" fmla="*/ 118 w 2622"/>
                <a:gd name="T35" fmla="*/ 1512 h 2622"/>
                <a:gd name="T36" fmla="*/ 178 w 2622"/>
                <a:gd name="T37" fmla="*/ 1734 h 2622"/>
                <a:gd name="T38" fmla="*/ 212 w 2622"/>
                <a:gd name="T39" fmla="*/ 2028 h 2622"/>
                <a:gd name="T40" fmla="*/ 408 w 2622"/>
                <a:gd name="T41" fmla="*/ 2116 h 2622"/>
                <a:gd name="T42" fmla="*/ 576 w 2622"/>
                <a:gd name="T43" fmla="*/ 2272 h 2622"/>
                <a:gd name="T44" fmla="*/ 770 w 2622"/>
                <a:gd name="T45" fmla="*/ 2394 h 2622"/>
                <a:gd name="T46" fmla="*/ 904 w 2622"/>
                <a:gd name="T47" fmla="*/ 2560 h 2622"/>
                <a:gd name="T48" fmla="*/ 1196 w 2622"/>
                <a:gd name="T49" fmla="*/ 2516 h 2622"/>
                <a:gd name="T50" fmla="*/ 1426 w 2622"/>
                <a:gd name="T51" fmla="*/ 2516 h 2622"/>
                <a:gd name="T52" fmla="*/ 1720 w 2622"/>
                <a:gd name="T53" fmla="*/ 2560 h 2622"/>
                <a:gd name="T54" fmla="*/ 1854 w 2622"/>
                <a:gd name="T55" fmla="*/ 2394 h 2622"/>
                <a:gd name="T56" fmla="*/ 2048 w 2622"/>
                <a:gd name="T57" fmla="*/ 2272 h 2622"/>
                <a:gd name="T58" fmla="*/ 2216 w 2622"/>
                <a:gd name="T59" fmla="*/ 2116 h 2622"/>
                <a:gd name="T60" fmla="*/ 2412 w 2622"/>
                <a:gd name="T61" fmla="*/ 2028 h 2622"/>
                <a:gd name="T62" fmla="*/ 2446 w 2622"/>
                <a:gd name="T63" fmla="*/ 1734 h 2622"/>
                <a:gd name="T64" fmla="*/ 2506 w 2622"/>
                <a:gd name="T65" fmla="*/ 1512 h 2622"/>
                <a:gd name="T66" fmla="*/ 1312 w 2622"/>
                <a:gd name="T67" fmla="*/ 2420 h 2622"/>
                <a:gd name="T68" fmla="*/ 1088 w 2622"/>
                <a:gd name="T69" fmla="*/ 2398 h 2622"/>
                <a:gd name="T70" fmla="*/ 830 w 2622"/>
                <a:gd name="T71" fmla="*/ 2312 h 2622"/>
                <a:gd name="T72" fmla="*/ 606 w 2622"/>
                <a:gd name="T73" fmla="*/ 2168 h 2622"/>
                <a:gd name="T74" fmla="*/ 422 w 2622"/>
                <a:gd name="T75" fmla="*/ 1976 h 2622"/>
                <a:gd name="T76" fmla="*/ 290 w 2622"/>
                <a:gd name="T77" fmla="*/ 1744 h 2622"/>
                <a:gd name="T78" fmla="*/ 216 w 2622"/>
                <a:gd name="T79" fmla="*/ 1480 h 2622"/>
                <a:gd name="T80" fmla="*/ 208 w 2622"/>
                <a:gd name="T81" fmla="*/ 1198 h 2622"/>
                <a:gd name="T82" fmla="*/ 270 w 2622"/>
                <a:gd name="T83" fmla="*/ 930 h 2622"/>
                <a:gd name="T84" fmla="*/ 392 w 2622"/>
                <a:gd name="T85" fmla="*/ 692 h 2622"/>
                <a:gd name="T86" fmla="*/ 566 w 2622"/>
                <a:gd name="T87" fmla="*/ 490 h 2622"/>
                <a:gd name="T88" fmla="*/ 782 w 2622"/>
                <a:gd name="T89" fmla="*/ 336 h 2622"/>
                <a:gd name="T90" fmla="*/ 1034 w 2622"/>
                <a:gd name="T91" fmla="*/ 236 h 2622"/>
                <a:gd name="T92" fmla="*/ 1312 w 2622"/>
                <a:gd name="T93" fmla="*/ 202 h 2622"/>
                <a:gd name="T94" fmla="*/ 1588 w 2622"/>
                <a:gd name="T95" fmla="*/ 236 h 2622"/>
                <a:gd name="T96" fmla="*/ 1840 w 2622"/>
                <a:gd name="T97" fmla="*/ 336 h 2622"/>
                <a:gd name="T98" fmla="*/ 2058 w 2622"/>
                <a:gd name="T99" fmla="*/ 490 h 2622"/>
                <a:gd name="T100" fmla="*/ 2232 w 2622"/>
                <a:gd name="T101" fmla="*/ 692 h 2622"/>
                <a:gd name="T102" fmla="*/ 2354 w 2622"/>
                <a:gd name="T103" fmla="*/ 930 h 2622"/>
                <a:gd name="T104" fmla="*/ 2416 w 2622"/>
                <a:gd name="T105" fmla="*/ 1198 h 2622"/>
                <a:gd name="T106" fmla="*/ 2408 w 2622"/>
                <a:gd name="T107" fmla="*/ 1480 h 2622"/>
                <a:gd name="T108" fmla="*/ 2334 w 2622"/>
                <a:gd name="T109" fmla="*/ 1744 h 2622"/>
                <a:gd name="T110" fmla="*/ 2200 w 2622"/>
                <a:gd name="T111" fmla="*/ 1976 h 2622"/>
                <a:gd name="T112" fmla="*/ 2018 w 2622"/>
                <a:gd name="T113" fmla="*/ 2168 h 2622"/>
                <a:gd name="T114" fmla="*/ 1792 w 2622"/>
                <a:gd name="T115" fmla="*/ 2312 h 2622"/>
                <a:gd name="T116" fmla="*/ 1536 w 2622"/>
                <a:gd name="T117" fmla="*/ 2398 h 2622"/>
                <a:gd name="T118" fmla="*/ 0 w 2622"/>
                <a:gd name="T119" fmla="*/ 0 h 2622"/>
                <a:gd name="T120" fmla="*/ 2622 w 2622"/>
                <a:gd name="T121" fmla="*/ 2622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50000">
                  <a:srgbClr val="FFFFFF"/>
                </a:gs>
                <a:gs pos="100000">
                  <a:srgbClr val="AAAAAA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lIns="99496" tIns="49748" rIns="99496" bIns="49748"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" name="Freeform 674"/>
            <p:cNvSpPr>
              <a:spLocks noEditPoints="1"/>
            </p:cNvSpPr>
            <p:nvPr/>
          </p:nvSpPr>
          <p:spPr bwMode="auto">
            <a:xfrm>
              <a:off x="4854" y="583"/>
              <a:ext cx="908" cy="648"/>
            </a:xfrm>
            <a:custGeom>
              <a:avLst/>
              <a:gdLst>
                <a:gd name="T0" fmla="*/ 902 w 1010"/>
                <a:gd name="T1" fmla="*/ 432 h 1008"/>
                <a:gd name="T2" fmla="*/ 878 w 1010"/>
                <a:gd name="T3" fmla="*/ 348 h 1008"/>
                <a:gd name="T4" fmla="*/ 912 w 1010"/>
                <a:gd name="T5" fmla="*/ 198 h 1008"/>
                <a:gd name="T6" fmla="*/ 698 w 1010"/>
                <a:gd name="T7" fmla="*/ 150 h 1008"/>
                <a:gd name="T8" fmla="*/ 598 w 1010"/>
                <a:gd name="T9" fmla="*/ 112 h 1008"/>
                <a:gd name="T10" fmla="*/ 434 w 1010"/>
                <a:gd name="T11" fmla="*/ 0 h 1008"/>
                <a:gd name="T12" fmla="*/ 390 w 1010"/>
                <a:gd name="T13" fmla="*/ 116 h 1008"/>
                <a:gd name="T14" fmla="*/ 274 w 1010"/>
                <a:gd name="T15" fmla="*/ 172 h 1008"/>
                <a:gd name="T16" fmla="*/ 174 w 1010"/>
                <a:gd name="T17" fmla="*/ 274 h 1008"/>
                <a:gd name="T18" fmla="*/ 118 w 1010"/>
                <a:gd name="T19" fmla="*/ 390 h 1008"/>
                <a:gd name="T20" fmla="*/ 0 w 1010"/>
                <a:gd name="T21" fmla="*/ 432 h 1008"/>
                <a:gd name="T22" fmla="*/ 112 w 1010"/>
                <a:gd name="T23" fmla="*/ 596 h 1008"/>
                <a:gd name="T24" fmla="*/ 152 w 1010"/>
                <a:gd name="T25" fmla="*/ 698 h 1008"/>
                <a:gd name="T26" fmla="*/ 198 w 1010"/>
                <a:gd name="T27" fmla="*/ 910 h 1008"/>
                <a:gd name="T28" fmla="*/ 350 w 1010"/>
                <a:gd name="T29" fmla="*/ 876 h 1008"/>
                <a:gd name="T30" fmla="*/ 434 w 1010"/>
                <a:gd name="T31" fmla="*/ 900 h 1008"/>
                <a:gd name="T32" fmla="*/ 576 w 1010"/>
                <a:gd name="T33" fmla="*/ 900 h 1008"/>
                <a:gd name="T34" fmla="*/ 660 w 1010"/>
                <a:gd name="T35" fmla="*/ 876 h 1008"/>
                <a:gd name="T36" fmla="*/ 812 w 1010"/>
                <a:gd name="T37" fmla="*/ 910 h 1008"/>
                <a:gd name="T38" fmla="*/ 858 w 1010"/>
                <a:gd name="T39" fmla="*/ 698 h 1008"/>
                <a:gd name="T40" fmla="*/ 898 w 1010"/>
                <a:gd name="T41" fmla="*/ 596 h 1008"/>
                <a:gd name="T42" fmla="*/ 504 w 1010"/>
                <a:gd name="T43" fmla="*/ 806 h 1008"/>
                <a:gd name="T44" fmla="*/ 444 w 1010"/>
                <a:gd name="T45" fmla="*/ 800 h 1008"/>
                <a:gd name="T46" fmla="*/ 360 w 1010"/>
                <a:gd name="T47" fmla="*/ 770 h 1008"/>
                <a:gd name="T48" fmla="*/ 292 w 1010"/>
                <a:gd name="T49" fmla="*/ 718 h 1008"/>
                <a:gd name="T50" fmla="*/ 238 w 1010"/>
                <a:gd name="T51" fmla="*/ 648 h 1008"/>
                <a:gd name="T52" fmla="*/ 208 w 1010"/>
                <a:gd name="T53" fmla="*/ 564 h 1008"/>
                <a:gd name="T54" fmla="*/ 204 w 1010"/>
                <a:gd name="T55" fmla="*/ 472 h 1008"/>
                <a:gd name="T56" fmla="*/ 226 w 1010"/>
                <a:gd name="T57" fmla="*/ 386 h 1008"/>
                <a:gd name="T58" fmla="*/ 272 w 1010"/>
                <a:gd name="T59" fmla="*/ 312 h 1008"/>
                <a:gd name="T60" fmla="*/ 336 w 1010"/>
                <a:gd name="T61" fmla="*/ 252 h 1008"/>
                <a:gd name="T62" fmla="*/ 414 w 1010"/>
                <a:gd name="T63" fmla="*/ 214 h 1008"/>
                <a:gd name="T64" fmla="*/ 504 w 1010"/>
                <a:gd name="T65" fmla="*/ 202 h 1008"/>
                <a:gd name="T66" fmla="*/ 594 w 1010"/>
                <a:gd name="T67" fmla="*/ 214 h 1008"/>
                <a:gd name="T68" fmla="*/ 674 w 1010"/>
                <a:gd name="T69" fmla="*/ 252 h 1008"/>
                <a:gd name="T70" fmla="*/ 738 w 1010"/>
                <a:gd name="T71" fmla="*/ 312 h 1008"/>
                <a:gd name="T72" fmla="*/ 784 w 1010"/>
                <a:gd name="T73" fmla="*/ 386 h 1008"/>
                <a:gd name="T74" fmla="*/ 806 w 1010"/>
                <a:gd name="T75" fmla="*/ 472 h 1008"/>
                <a:gd name="T76" fmla="*/ 802 w 1010"/>
                <a:gd name="T77" fmla="*/ 564 h 1008"/>
                <a:gd name="T78" fmla="*/ 770 w 1010"/>
                <a:gd name="T79" fmla="*/ 648 h 1008"/>
                <a:gd name="T80" fmla="*/ 718 w 1010"/>
                <a:gd name="T81" fmla="*/ 718 h 1008"/>
                <a:gd name="T82" fmla="*/ 650 w 1010"/>
                <a:gd name="T83" fmla="*/ 770 h 1008"/>
                <a:gd name="T84" fmla="*/ 566 w 1010"/>
                <a:gd name="T85" fmla="*/ 800 h 1008"/>
                <a:gd name="T86" fmla="*/ 0 w 1010"/>
                <a:gd name="T87" fmla="*/ 0 h 1008"/>
                <a:gd name="T88" fmla="*/ 1010 w 1010"/>
                <a:gd name="T89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T86" t="T87" r="T88" b="T89"/>
              <a:pathLst>
                <a:path w="1010" h="1008">
                  <a:moveTo>
                    <a:pt x="1010" y="574"/>
                  </a:moveTo>
                  <a:lnTo>
                    <a:pt x="1010" y="432"/>
                  </a:lnTo>
                  <a:lnTo>
                    <a:pt x="902" y="432"/>
                  </a:lnTo>
                  <a:lnTo>
                    <a:pt x="898" y="410"/>
                  </a:lnTo>
                  <a:lnTo>
                    <a:pt x="892" y="390"/>
                  </a:lnTo>
                  <a:lnTo>
                    <a:pt x="878" y="348"/>
                  </a:lnTo>
                  <a:lnTo>
                    <a:pt x="858" y="310"/>
                  </a:lnTo>
                  <a:lnTo>
                    <a:pt x="836" y="274"/>
                  </a:lnTo>
                  <a:lnTo>
                    <a:pt x="912" y="198"/>
                  </a:lnTo>
                  <a:lnTo>
                    <a:pt x="812" y="96"/>
                  </a:lnTo>
                  <a:lnTo>
                    <a:pt x="736" y="172"/>
                  </a:lnTo>
                  <a:lnTo>
                    <a:pt x="698" y="150"/>
                  </a:lnTo>
                  <a:lnTo>
                    <a:pt x="660" y="132"/>
                  </a:lnTo>
                  <a:lnTo>
                    <a:pt x="620" y="116"/>
                  </a:lnTo>
                  <a:lnTo>
                    <a:pt x="598" y="112"/>
                  </a:lnTo>
                  <a:lnTo>
                    <a:pt x="576" y="106"/>
                  </a:lnTo>
                  <a:lnTo>
                    <a:pt x="576" y="0"/>
                  </a:lnTo>
                  <a:lnTo>
                    <a:pt x="434" y="0"/>
                  </a:lnTo>
                  <a:lnTo>
                    <a:pt x="434" y="106"/>
                  </a:lnTo>
                  <a:lnTo>
                    <a:pt x="412" y="112"/>
                  </a:lnTo>
                  <a:lnTo>
                    <a:pt x="390" y="116"/>
                  </a:lnTo>
                  <a:lnTo>
                    <a:pt x="350" y="132"/>
                  </a:lnTo>
                  <a:lnTo>
                    <a:pt x="310" y="150"/>
                  </a:lnTo>
                  <a:lnTo>
                    <a:pt x="274" y="172"/>
                  </a:lnTo>
                  <a:lnTo>
                    <a:pt x="198" y="96"/>
                  </a:lnTo>
                  <a:lnTo>
                    <a:pt x="98" y="198"/>
                  </a:lnTo>
                  <a:lnTo>
                    <a:pt x="174" y="274"/>
                  </a:lnTo>
                  <a:lnTo>
                    <a:pt x="152" y="310"/>
                  </a:lnTo>
                  <a:lnTo>
                    <a:pt x="132" y="348"/>
                  </a:lnTo>
                  <a:lnTo>
                    <a:pt x="118" y="390"/>
                  </a:lnTo>
                  <a:lnTo>
                    <a:pt x="112" y="410"/>
                  </a:lnTo>
                  <a:lnTo>
                    <a:pt x="108" y="432"/>
                  </a:lnTo>
                  <a:lnTo>
                    <a:pt x="0" y="432"/>
                  </a:lnTo>
                  <a:lnTo>
                    <a:pt x="0" y="574"/>
                  </a:lnTo>
                  <a:lnTo>
                    <a:pt x="108" y="574"/>
                  </a:lnTo>
                  <a:lnTo>
                    <a:pt x="112" y="596"/>
                  </a:lnTo>
                  <a:lnTo>
                    <a:pt x="118" y="618"/>
                  </a:lnTo>
                  <a:lnTo>
                    <a:pt x="132" y="658"/>
                  </a:lnTo>
                  <a:lnTo>
                    <a:pt x="152" y="698"/>
                  </a:lnTo>
                  <a:lnTo>
                    <a:pt x="174" y="734"/>
                  </a:lnTo>
                  <a:lnTo>
                    <a:pt x="98" y="810"/>
                  </a:lnTo>
                  <a:lnTo>
                    <a:pt x="198" y="910"/>
                  </a:lnTo>
                  <a:lnTo>
                    <a:pt x="274" y="834"/>
                  </a:lnTo>
                  <a:lnTo>
                    <a:pt x="310" y="858"/>
                  </a:lnTo>
                  <a:lnTo>
                    <a:pt x="350" y="876"/>
                  </a:lnTo>
                  <a:lnTo>
                    <a:pt x="390" y="890"/>
                  </a:lnTo>
                  <a:lnTo>
                    <a:pt x="412" y="896"/>
                  </a:lnTo>
                  <a:lnTo>
                    <a:pt x="434" y="900"/>
                  </a:lnTo>
                  <a:lnTo>
                    <a:pt x="434" y="1008"/>
                  </a:lnTo>
                  <a:lnTo>
                    <a:pt x="576" y="1008"/>
                  </a:lnTo>
                  <a:lnTo>
                    <a:pt x="576" y="900"/>
                  </a:lnTo>
                  <a:lnTo>
                    <a:pt x="598" y="896"/>
                  </a:lnTo>
                  <a:lnTo>
                    <a:pt x="620" y="890"/>
                  </a:lnTo>
                  <a:lnTo>
                    <a:pt x="660" y="876"/>
                  </a:lnTo>
                  <a:lnTo>
                    <a:pt x="698" y="858"/>
                  </a:lnTo>
                  <a:lnTo>
                    <a:pt x="736" y="834"/>
                  </a:lnTo>
                  <a:lnTo>
                    <a:pt x="812" y="910"/>
                  </a:lnTo>
                  <a:lnTo>
                    <a:pt x="912" y="810"/>
                  </a:lnTo>
                  <a:lnTo>
                    <a:pt x="836" y="734"/>
                  </a:lnTo>
                  <a:lnTo>
                    <a:pt x="858" y="698"/>
                  </a:lnTo>
                  <a:lnTo>
                    <a:pt x="878" y="658"/>
                  </a:lnTo>
                  <a:lnTo>
                    <a:pt x="892" y="618"/>
                  </a:lnTo>
                  <a:lnTo>
                    <a:pt x="898" y="596"/>
                  </a:lnTo>
                  <a:lnTo>
                    <a:pt x="902" y="574"/>
                  </a:lnTo>
                  <a:lnTo>
                    <a:pt x="1010" y="574"/>
                  </a:lnTo>
                  <a:close/>
                  <a:moveTo>
                    <a:pt x="504" y="806"/>
                  </a:moveTo>
                  <a:lnTo>
                    <a:pt x="504" y="806"/>
                  </a:lnTo>
                  <a:lnTo>
                    <a:pt x="474" y="804"/>
                  </a:lnTo>
                  <a:lnTo>
                    <a:pt x="444" y="800"/>
                  </a:lnTo>
                  <a:lnTo>
                    <a:pt x="414" y="792"/>
                  </a:lnTo>
                  <a:lnTo>
                    <a:pt x="388" y="782"/>
                  </a:lnTo>
                  <a:lnTo>
                    <a:pt x="360" y="770"/>
                  </a:lnTo>
                  <a:lnTo>
                    <a:pt x="336" y="754"/>
                  </a:lnTo>
                  <a:lnTo>
                    <a:pt x="312" y="738"/>
                  </a:lnTo>
                  <a:lnTo>
                    <a:pt x="292" y="718"/>
                  </a:lnTo>
                  <a:lnTo>
                    <a:pt x="272" y="696"/>
                  </a:lnTo>
                  <a:lnTo>
                    <a:pt x="254" y="672"/>
                  </a:lnTo>
                  <a:lnTo>
                    <a:pt x="238" y="648"/>
                  </a:lnTo>
                  <a:lnTo>
                    <a:pt x="226" y="622"/>
                  </a:lnTo>
                  <a:lnTo>
                    <a:pt x="216" y="594"/>
                  </a:lnTo>
                  <a:lnTo>
                    <a:pt x="208" y="564"/>
                  </a:lnTo>
                  <a:lnTo>
                    <a:pt x="204" y="534"/>
                  </a:lnTo>
                  <a:lnTo>
                    <a:pt x="202" y="504"/>
                  </a:lnTo>
                  <a:lnTo>
                    <a:pt x="204" y="472"/>
                  </a:lnTo>
                  <a:lnTo>
                    <a:pt x="208" y="442"/>
                  </a:lnTo>
                  <a:lnTo>
                    <a:pt x="216" y="414"/>
                  </a:lnTo>
                  <a:lnTo>
                    <a:pt x="226" y="386"/>
                  </a:lnTo>
                  <a:lnTo>
                    <a:pt x="238" y="360"/>
                  </a:lnTo>
                  <a:lnTo>
                    <a:pt x="254" y="334"/>
                  </a:lnTo>
                  <a:lnTo>
                    <a:pt x="272" y="312"/>
                  </a:lnTo>
                  <a:lnTo>
                    <a:pt x="292" y="290"/>
                  </a:lnTo>
                  <a:lnTo>
                    <a:pt x="312" y="270"/>
                  </a:lnTo>
                  <a:lnTo>
                    <a:pt x="336" y="252"/>
                  </a:lnTo>
                  <a:lnTo>
                    <a:pt x="360" y="238"/>
                  </a:lnTo>
                  <a:lnTo>
                    <a:pt x="388" y="224"/>
                  </a:lnTo>
                  <a:lnTo>
                    <a:pt x="414" y="214"/>
                  </a:lnTo>
                  <a:lnTo>
                    <a:pt x="444" y="208"/>
                  </a:lnTo>
                  <a:lnTo>
                    <a:pt x="474" y="202"/>
                  </a:lnTo>
                  <a:lnTo>
                    <a:pt x="504" y="202"/>
                  </a:lnTo>
                  <a:lnTo>
                    <a:pt x="536" y="202"/>
                  </a:lnTo>
                  <a:lnTo>
                    <a:pt x="566" y="208"/>
                  </a:lnTo>
                  <a:lnTo>
                    <a:pt x="594" y="214"/>
                  </a:lnTo>
                  <a:lnTo>
                    <a:pt x="622" y="224"/>
                  </a:lnTo>
                  <a:lnTo>
                    <a:pt x="650" y="238"/>
                  </a:lnTo>
                  <a:lnTo>
                    <a:pt x="674" y="252"/>
                  </a:lnTo>
                  <a:lnTo>
                    <a:pt x="698" y="270"/>
                  </a:lnTo>
                  <a:lnTo>
                    <a:pt x="718" y="290"/>
                  </a:lnTo>
                  <a:lnTo>
                    <a:pt x="738" y="312"/>
                  </a:lnTo>
                  <a:lnTo>
                    <a:pt x="756" y="334"/>
                  </a:lnTo>
                  <a:lnTo>
                    <a:pt x="770" y="360"/>
                  </a:lnTo>
                  <a:lnTo>
                    <a:pt x="784" y="386"/>
                  </a:lnTo>
                  <a:lnTo>
                    <a:pt x="794" y="414"/>
                  </a:lnTo>
                  <a:lnTo>
                    <a:pt x="802" y="442"/>
                  </a:lnTo>
                  <a:lnTo>
                    <a:pt x="806" y="472"/>
                  </a:lnTo>
                  <a:lnTo>
                    <a:pt x="808" y="504"/>
                  </a:lnTo>
                  <a:lnTo>
                    <a:pt x="806" y="534"/>
                  </a:lnTo>
                  <a:lnTo>
                    <a:pt x="802" y="564"/>
                  </a:lnTo>
                  <a:lnTo>
                    <a:pt x="794" y="594"/>
                  </a:lnTo>
                  <a:lnTo>
                    <a:pt x="784" y="622"/>
                  </a:lnTo>
                  <a:lnTo>
                    <a:pt x="770" y="648"/>
                  </a:lnTo>
                  <a:lnTo>
                    <a:pt x="756" y="672"/>
                  </a:lnTo>
                  <a:lnTo>
                    <a:pt x="738" y="696"/>
                  </a:lnTo>
                  <a:lnTo>
                    <a:pt x="718" y="718"/>
                  </a:lnTo>
                  <a:lnTo>
                    <a:pt x="698" y="738"/>
                  </a:lnTo>
                  <a:lnTo>
                    <a:pt x="674" y="754"/>
                  </a:lnTo>
                  <a:lnTo>
                    <a:pt x="650" y="770"/>
                  </a:lnTo>
                  <a:lnTo>
                    <a:pt x="622" y="782"/>
                  </a:lnTo>
                  <a:lnTo>
                    <a:pt x="594" y="792"/>
                  </a:lnTo>
                  <a:lnTo>
                    <a:pt x="566" y="800"/>
                  </a:lnTo>
                  <a:lnTo>
                    <a:pt x="536" y="804"/>
                  </a:lnTo>
                  <a:lnTo>
                    <a:pt x="504" y="806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50000">
                  <a:srgbClr val="FFFFFF"/>
                </a:gs>
                <a:gs pos="100000">
                  <a:srgbClr val="AAAAAA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lIns="99496" tIns="49748" rIns="99496" bIns="49748"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5" name="Freeform 675"/>
            <p:cNvSpPr>
              <a:spLocks noEditPoints="1"/>
            </p:cNvSpPr>
            <p:nvPr/>
          </p:nvSpPr>
          <p:spPr bwMode="auto">
            <a:xfrm>
              <a:off x="0" y="1588"/>
              <a:ext cx="3015" cy="2155"/>
            </a:xfrm>
            <a:custGeom>
              <a:avLst/>
              <a:gdLst>
                <a:gd name="T0" fmla="*/ 2512 w 2622"/>
                <a:gd name="T1" fmla="*/ 1152 h 2622"/>
                <a:gd name="T2" fmla="*/ 2460 w 2622"/>
                <a:gd name="T3" fmla="*/ 930 h 2622"/>
                <a:gd name="T4" fmla="*/ 2482 w 2622"/>
                <a:gd name="T5" fmla="*/ 718 h 2622"/>
                <a:gd name="T6" fmla="*/ 2244 w 2622"/>
                <a:gd name="T7" fmla="*/ 540 h 2622"/>
                <a:gd name="T8" fmla="*/ 2082 w 2622"/>
                <a:gd name="T9" fmla="*/ 378 h 2622"/>
                <a:gd name="T10" fmla="*/ 1906 w 2622"/>
                <a:gd name="T11" fmla="*/ 140 h 2622"/>
                <a:gd name="T12" fmla="*/ 1694 w 2622"/>
                <a:gd name="T13" fmla="*/ 162 h 2622"/>
                <a:gd name="T14" fmla="*/ 1470 w 2622"/>
                <a:gd name="T15" fmla="*/ 112 h 2622"/>
                <a:gd name="T16" fmla="*/ 1240 w 2622"/>
                <a:gd name="T17" fmla="*/ 104 h 2622"/>
                <a:gd name="T18" fmla="*/ 1042 w 2622"/>
                <a:gd name="T19" fmla="*/ 26 h 2622"/>
                <a:gd name="T20" fmla="*/ 808 w 2622"/>
                <a:gd name="T21" fmla="*/ 210 h 2622"/>
                <a:gd name="T22" fmla="*/ 610 w 2622"/>
                <a:gd name="T23" fmla="*/ 326 h 2622"/>
                <a:gd name="T24" fmla="*/ 334 w 2622"/>
                <a:gd name="T25" fmla="*/ 434 h 2622"/>
                <a:gd name="T26" fmla="*/ 302 w 2622"/>
                <a:gd name="T27" fmla="*/ 646 h 2622"/>
                <a:gd name="T28" fmla="*/ 194 w 2622"/>
                <a:gd name="T29" fmla="*/ 848 h 2622"/>
                <a:gd name="T30" fmla="*/ 126 w 2622"/>
                <a:gd name="T31" fmla="*/ 1068 h 2622"/>
                <a:gd name="T32" fmla="*/ 0 w 2622"/>
                <a:gd name="T33" fmla="*/ 1240 h 2622"/>
                <a:gd name="T34" fmla="*/ 118 w 2622"/>
                <a:gd name="T35" fmla="*/ 1512 h 2622"/>
                <a:gd name="T36" fmla="*/ 178 w 2622"/>
                <a:gd name="T37" fmla="*/ 1734 h 2622"/>
                <a:gd name="T38" fmla="*/ 212 w 2622"/>
                <a:gd name="T39" fmla="*/ 2028 h 2622"/>
                <a:gd name="T40" fmla="*/ 408 w 2622"/>
                <a:gd name="T41" fmla="*/ 2116 h 2622"/>
                <a:gd name="T42" fmla="*/ 576 w 2622"/>
                <a:gd name="T43" fmla="*/ 2272 h 2622"/>
                <a:gd name="T44" fmla="*/ 770 w 2622"/>
                <a:gd name="T45" fmla="*/ 2394 h 2622"/>
                <a:gd name="T46" fmla="*/ 904 w 2622"/>
                <a:gd name="T47" fmla="*/ 2560 h 2622"/>
                <a:gd name="T48" fmla="*/ 1196 w 2622"/>
                <a:gd name="T49" fmla="*/ 2516 h 2622"/>
                <a:gd name="T50" fmla="*/ 1426 w 2622"/>
                <a:gd name="T51" fmla="*/ 2516 h 2622"/>
                <a:gd name="T52" fmla="*/ 1720 w 2622"/>
                <a:gd name="T53" fmla="*/ 2560 h 2622"/>
                <a:gd name="T54" fmla="*/ 1854 w 2622"/>
                <a:gd name="T55" fmla="*/ 2394 h 2622"/>
                <a:gd name="T56" fmla="*/ 2048 w 2622"/>
                <a:gd name="T57" fmla="*/ 2272 h 2622"/>
                <a:gd name="T58" fmla="*/ 2216 w 2622"/>
                <a:gd name="T59" fmla="*/ 2116 h 2622"/>
                <a:gd name="T60" fmla="*/ 2412 w 2622"/>
                <a:gd name="T61" fmla="*/ 2028 h 2622"/>
                <a:gd name="T62" fmla="*/ 2446 w 2622"/>
                <a:gd name="T63" fmla="*/ 1734 h 2622"/>
                <a:gd name="T64" fmla="*/ 2506 w 2622"/>
                <a:gd name="T65" fmla="*/ 1512 h 2622"/>
                <a:gd name="T66" fmla="*/ 1312 w 2622"/>
                <a:gd name="T67" fmla="*/ 2420 h 2622"/>
                <a:gd name="T68" fmla="*/ 1088 w 2622"/>
                <a:gd name="T69" fmla="*/ 2398 h 2622"/>
                <a:gd name="T70" fmla="*/ 830 w 2622"/>
                <a:gd name="T71" fmla="*/ 2312 h 2622"/>
                <a:gd name="T72" fmla="*/ 606 w 2622"/>
                <a:gd name="T73" fmla="*/ 2168 h 2622"/>
                <a:gd name="T74" fmla="*/ 422 w 2622"/>
                <a:gd name="T75" fmla="*/ 1976 h 2622"/>
                <a:gd name="T76" fmla="*/ 290 w 2622"/>
                <a:gd name="T77" fmla="*/ 1744 h 2622"/>
                <a:gd name="T78" fmla="*/ 216 w 2622"/>
                <a:gd name="T79" fmla="*/ 1480 h 2622"/>
                <a:gd name="T80" fmla="*/ 208 w 2622"/>
                <a:gd name="T81" fmla="*/ 1198 h 2622"/>
                <a:gd name="T82" fmla="*/ 270 w 2622"/>
                <a:gd name="T83" fmla="*/ 930 h 2622"/>
                <a:gd name="T84" fmla="*/ 392 w 2622"/>
                <a:gd name="T85" fmla="*/ 692 h 2622"/>
                <a:gd name="T86" fmla="*/ 566 w 2622"/>
                <a:gd name="T87" fmla="*/ 490 h 2622"/>
                <a:gd name="T88" fmla="*/ 782 w 2622"/>
                <a:gd name="T89" fmla="*/ 336 h 2622"/>
                <a:gd name="T90" fmla="*/ 1034 w 2622"/>
                <a:gd name="T91" fmla="*/ 236 h 2622"/>
                <a:gd name="T92" fmla="*/ 1312 w 2622"/>
                <a:gd name="T93" fmla="*/ 202 h 2622"/>
                <a:gd name="T94" fmla="*/ 1588 w 2622"/>
                <a:gd name="T95" fmla="*/ 236 h 2622"/>
                <a:gd name="T96" fmla="*/ 1840 w 2622"/>
                <a:gd name="T97" fmla="*/ 336 h 2622"/>
                <a:gd name="T98" fmla="*/ 2058 w 2622"/>
                <a:gd name="T99" fmla="*/ 490 h 2622"/>
                <a:gd name="T100" fmla="*/ 2232 w 2622"/>
                <a:gd name="T101" fmla="*/ 692 h 2622"/>
                <a:gd name="T102" fmla="*/ 2354 w 2622"/>
                <a:gd name="T103" fmla="*/ 930 h 2622"/>
                <a:gd name="T104" fmla="*/ 2416 w 2622"/>
                <a:gd name="T105" fmla="*/ 1198 h 2622"/>
                <a:gd name="T106" fmla="*/ 2408 w 2622"/>
                <a:gd name="T107" fmla="*/ 1480 h 2622"/>
                <a:gd name="T108" fmla="*/ 2334 w 2622"/>
                <a:gd name="T109" fmla="*/ 1744 h 2622"/>
                <a:gd name="T110" fmla="*/ 2200 w 2622"/>
                <a:gd name="T111" fmla="*/ 1976 h 2622"/>
                <a:gd name="T112" fmla="*/ 2018 w 2622"/>
                <a:gd name="T113" fmla="*/ 2168 h 2622"/>
                <a:gd name="T114" fmla="*/ 1792 w 2622"/>
                <a:gd name="T115" fmla="*/ 2312 h 2622"/>
                <a:gd name="T116" fmla="*/ 1536 w 2622"/>
                <a:gd name="T117" fmla="*/ 2398 h 2622"/>
                <a:gd name="T118" fmla="*/ 0 w 2622"/>
                <a:gd name="T119" fmla="*/ 0 h 2622"/>
                <a:gd name="T120" fmla="*/ 2622 w 2622"/>
                <a:gd name="T121" fmla="*/ 2622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50000">
                  <a:srgbClr val="FFFFFF"/>
                </a:gs>
                <a:gs pos="100000">
                  <a:srgbClr val="AAAAAA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lIns="99496" tIns="49748" rIns="99496" bIns="49748"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6" name="Oval 677"/>
            <p:cNvSpPr>
              <a:spLocks noChangeArrowheads="1"/>
            </p:cNvSpPr>
            <p:nvPr/>
          </p:nvSpPr>
          <p:spPr bwMode="auto">
            <a:xfrm>
              <a:off x="1383" y="227"/>
              <a:ext cx="1864" cy="1342"/>
            </a:xfrm>
            <a:prstGeom prst="ellipse">
              <a:avLst/>
            </a:prstGeom>
            <a:gradFill rotWithShape="1">
              <a:gsLst>
                <a:gs pos="0">
                  <a:srgbClr val="FF7C53"/>
                </a:gs>
                <a:gs pos="100000">
                  <a:srgbClr val="FFB39B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7" name="Freeform 678"/>
            <p:cNvSpPr>
              <a:spLocks/>
            </p:cNvSpPr>
            <p:nvPr/>
          </p:nvSpPr>
          <p:spPr bwMode="auto">
            <a:xfrm>
              <a:off x="1429" y="250"/>
              <a:ext cx="1769" cy="624"/>
            </a:xfrm>
            <a:custGeom>
              <a:avLst/>
              <a:gdLst>
                <a:gd name="T0" fmla="*/ 0 w 3456"/>
                <a:gd name="T1" fmla="*/ 624 h 1728"/>
                <a:gd name="T2" fmla="*/ 5 w 3456"/>
                <a:gd name="T3" fmla="*/ 560 h 1728"/>
                <a:gd name="T4" fmla="*/ 18 w 3456"/>
                <a:gd name="T5" fmla="*/ 498 h 1728"/>
                <a:gd name="T6" fmla="*/ 40 w 3456"/>
                <a:gd name="T7" fmla="*/ 438 h 1728"/>
                <a:gd name="T8" fmla="*/ 70 w 3456"/>
                <a:gd name="T9" fmla="*/ 381 h 1728"/>
                <a:gd name="T10" fmla="*/ 106 w 3456"/>
                <a:gd name="T11" fmla="*/ 326 h 1728"/>
                <a:gd name="T12" fmla="*/ 152 w 3456"/>
                <a:gd name="T13" fmla="*/ 275 h 1728"/>
                <a:gd name="T14" fmla="*/ 202 w 3456"/>
                <a:gd name="T15" fmla="*/ 227 h 1728"/>
                <a:gd name="T16" fmla="*/ 259 w 3456"/>
                <a:gd name="T17" fmla="*/ 183 h 1728"/>
                <a:gd name="T18" fmla="*/ 322 w 3456"/>
                <a:gd name="T19" fmla="*/ 142 h 1728"/>
                <a:gd name="T20" fmla="*/ 390 w 3456"/>
                <a:gd name="T21" fmla="*/ 107 h 1728"/>
                <a:gd name="T22" fmla="*/ 463 w 3456"/>
                <a:gd name="T23" fmla="*/ 75 h 1728"/>
                <a:gd name="T24" fmla="*/ 541 w 3456"/>
                <a:gd name="T25" fmla="*/ 49 h 1728"/>
                <a:gd name="T26" fmla="*/ 621 w 3456"/>
                <a:gd name="T27" fmla="*/ 28 h 1728"/>
                <a:gd name="T28" fmla="*/ 706 w 3456"/>
                <a:gd name="T29" fmla="*/ 13 h 1728"/>
                <a:gd name="T30" fmla="*/ 794 w 3456"/>
                <a:gd name="T31" fmla="*/ 4 h 1728"/>
                <a:gd name="T32" fmla="*/ 885 w 3456"/>
                <a:gd name="T33" fmla="*/ 0 h 1728"/>
                <a:gd name="T34" fmla="*/ 975 w 3456"/>
                <a:gd name="T35" fmla="*/ 4 h 1728"/>
                <a:gd name="T36" fmla="*/ 1063 w 3456"/>
                <a:gd name="T37" fmla="*/ 13 h 1728"/>
                <a:gd name="T38" fmla="*/ 1148 w 3456"/>
                <a:gd name="T39" fmla="*/ 28 h 1728"/>
                <a:gd name="T40" fmla="*/ 1228 w 3456"/>
                <a:gd name="T41" fmla="*/ 49 h 1728"/>
                <a:gd name="T42" fmla="*/ 1306 w 3456"/>
                <a:gd name="T43" fmla="*/ 75 h 1728"/>
                <a:gd name="T44" fmla="*/ 1379 w 3456"/>
                <a:gd name="T45" fmla="*/ 107 h 1728"/>
                <a:gd name="T46" fmla="*/ 1447 w 3456"/>
                <a:gd name="T47" fmla="*/ 142 h 1728"/>
                <a:gd name="T48" fmla="*/ 1510 w 3456"/>
                <a:gd name="T49" fmla="*/ 183 h 1728"/>
                <a:gd name="T50" fmla="*/ 1567 w 3456"/>
                <a:gd name="T51" fmla="*/ 227 h 1728"/>
                <a:gd name="T52" fmla="*/ 1617 w 3456"/>
                <a:gd name="T53" fmla="*/ 275 h 1728"/>
                <a:gd name="T54" fmla="*/ 1663 w 3456"/>
                <a:gd name="T55" fmla="*/ 326 h 1728"/>
                <a:gd name="T56" fmla="*/ 1699 w 3456"/>
                <a:gd name="T57" fmla="*/ 381 h 1728"/>
                <a:gd name="T58" fmla="*/ 1729 w 3456"/>
                <a:gd name="T59" fmla="*/ 438 h 1728"/>
                <a:gd name="T60" fmla="*/ 1751 w 3456"/>
                <a:gd name="T61" fmla="*/ 498 h 1728"/>
                <a:gd name="T62" fmla="*/ 1764 w 3456"/>
                <a:gd name="T63" fmla="*/ 560 h 1728"/>
                <a:gd name="T64" fmla="*/ 1769 w 3456"/>
                <a:gd name="T65" fmla="*/ 624 h 17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456"/>
                <a:gd name="T100" fmla="*/ 0 h 1728"/>
                <a:gd name="T101" fmla="*/ 3456 w 3456"/>
                <a:gd name="T102" fmla="*/ 1728 h 17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456" h="1728">
                  <a:moveTo>
                    <a:pt x="0" y="1728"/>
                  </a:moveTo>
                  <a:lnTo>
                    <a:pt x="0" y="1728"/>
                  </a:lnTo>
                  <a:lnTo>
                    <a:pt x="2" y="1638"/>
                  </a:lnTo>
                  <a:lnTo>
                    <a:pt x="10" y="1552"/>
                  </a:lnTo>
                  <a:lnTo>
                    <a:pt x="20" y="1464"/>
                  </a:lnTo>
                  <a:lnTo>
                    <a:pt x="36" y="1380"/>
                  </a:lnTo>
                  <a:lnTo>
                    <a:pt x="54" y="1296"/>
                  </a:lnTo>
                  <a:lnTo>
                    <a:pt x="78" y="1214"/>
                  </a:lnTo>
                  <a:lnTo>
                    <a:pt x="106" y="1134"/>
                  </a:lnTo>
                  <a:lnTo>
                    <a:pt x="136" y="1056"/>
                  </a:lnTo>
                  <a:lnTo>
                    <a:pt x="170" y="978"/>
                  </a:lnTo>
                  <a:lnTo>
                    <a:pt x="208" y="904"/>
                  </a:lnTo>
                  <a:lnTo>
                    <a:pt x="250" y="832"/>
                  </a:lnTo>
                  <a:lnTo>
                    <a:pt x="296" y="762"/>
                  </a:lnTo>
                  <a:lnTo>
                    <a:pt x="344" y="694"/>
                  </a:lnTo>
                  <a:lnTo>
                    <a:pt x="394" y="628"/>
                  </a:lnTo>
                  <a:lnTo>
                    <a:pt x="450" y="566"/>
                  </a:lnTo>
                  <a:lnTo>
                    <a:pt x="506" y="506"/>
                  </a:lnTo>
                  <a:lnTo>
                    <a:pt x="566" y="448"/>
                  </a:lnTo>
                  <a:lnTo>
                    <a:pt x="630" y="394"/>
                  </a:lnTo>
                  <a:lnTo>
                    <a:pt x="694" y="344"/>
                  </a:lnTo>
                  <a:lnTo>
                    <a:pt x="762" y="296"/>
                  </a:lnTo>
                  <a:lnTo>
                    <a:pt x="832" y="250"/>
                  </a:lnTo>
                  <a:lnTo>
                    <a:pt x="904" y="208"/>
                  </a:lnTo>
                  <a:lnTo>
                    <a:pt x="978" y="170"/>
                  </a:lnTo>
                  <a:lnTo>
                    <a:pt x="1056" y="136"/>
                  </a:lnTo>
                  <a:lnTo>
                    <a:pt x="1134" y="106"/>
                  </a:lnTo>
                  <a:lnTo>
                    <a:pt x="1214" y="78"/>
                  </a:lnTo>
                  <a:lnTo>
                    <a:pt x="1296" y="54"/>
                  </a:lnTo>
                  <a:lnTo>
                    <a:pt x="1380" y="36"/>
                  </a:lnTo>
                  <a:lnTo>
                    <a:pt x="1464" y="20"/>
                  </a:lnTo>
                  <a:lnTo>
                    <a:pt x="1552" y="10"/>
                  </a:lnTo>
                  <a:lnTo>
                    <a:pt x="1640" y="2"/>
                  </a:lnTo>
                  <a:lnTo>
                    <a:pt x="1728" y="0"/>
                  </a:lnTo>
                  <a:lnTo>
                    <a:pt x="1816" y="2"/>
                  </a:lnTo>
                  <a:lnTo>
                    <a:pt x="1904" y="10"/>
                  </a:lnTo>
                  <a:lnTo>
                    <a:pt x="1992" y="20"/>
                  </a:lnTo>
                  <a:lnTo>
                    <a:pt x="2076" y="36"/>
                  </a:lnTo>
                  <a:lnTo>
                    <a:pt x="2160" y="54"/>
                  </a:lnTo>
                  <a:lnTo>
                    <a:pt x="2242" y="78"/>
                  </a:lnTo>
                  <a:lnTo>
                    <a:pt x="2322" y="106"/>
                  </a:lnTo>
                  <a:lnTo>
                    <a:pt x="2400" y="136"/>
                  </a:lnTo>
                  <a:lnTo>
                    <a:pt x="2478" y="170"/>
                  </a:lnTo>
                  <a:lnTo>
                    <a:pt x="2552" y="208"/>
                  </a:lnTo>
                  <a:lnTo>
                    <a:pt x="2624" y="250"/>
                  </a:lnTo>
                  <a:lnTo>
                    <a:pt x="2694" y="296"/>
                  </a:lnTo>
                  <a:lnTo>
                    <a:pt x="2762" y="344"/>
                  </a:lnTo>
                  <a:lnTo>
                    <a:pt x="2826" y="394"/>
                  </a:lnTo>
                  <a:lnTo>
                    <a:pt x="2890" y="448"/>
                  </a:lnTo>
                  <a:lnTo>
                    <a:pt x="2950" y="506"/>
                  </a:lnTo>
                  <a:lnTo>
                    <a:pt x="3006" y="566"/>
                  </a:lnTo>
                  <a:lnTo>
                    <a:pt x="3062" y="628"/>
                  </a:lnTo>
                  <a:lnTo>
                    <a:pt x="3112" y="694"/>
                  </a:lnTo>
                  <a:lnTo>
                    <a:pt x="3160" y="762"/>
                  </a:lnTo>
                  <a:lnTo>
                    <a:pt x="3206" y="832"/>
                  </a:lnTo>
                  <a:lnTo>
                    <a:pt x="3248" y="904"/>
                  </a:lnTo>
                  <a:lnTo>
                    <a:pt x="3286" y="978"/>
                  </a:lnTo>
                  <a:lnTo>
                    <a:pt x="3320" y="1056"/>
                  </a:lnTo>
                  <a:lnTo>
                    <a:pt x="3350" y="1134"/>
                  </a:lnTo>
                  <a:lnTo>
                    <a:pt x="3378" y="1214"/>
                  </a:lnTo>
                  <a:lnTo>
                    <a:pt x="3402" y="1296"/>
                  </a:lnTo>
                  <a:lnTo>
                    <a:pt x="3420" y="1380"/>
                  </a:lnTo>
                  <a:lnTo>
                    <a:pt x="3436" y="1464"/>
                  </a:lnTo>
                  <a:lnTo>
                    <a:pt x="3446" y="1552"/>
                  </a:lnTo>
                  <a:lnTo>
                    <a:pt x="3454" y="1638"/>
                  </a:lnTo>
                  <a:lnTo>
                    <a:pt x="3456" y="1728"/>
                  </a:lnTo>
                  <a:lnTo>
                    <a:pt x="0" y="17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38" name="Group 14"/>
            <p:cNvGrpSpPr>
              <a:grpSpLocks/>
            </p:cNvGrpSpPr>
            <p:nvPr/>
          </p:nvGrpSpPr>
          <p:grpSpPr bwMode="auto">
            <a:xfrm>
              <a:off x="249" y="1769"/>
              <a:ext cx="2518" cy="1792"/>
              <a:chOff x="0" y="0"/>
              <a:chExt cx="1860" cy="1338"/>
            </a:xfrm>
          </p:grpSpPr>
          <p:sp>
            <p:nvSpPr>
              <p:cNvPr id="50" name="Oval 68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0" cy="1338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51" name="Freeform 681"/>
              <p:cNvSpPr>
                <a:spLocks/>
              </p:cNvSpPr>
              <p:nvPr/>
            </p:nvSpPr>
            <p:spPr bwMode="auto">
              <a:xfrm>
                <a:off x="46" y="23"/>
                <a:ext cx="1769" cy="624"/>
              </a:xfrm>
              <a:custGeom>
                <a:avLst/>
                <a:gdLst>
                  <a:gd name="T0" fmla="*/ 0 w 3456"/>
                  <a:gd name="T1" fmla="*/ 624 h 1728"/>
                  <a:gd name="T2" fmla="*/ 5 w 3456"/>
                  <a:gd name="T3" fmla="*/ 560 h 1728"/>
                  <a:gd name="T4" fmla="*/ 18 w 3456"/>
                  <a:gd name="T5" fmla="*/ 498 h 1728"/>
                  <a:gd name="T6" fmla="*/ 40 w 3456"/>
                  <a:gd name="T7" fmla="*/ 438 h 1728"/>
                  <a:gd name="T8" fmla="*/ 70 w 3456"/>
                  <a:gd name="T9" fmla="*/ 381 h 1728"/>
                  <a:gd name="T10" fmla="*/ 106 w 3456"/>
                  <a:gd name="T11" fmla="*/ 326 h 1728"/>
                  <a:gd name="T12" fmla="*/ 152 w 3456"/>
                  <a:gd name="T13" fmla="*/ 275 h 1728"/>
                  <a:gd name="T14" fmla="*/ 202 w 3456"/>
                  <a:gd name="T15" fmla="*/ 227 h 1728"/>
                  <a:gd name="T16" fmla="*/ 259 w 3456"/>
                  <a:gd name="T17" fmla="*/ 183 h 1728"/>
                  <a:gd name="T18" fmla="*/ 322 w 3456"/>
                  <a:gd name="T19" fmla="*/ 142 h 1728"/>
                  <a:gd name="T20" fmla="*/ 390 w 3456"/>
                  <a:gd name="T21" fmla="*/ 107 h 1728"/>
                  <a:gd name="T22" fmla="*/ 463 w 3456"/>
                  <a:gd name="T23" fmla="*/ 75 h 1728"/>
                  <a:gd name="T24" fmla="*/ 541 w 3456"/>
                  <a:gd name="T25" fmla="*/ 49 h 1728"/>
                  <a:gd name="T26" fmla="*/ 621 w 3456"/>
                  <a:gd name="T27" fmla="*/ 28 h 1728"/>
                  <a:gd name="T28" fmla="*/ 706 w 3456"/>
                  <a:gd name="T29" fmla="*/ 13 h 1728"/>
                  <a:gd name="T30" fmla="*/ 794 w 3456"/>
                  <a:gd name="T31" fmla="*/ 4 h 1728"/>
                  <a:gd name="T32" fmla="*/ 885 w 3456"/>
                  <a:gd name="T33" fmla="*/ 0 h 1728"/>
                  <a:gd name="T34" fmla="*/ 975 w 3456"/>
                  <a:gd name="T35" fmla="*/ 4 h 1728"/>
                  <a:gd name="T36" fmla="*/ 1063 w 3456"/>
                  <a:gd name="T37" fmla="*/ 13 h 1728"/>
                  <a:gd name="T38" fmla="*/ 1148 w 3456"/>
                  <a:gd name="T39" fmla="*/ 28 h 1728"/>
                  <a:gd name="T40" fmla="*/ 1228 w 3456"/>
                  <a:gd name="T41" fmla="*/ 49 h 1728"/>
                  <a:gd name="T42" fmla="*/ 1306 w 3456"/>
                  <a:gd name="T43" fmla="*/ 75 h 1728"/>
                  <a:gd name="T44" fmla="*/ 1379 w 3456"/>
                  <a:gd name="T45" fmla="*/ 107 h 1728"/>
                  <a:gd name="T46" fmla="*/ 1447 w 3456"/>
                  <a:gd name="T47" fmla="*/ 142 h 1728"/>
                  <a:gd name="T48" fmla="*/ 1510 w 3456"/>
                  <a:gd name="T49" fmla="*/ 183 h 1728"/>
                  <a:gd name="T50" fmla="*/ 1567 w 3456"/>
                  <a:gd name="T51" fmla="*/ 227 h 1728"/>
                  <a:gd name="T52" fmla="*/ 1617 w 3456"/>
                  <a:gd name="T53" fmla="*/ 275 h 1728"/>
                  <a:gd name="T54" fmla="*/ 1663 w 3456"/>
                  <a:gd name="T55" fmla="*/ 326 h 1728"/>
                  <a:gd name="T56" fmla="*/ 1699 w 3456"/>
                  <a:gd name="T57" fmla="*/ 381 h 1728"/>
                  <a:gd name="T58" fmla="*/ 1729 w 3456"/>
                  <a:gd name="T59" fmla="*/ 438 h 1728"/>
                  <a:gd name="T60" fmla="*/ 1751 w 3456"/>
                  <a:gd name="T61" fmla="*/ 498 h 1728"/>
                  <a:gd name="T62" fmla="*/ 1764 w 3456"/>
                  <a:gd name="T63" fmla="*/ 560 h 1728"/>
                  <a:gd name="T64" fmla="*/ 1769 w 3456"/>
                  <a:gd name="T65" fmla="*/ 624 h 172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456"/>
                  <a:gd name="T100" fmla="*/ 0 h 1728"/>
                  <a:gd name="T101" fmla="*/ 3456 w 3456"/>
                  <a:gd name="T102" fmla="*/ 1728 h 172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456" h="1728">
                    <a:moveTo>
                      <a:pt x="0" y="1728"/>
                    </a:moveTo>
                    <a:lnTo>
                      <a:pt x="0" y="1728"/>
                    </a:lnTo>
                    <a:lnTo>
                      <a:pt x="2" y="1638"/>
                    </a:lnTo>
                    <a:lnTo>
                      <a:pt x="10" y="1552"/>
                    </a:lnTo>
                    <a:lnTo>
                      <a:pt x="20" y="1464"/>
                    </a:lnTo>
                    <a:lnTo>
                      <a:pt x="36" y="1380"/>
                    </a:lnTo>
                    <a:lnTo>
                      <a:pt x="54" y="1296"/>
                    </a:lnTo>
                    <a:lnTo>
                      <a:pt x="78" y="1214"/>
                    </a:lnTo>
                    <a:lnTo>
                      <a:pt x="106" y="1134"/>
                    </a:lnTo>
                    <a:lnTo>
                      <a:pt x="136" y="1056"/>
                    </a:lnTo>
                    <a:lnTo>
                      <a:pt x="170" y="978"/>
                    </a:lnTo>
                    <a:lnTo>
                      <a:pt x="208" y="904"/>
                    </a:lnTo>
                    <a:lnTo>
                      <a:pt x="250" y="832"/>
                    </a:lnTo>
                    <a:lnTo>
                      <a:pt x="296" y="762"/>
                    </a:lnTo>
                    <a:lnTo>
                      <a:pt x="344" y="694"/>
                    </a:lnTo>
                    <a:lnTo>
                      <a:pt x="394" y="628"/>
                    </a:lnTo>
                    <a:lnTo>
                      <a:pt x="450" y="566"/>
                    </a:lnTo>
                    <a:lnTo>
                      <a:pt x="506" y="506"/>
                    </a:lnTo>
                    <a:lnTo>
                      <a:pt x="566" y="448"/>
                    </a:lnTo>
                    <a:lnTo>
                      <a:pt x="630" y="394"/>
                    </a:lnTo>
                    <a:lnTo>
                      <a:pt x="694" y="344"/>
                    </a:lnTo>
                    <a:lnTo>
                      <a:pt x="762" y="296"/>
                    </a:lnTo>
                    <a:lnTo>
                      <a:pt x="832" y="250"/>
                    </a:lnTo>
                    <a:lnTo>
                      <a:pt x="904" y="208"/>
                    </a:lnTo>
                    <a:lnTo>
                      <a:pt x="978" y="170"/>
                    </a:lnTo>
                    <a:lnTo>
                      <a:pt x="1056" y="136"/>
                    </a:lnTo>
                    <a:lnTo>
                      <a:pt x="1134" y="106"/>
                    </a:lnTo>
                    <a:lnTo>
                      <a:pt x="1214" y="78"/>
                    </a:lnTo>
                    <a:lnTo>
                      <a:pt x="1296" y="54"/>
                    </a:lnTo>
                    <a:lnTo>
                      <a:pt x="1380" y="36"/>
                    </a:lnTo>
                    <a:lnTo>
                      <a:pt x="1464" y="20"/>
                    </a:lnTo>
                    <a:lnTo>
                      <a:pt x="1552" y="10"/>
                    </a:lnTo>
                    <a:lnTo>
                      <a:pt x="1640" y="2"/>
                    </a:lnTo>
                    <a:lnTo>
                      <a:pt x="1728" y="0"/>
                    </a:lnTo>
                    <a:lnTo>
                      <a:pt x="1816" y="2"/>
                    </a:lnTo>
                    <a:lnTo>
                      <a:pt x="1904" y="10"/>
                    </a:lnTo>
                    <a:lnTo>
                      <a:pt x="1992" y="20"/>
                    </a:lnTo>
                    <a:lnTo>
                      <a:pt x="2076" y="36"/>
                    </a:lnTo>
                    <a:lnTo>
                      <a:pt x="2160" y="54"/>
                    </a:lnTo>
                    <a:lnTo>
                      <a:pt x="2242" y="78"/>
                    </a:lnTo>
                    <a:lnTo>
                      <a:pt x="2322" y="106"/>
                    </a:lnTo>
                    <a:lnTo>
                      <a:pt x="2400" y="136"/>
                    </a:lnTo>
                    <a:lnTo>
                      <a:pt x="2478" y="170"/>
                    </a:lnTo>
                    <a:lnTo>
                      <a:pt x="2552" y="208"/>
                    </a:lnTo>
                    <a:lnTo>
                      <a:pt x="2624" y="250"/>
                    </a:lnTo>
                    <a:lnTo>
                      <a:pt x="2694" y="296"/>
                    </a:lnTo>
                    <a:lnTo>
                      <a:pt x="2762" y="344"/>
                    </a:lnTo>
                    <a:lnTo>
                      <a:pt x="2826" y="394"/>
                    </a:lnTo>
                    <a:lnTo>
                      <a:pt x="2890" y="448"/>
                    </a:lnTo>
                    <a:lnTo>
                      <a:pt x="2950" y="506"/>
                    </a:lnTo>
                    <a:lnTo>
                      <a:pt x="3006" y="566"/>
                    </a:lnTo>
                    <a:lnTo>
                      <a:pt x="3062" y="628"/>
                    </a:lnTo>
                    <a:lnTo>
                      <a:pt x="3112" y="694"/>
                    </a:lnTo>
                    <a:lnTo>
                      <a:pt x="3160" y="762"/>
                    </a:lnTo>
                    <a:lnTo>
                      <a:pt x="3206" y="832"/>
                    </a:lnTo>
                    <a:lnTo>
                      <a:pt x="3248" y="904"/>
                    </a:lnTo>
                    <a:lnTo>
                      <a:pt x="3286" y="978"/>
                    </a:lnTo>
                    <a:lnTo>
                      <a:pt x="3320" y="1056"/>
                    </a:lnTo>
                    <a:lnTo>
                      <a:pt x="3350" y="1134"/>
                    </a:lnTo>
                    <a:lnTo>
                      <a:pt x="3378" y="1214"/>
                    </a:lnTo>
                    <a:lnTo>
                      <a:pt x="3402" y="1296"/>
                    </a:lnTo>
                    <a:lnTo>
                      <a:pt x="3420" y="1380"/>
                    </a:lnTo>
                    <a:lnTo>
                      <a:pt x="3436" y="1464"/>
                    </a:lnTo>
                    <a:lnTo>
                      <a:pt x="3446" y="1552"/>
                    </a:lnTo>
                    <a:lnTo>
                      <a:pt x="3454" y="1638"/>
                    </a:lnTo>
                    <a:lnTo>
                      <a:pt x="3456" y="1728"/>
                    </a:lnTo>
                    <a:lnTo>
                      <a:pt x="0" y="17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39" name="Group 17"/>
            <p:cNvGrpSpPr>
              <a:grpSpLocks/>
            </p:cNvGrpSpPr>
            <p:nvPr/>
          </p:nvGrpSpPr>
          <p:grpSpPr bwMode="auto">
            <a:xfrm>
              <a:off x="3561" y="136"/>
              <a:ext cx="1224" cy="885"/>
              <a:chOff x="0" y="0"/>
              <a:chExt cx="1860" cy="1338"/>
            </a:xfrm>
          </p:grpSpPr>
          <p:sp>
            <p:nvSpPr>
              <p:cNvPr id="48" name="Oval 68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0" cy="1338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49" name="Freeform 684"/>
              <p:cNvSpPr>
                <a:spLocks/>
              </p:cNvSpPr>
              <p:nvPr/>
            </p:nvSpPr>
            <p:spPr bwMode="auto">
              <a:xfrm>
                <a:off x="46" y="23"/>
                <a:ext cx="1769" cy="624"/>
              </a:xfrm>
              <a:custGeom>
                <a:avLst/>
                <a:gdLst>
                  <a:gd name="T0" fmla="*/ 0 w 3456"/>
                  <a:gd name="T1" fmla="*/ 624 h 1728"/>
                  <a:gd name="T2" fmla="*/ 5 w 3456"/>
                  <a:gd name="T3" fmla="*/ 560 h 1728"/>
                  <a:gd name="T4" fmla="*/ 18 w 3456"/>
                  <a:gd name="T5" fmla="*/ 498 h 1728"/>
                  <a:gd name="T6" fmla="*/ 40 w 3456"/>
                  <a:gd name="T7" fmla="*/ 438 h 1728"/>
                  <a:gd name="T8" fmla="*/ 70 w 3456"/>
                  <a:gd name="T9" fmla="*/ 381 h 1728"/>
                  <a:gd name="T10" fmla="*/ 106 w 3456"/>
                  <a:gd name="T11" fmla="*/ 326 h 1728"/>
                  <a:gd name="T12" fmla="*/ 152 w 3456"/>
                  <a:gd name="T13" fmla="*/ 275 h 1728"/>
                  <a:gd name="T14" fmla="*/ 202 w 3456"/>
                  <a:gd name="T15" fmla="*/ 227 h 1728"/>
                  <a:gd name="T16" fmla="*/ 259 w 3456"/>
                  <a:gd name="T17" fmla="*/ 183 h 1728"/>
                  <a:gd name="T18" fmla="*/ 322 w 3456"/>
                  <a:gd name="T19" fmla="*/ 142 h 1728"/>
                  <a:gd name="T20" fmla="*/ 390 w 3456"/>
                  <a:gd name="T21" fmla="*/ 107 h 1728"/>
                  <a:gd name="T22" fmla="*/ 463 w 3456"/>
                  <a:gd name="T23" fmla="*/ 75 h 1728"/>
                  <a:gd name="T24" fmla="*/ 541 w 3456"/>
                  <a:gd name="T25" fmla="*/ 49 h 1728"/>
                  <a:gd name="T26" fmla="*/ 621 w 3456"/>
                  <a:gd name="T27" fmla="*/ 28 h 1728"/>
                  <a:gd name="T28" fmla="*/ 706 w 3456"/>
                  <a:gd name="T29" fmla="*/ 13 h 1728"/>
                  <a:gd name="T30" fmla="*/ 794 w 3456"/>
                  <a:gd name="T31" fmla="*/ 4 h 1728"/>
                  <a:gd name="T32" fmla="*/ 885 w 3456"/>
                  <a:gd name="T33" fmla="*/ 0 h 1728"/>
                  <a:gd name="T34" fmla="*/ 975 w 3456"/>
                  <a:gd name="T35" fmla="*/ 4 h 1728"/>
                  <a:gd name="T36" fmla="*/ 1063 w 3456"/>
                  <a:gd name="T37" fmla="*/ 13 h 1728"/>
                  <a:gd name="T38" fmla="*/ 1148 w 3456"/>
                  <a:gd name="T39" fmla="*/ 28 h 1728"/>
                  <a:gd name="T40" fmla="*/ 1228 w 3456"/>
                  <a:gd name="T41" fmla="*/ 49 h 1728"/>
                  <a:gd name="T42" fmla="*/ 1306 w 3456"/>
                  <a:gd name="T43" fmla="*/ 75 h 1728"/>
                  <a:gd name="T44" fmla="*/ 1379 w 3456"/>
                  <a:gd name="T45" fmla="*/ 107 h 1728"/>
                  <a:gd name="T46" fmla="*/ 1447 w 3456"/>
                  <a:gd name="T47" fmla="*/ 142 h 1728"/>
                  <a:gd name="T48" fmla="*/ 1510 w 3456"/>
                  <a:gd name="T49" fmla="*/ 183 h 1728"/>
                  <a:gd name="T50" fmla="*/ 1567 w 3456"/>
                  <a:gd name="T51" fmla="*/ 227 h 1728"/>
                  <a:gd name="T52" fmla="*/ 1617 w 3456"/>
                  <a:gd name="T53" fmla="*/ 275 h 1728"/>
                  <a:gd name="T54" fmla="*/ 1663 w 3456"/>
                  <a:gd name="T55" fmla="*/ 326 h 1728"/>
                  <a:gd name="T56" fmla="*/ 1699 w 3456"/>
                  <a:gd name="T57" fmla="*/ 381 h 1728"/>
                  <a:gd name="T58" fmla="*/ 1729 w 3456"/>
                  <a:gd name="T59" fmla="*/ 438 h 1728"/>
                  <a:gd name="T60" fmla="*/ 1751 w 3456"/>
                  <a:gd name="T61" fmla="*/ 498 h 1728"/>
                  <a:gd name="T62" fmla="*/ 1764 w 3456"/>
                  <a:gd name="T63" fmla="*/ 560 h 1728"/>
                  <a:gd name="T64" fmla="*/ 1769 w 3456"/>
                  <a:gd name="T65" fmla="*/ 624 h 172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456"/>
                  <a:gd name="T100" fmla="*/ 0 h 1728"/>
                  <a:gd name="T101" fmla="*/ 3456 w 3456"/>
                  <a:gd name="T102" fmla="*/ 1728 h 172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456" h="1728">
                    <a:moveTo>
                      <a:pt x="0" y="1728"/>
                    </a:moveTo>
                    <a:lnTo>
                      <a:pt x="0" y="1728"/>
                    </a:lnTo>
                    <a:lnTo>
                      <a:pt x="2" y="1638"/>
                    </a:lnTo>
                    <a:lnTo>
                      <a:pt x="10" y="1552"/>
                    </a:lnTo>
                    <a:lnTo>
                      <a:pt x="20" y="1464"/>
                    </a:lnTo>
                    <a:lnTo>
                      <a:pt x="36" y="1380"/>
                    </a:lnTo>
                    <a:lnTo>
                      <a:pt x="54" y="1296"/>
                    </a:lnTo>
                    <a:lnTo>
                      <a:pt x="78" y="1214"/>
                    </a:lnTo>
                    <a:lnTo>
                      <a:pt x="106" y="1134"/>
                    </a:lnTo>
                    <a:lnTo>
                      <a:pt x="136" y="1056"/>
                    </a:lnTo>
                    <a:lnTo>
                      <a:pt x="170" y="978"/>
                    </a:lnTo>
                    <a:lnTo>
                      <a:pt x="208" y="904"/>
                    </a:lnTo>
                    <a:lnTo>
                      <a:pt x="250" y="832"/>
                    </a:lnTo>
                    <a:lnTo>
                      <a:pt x="296" y="762"/>
                    </a:lnTo>
                    <a:lnTo>
                      <a:pt x="344" y="694"/>
                    </a:lnTo>
                    <a:lnTo>
                      <a:pt x="394" y="628"/>
                    </a:lnTo>
                    <a:lnTo>
                      <a:pt x="450" y="566"/>
                    </a:lnTo>
                    <a:lnTo>
                      <a:pt x="506" y="506"/>
                    </a:lnTo>
                    <a:lnTo>
                      <a:pt x="566" y="448"/>
                    </a:lnTo>
                    <a:lnTo>
                      <a:pt x="630" y="394"/>
                    </a:lnTo>
                    <a:lnTo>
                      <a:pt x="694" y="344"/>
                    </a:lnTo>
                    <a:lnTo>
                      <a:pt x="762" y="296"/>
                    </a:lnTo>
                    <a:lnTo>
                      <a:pt x="832" y="250"/>
                    </a:lnTo>
                    <a:lnTo>
                      <a:pt x="904" y="208"/>
                    </a:lnTo>
                    <a:lnTo>
                      <a:pt x="978" y="170"/>
                    </a:lnTo>
                    <a:lnTo>
                      <a:pt x="1056" y="136"/>
                    </a:lnTo>
                    <a:lnTo>
                      <a:pt x="1134" y="106"/>
                    </a:lnTo>
                    <a:lnTo>
                      <a:pt x="1214" y="78"/>
                    </a:lnTo>
                    <a:lnTo>
                      <a:pt x="1296" y="54"/>
                    </a:lnTo>
                    <a:lnTo>
                      <a:pt x="1380" y="36"/>
                    </a:lnTo>
                    <a:lnTo>
                      <a:pt x="1464" y="20"/>
                    </a:lnTo>
                    <a:lnTo>
                      <a:pt x="1552" y="10"/>
                    </a:lnTo>
                    <a:lnTo>
                      <a:pt x="1640" y="2"/>
                    </a:lnTo>
                    <a:lnTo>
                      <a:pt x="1728" y="0"/>
                    </a:lnTo>
                    <a:lnTo>
                      <a:pt x="1816" y="2"/>
                    </a:lnTo>
                    <a:lnTo>
                      <a:pt x="1904" y="10"/>
                    </a:lnTo>
                    <a:lnTo>
                      <a:pt x="1992" y="20"/>
                    </a:lnTo>
                    <a:lnTo>
                      <a:pt x="2076" y="36"/>
                    </a:lnTo>
                    <a:lnTo>
                      <a:pt x="2160" y="54"/>
                    </a:lnTo>
                    <a:lnTo>
                      <a:pt x="2242" y="78"/>
                    </a:lnTo>
                    <a:lnTo>
                      <a:pt x="2322" y="106"/>
                    </a:lnTo>
                    <a:lnTo>
                      <a:pt x="2400" y="136"/>
                    </a:lnTo>
                    <a:lnTo>
                      <a:pt x="2478" y="170"/>
                    </a:lnTo>
                    <a:lnTo>
                      <a:pt x="2552" y="208"/>
                    </a:lnTo>
                    <a:lnTo>
                      <a:pt x="2624" y="250"/>
                    </a:lnTo>
                    <a:lnTo>
                      <a:pt x="2694" y="296"/>
                    </a:lnTo>
                    <a:lnTo>
                      <a:pt x="2762" y="344"/>
                    </a:lnTo>
                    <a:lnTo>
                      <a:pt x="2826" y="394"/>
                    </a:lnTo>
                    <a:lnTo>
                      <a:pt x="2890" y="448"/>
                    </a:lnTo>
                    <a:lnTo>
                      <a:pt x="2950" y="506"/>
                    </a:lnTo>
                    <a:lnTo>
                      <a:pt x="3006" y="566"/>
                    </a:lnTo>
                    <a:lnTo>
                      <a:pt x="3062" y="628"/>
                    </a:lnTo>
                    <a:lnTo>
                      <a:pt x="3112" y="694"/>
                    </a:lnTo>
                    <a:lnTo>
                      <a:pt x="3160" y="762"/>
                    </a:lnTo>
                    <a:lnTo>
                      <a:pt x="3206" y="832"/>
                    </a:lnTo>
                    <a:lnTo>
                      <a:pt x="3248" y="904"/>
                    </a:lnTo>
                    <a:lnTo>
                      <a:pt x="3286" y="978"/>
                    </a:lnTo>
                    <a:lnTo>
                      <a:pt x="3320" y="1056"/>
                    </a:lnTo>
                    <a:lnTo>
                      <a:pt x="3350" y="1134"/>
                    </a:lnTo>
                    <a:lnTo>
                      <a:pt x="3378" y="1214"/>
                    </a:lnTo>
                    <a:lnTo>
                      <a:pt x="3402" y="1296"/>
                    </a:lnTo>
                    <a:lnTo>
                      <a:pt x="3420" y="1380"/>
                    </a:lnTo>
                    <a:lnTo>
                      <a:pt x="3436" y="1464"/>
                    </a:lnTo>
                    <a:lnTo>
                      <a:pt x="3446" y="1552"/>
                    </a:lnTo>
                    <a:lnTo>
                      <a:pt x="3454" y="1638"/>
                    </a:lnTo>
                    <a:lnTo>
                      <a:pt x="3456" y="1728"/>
                    </a:lnTo>
                    <a:lnTo>
                      <a:pt x="0" y="17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40" name="Group 20"/>
            <p:cNvGrpSpPr>
              <a:grpSpLocks/>
            </p:cNvGrpSpPr>
            <p:nvPr/>
          </p:nvGrpSpPr>
          <p:grpSpPr bwMode="auto">
            <a:xfrm>
              <a:off x="5058" y="726"/>
              <a:ext cx="499" cy="363"/>
              <a:chOff x="0" y="0"/>
              <a:chExt cx="1860" cy="1338"/>
            </a:xfrm>
          </p:grpSpPr>
          <p:sp>
            <p:nvSpPr>
              <p:cNvPr id="46" name="Oval 68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0" cy="1338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47" name="Freeform 687"/>
              <p:cNvSpPr>
                <a:spLocks/>
              </p:cNvSpPr>
              <p:nvPr/>
            </p:nvSpPr>
            <p:spPr bwMode="auto">
              <a:xfrm>
                <a:off x="46" y="23"/>
                <a:ext cx="1769" cy="624"/>
              </a:xfrm>
              <a:custGeom>
                <a:avLst/>
                <a:gdLst>
                  <a:gd name="T0" fmla="*/ 0 w 3456"/>
                  <a:gd name="T1" fmla="*/ 624 h 1728"/>
                  <a:gd name="T2" fmla="*/ 5 w 3456"/>
                  <a:gd name="T3" fmla="*/ 560 h 1728"/>
                  <a:gd name="T4" fmla="*/ 18 w 3456"/>
                  <a:gd name="T5" fmla="*/ 498 h 1728"/>
                  <a:gd name="T6" fmla="*/ 40 w 3456"/>
                  <a:gd name="T7" fmla="*/ 438 h 1728"/>
                  <a:gd name="T8" fmla="*/ 70 w 3456"/>
                  <a:gd name="T9" fmla="*/ 381 h 1728"/>
                  <a:gd name="T10" fmla="*/ 106 w 3456"/>
                  <a:gd name="T11" fmla="*/ 326 h 1728"/>
                  <a:gd name="T12" fmla="*/ 152 w 3456"/>
                  <a:gd name="T13" fmla="*/ 275 h 1728"/>
                  <a:gd name="T14" fmla="*/ 202 w 3456"/>
                  <a:gd name="T15" fmla="*/ 227 h 1728"/>
                  <a:gd name="T16" fmla="*/ 259 w 3456"/>
                  <a:gd name="T17" fmla="*/ 183 h 1728"/>
                  <a:gd name="T18" fmla="*/ 322 w 3456"/>
                  <a:gd name="T19" fmla="*/ 142 h 1728"/>
                  <a:gd name="T20" fmla="*/ 390 w 3456"/>
                  <a:gd name="T21" fmla="*/ 107 h 1728"/>
                  <a:gd name="T22" fmla="*/ 463 w 3456"/>
                  <a:gd name="T23" fmla="*/ 75 h 1728"/>
                  <a:gd name="T24" fmla="*/ 541 w 3456"/>
                  <a:gd name="T25" fmla="*/ 49 h 1728"/>
                  <a:gd name="T26" fmla="*/ 621 w 3456"/>
                  <a:gd name="T27" fmla="*/ 28 h 1728"/>
                  <a:gd name="T28" fmla="*/ 706 w 3456"/>
                  <a:gd name="T29" fmla="*/ 13 h 1728"/>
                  <a:gd name="T30" fmla="*/ 794 w 3456"/>
                  <a:gd name="T31" fmla="*/ 4 h 1728"/>
                  <a:gd name="T32" fmla="*/ 885 w 3456"/>
                  <a:gd name="T33" fmla="*/ 0 h 1728"/>
                  <a:gd name="T34" fmla="*/ 975 w 3456"/>
                  <a:gd name="T35" fmla="*/ 4 h 1728"/>
                  <a:gd name="T36" fmla="*/ 1063 w 3456"/>
                  <a:gd name="T37" fmla="*/ 13 h 1728"/>
                  <a:gd name="T38" fmla="*/ 1148 w 3456"/>
                  <a:gd name="T39" fmla="*/ 28 h 1728"/>
                  <a:gd name="T40" fmla="*/ 1228 w 3456"/>
                  <a:gd name="T41" fmla="*/ 49 h 1728"/>
                  <a:gd name="T42" fmla="*/ 1306 w 3456"/>
                  <a:gd name="T43" fmla="*/ 75 h 1728"/>
                  <a:gd name="T44" fmla="*/ 1379 w 3456"/>
                  <a:gd name="T45" fmla="*/ 107 h 1728"/>
                  <a:gd name="T46" fmla="*/ 1447 w 3456"/>
                  <a:gd name="T47" fmla="*/ 142 h 1728"/>
                  <a:gd name="T48" fmla="*/ 1510 w 3456"/>
                  <a:gd name="T49" fmla="*/ 183 h 1728"/>
                  <a:gd name="T50" fmla="*/ 1567 w 3456"/>
                  <a:gd name="T51" fmla="*/ 227 h 1728"/>
                  <a:gd name="T52" fmla="*/ 1617 w 3456"/>
                  <a:gd name="T53" fmla="*/ 275 h 1728"/>
                  <a:gd name="T54" fmla="*/ 1663 w 3456"/>
                  <a:gd name="T55" fmla="*/ 326 h 1728"/>
                  <a:gd name="T56" fmla="*/ 1699 w 3456"/>
                  <a:gd name="T57" fmla="*/ 381 h 1728"/>
                  <a:gd name="T58" fmla="*/ 1729 w 3456"/>
                  <a:gd name="T59" fmla="*/ 438 h 1728"/>
                  <a:gd name="T60" fmla="*/ 1751 w 3456"/>
                  <a:gd name="T61" fmla="*/ 498 h 1728"/>
                  <a:gd name="T62" fmla="*/ 1764 w 3456"/>
                  <a:gd name="T63" fmla="*/ 560 h 1728"/>
                  <a:gd name="T64" fmla="*/ 1769 w 3456"/>
                  <a:gd name="T65" fmla="*/ 624 h 172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456"/>
                  <a:gd name="T100" fmla="*/ 0 h 1728"/>
                  <a:gd name="T101" fmla="*/ 3456 w 3456"/>
                  <a:gd name="T102" fmla="*/ 1728 h 172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456" h="1728">
                    <a:moveTo>
                      <a:pt x="0" y="1728"/>
                    </a:moveTo>
                    <a:lnTo>
                      <a:pt x="0" y="1728"/>
                    </a:lnTo>
                    <a:lnTo>
                      <a:pt x="2" y="1638"/>
                    </a:lnTo>
                    <a:lnTo>
                      <a:pt x="10" y="1552"/>
                    </a:lnTo>
                    <a:lnTo>
                      <a:pt x="20" y="1464"/>
                    </a:lnTo>
                    <a:lnTo>
                      <a:pt x="36" y="1380"/>
                    </a:lnTo>
                    <a:lnTo>
                      <a:pt x="54" y="1296"/>
                    </a:lnTo>
                    <a:lnTo>
                      <a:pt x="78" y="1214"/>
                    </a:lnTo>
                    <a:lnTo>
                      <a:pt x="106" y="1134"/>
                    </a:lnTo>
                    <a:lnTo>
                      <a:pt x="136" y="1056"/>
                    </a:lnTo>
                    <a:lnTo>
                      <a:pt x="170" y="978"/>
                    </a:lnTo>
                    <a:lnTo>
                      <a:pt x="208" y="904"/>
                    </a:lnTo>
                    <a:lnTo>
                      <a:pt x="250" y="832"/>
                    </a:lnTo>
                    <a:lnTo>
                      <a:pt x="296" y="762"/>
                    </a:lnTo>
                    <a:lnTo>
                      <a:pt x="344" y="694"/>
                    </a:lnTo>
                    <a:lnTo>
                      <a:pt x="394" y="628"/>
                    </a:lnTo>
                    <a:lnTo>
                      <a:pt x="450" y="566"/>
                    </a:lnTo>
                    <a:lnTo>
                      <a:pt x="506" y="506"/>
                    </a:lnTo>
                    <a:lnTo>
                      <a:pt x="566" y="448"/>
                    </a:lnTo>
                    <a:lnTo>
                      <a:pt x="630" y="394"/>
                    </a:lnTo>
                    <a:lnTo>
                      <a:pt x="694" y="344"/>
                    </a:lnTo>
                    <a:lnTo>
                      <a:pt x="762" y="296"/>
                    </a:lnTo>
                    <a:lnTo>
                      <a:pt x="832" y="250"/>
                    </a:lnTo>
                    <a:lnTo>
                      <a:pt x="904" y="208"/>
                    </a:lnTo>
                    <a:lnTo>
                      <a:pt x="978" y="170"/>
                    </a:lnTo>
                    <a:lnTo>
                      <a:pt x="1056" y="136"/>
                    </a:lnTo>
                    <a:lnTo>
                      <a:pt x="1134" y="106"/>
                    </a:lnTo>
                    <a:lnTo>
                      <a:pt x="1214" y="78"/>
                    </a:lnTo>
                    <a:lnTo>
                      <a:pt x="1296" y="54"/>
                    </a:lnTo>
                    <a:lnTo>
                      <a:pt x="1380" y="36"/>
                    </a:lnTo>
                    <a:lnTo>
                      <a:pt x="1464" y="20"/>
                    </a:lnTo>
                    <a:lnTo>
                      <a:pt x="1552" y="10"/>
                    </a:lnTo>
                    <a:lnTo>
                      <a:pt x="1640" y="2"/>
                    </a:lnTo>
                    <a:lnTo>
                      <a:pt x="1728" y="0"/>
                    </a:lnTo>
                    <a:lnTo>
                      <a:pt x="1816" y="2"/>
                    </a:lnTo>
                    <a:lnTo>
                      <a:pt x="1904" y="10"/>
                    </a:lnTo>
                    <a:lnTo>
                      <a:pt x="1992" y="20"/>
                    </a:lnTo>
                    <a:lnTo>
                      <a:pt x="2076" y="36"/>
                    </a:lnTo>
                    <a:lnTo>
                      <a:pt x="2160" y="54"/>
                    </a:lnTo>
                    <a:lnTo>
                      <a:pt x="2242" y="78"/>
                    </a:lnTo>
                    <a:lnTo>
                      <a:pt x="2322" y="106"/>
                    </a:lnTo>
                    <a:lnTo>
                      <a:pt x="2400" y="136"/>
                    </a:lnTo>
                    <a:lnTo>
                      <a:pt x="2478" y="170"/>
                    </a:lnTo>
                    <a:lnTo>
                      <a:pt x="2552" y="208"/>
                    </a:lnTo>
                    <a:lnTo>
                      <a:pt x="2624" y="250"/>
                    </a:lnTo>
                    <a:lnTo>
                      <a:pt x="2694" y="296"/>
                    </a:lnTo>
                    <a:lnTo>
                      <a:pt x="2762" y="344"/>
                    </a:lnTo>
                    <a:lnTo>
                      <a:pt x="2826" y="394"/>
                    </a:lnTo>
                    <a:lnTo>
                      <a:pt x="2890" y="448"/>
                    </a:lnTo>
                    <a:lnTo>
                      <a:pt x="2950" y="506"/>
                    </a:lnTo>
                    <a:lnTo>
                      <a:pt x="3006" y="566"/>
                    </a:lnTo>
                    <a:lnTo>
                      <a:pt x="3062" y="628"/>
                    </a:lnTo>
                    <a:lnTo>
                      <a:pt x="3112" y="694"/>
                    </a:lnTo>
                    <a:lnTo>
                      <a:pt x="3160" y="762"/>
                    </a:lnTo>
                    <a:lnTo>
                      <a:pt x="3206" y="832"/>
                    </a:lnTo>
                    <a:lnTo>
                      <a:pt x="3248" y="904"/>
                    </a:lnTo>
                    <a:lnTo>
                      <a:pt x="3286" y="978"/>
                    </a:lnTo>
                    <a:lnTo>
                      <a:pt x="3320" y="1056"/>
                    </a:lnTo>
                    <a:lnTo>
                      <a:pt x="3350" y="1134"/>
                    </a:lnTo>
                    <a:lnTo>
                      <a:pt x="3378" y="1214"/>
                    </a:lnTo>
                    <a:lnTo>
                      <a:pt x="3402" y="1296"/>
                    </a:lnTo>
                    <a:lnTo>
                      <a:pt x="3420" y="1380"/>
                    </a:lnTo>
                    <a:lnTo>
                      <a:pt x="3436" y="1464"/>
                    </a:lnTo>
                    <a:lnTo>
                      <a:pt x="3446" y="1552"/>
                    </a:lnTo>
                    <a:lnTo>
                      <a:pt x="3454" y="1638"/>
                    </a:lnTo>
                    <a:lnTo>
                      <a:pt x="3456" y="1728"/>
                    </a:lnTo>
                    <a:lnTo>
                      <a:pt x="0" y="17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41" name="Text Box 688"/>
            <p:cNvSpPr txBox="1">
              <a:spLocks noChangeArrowheads="1"/>
            </p:cNvSpPr>
            <p:nvPr/>
          </p:nvSpPr>
          <p:spPr bwMode="auto">
            <a:xfrm>
              <a:off x="3334" y="1633"/>
              <a:ext cx="2703" cy="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PowerPoint Presentation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PowerPoint is a complete presentation graphics package.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It gives you everything you need to produce a professional-looking presentation.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5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Gulim" pitchFamily="34" charset="-127"/>
              </a:endParaRP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PowerPoint offers word processing, outlining, drawing, graphing, and presentation management tools- all designed to be easy to use and learn.</a:t>
              </a:r>
            </a:p>
          </p:txBody>
        </p:sp>
        <p:sp>
          <p:nvSpPr>
            <p:cNvPr id="42" name="Text Box 689"/>
            <p:cNvSpPr txBox="1">
              <a:spLocks noChangeArrowheads="1"/>
            </p:cNvSpPr>
            <p:nvPr/>
          </p:nvSpPr>
          <p:spPr bwMode="auto">
            <a:xfrm>
              <a:off x="1429" y="408"/>
              <a:ext cx="1814" cy="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Appealing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Captivate your viewing audience - PowerPoint Templates &amp; Backgrounds, Sleek Diagram &amp; Charts For Your Presentation</a:t>
              </a:r>
            </a:p>
          </p:txBody>
        </p:sp>
        <p:sp>
          <p:nvSpPr>
            <p:cNvPr id="43" name="Text Box 690"/>
            <p:cNvSpPr txBox="1">
              <a:spLocks noChangeArrowheads="1"/>
            </p:cNvSpPr>
            <p:nvPr/>
          </p:nvSpPr>
          <p:spPr bwMode="auto">
            <a:xfrm>
              <a:off x="772" y="2106"/>
              <a:ext cx="1609" cy="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Immense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Appeal</a:t>
              </a:r>
            </a:p>
          </p:txBody>
        </p:sp>
        <p:sp>
          <p:nvSpPr>
            <p:cNvPr id="44" name="Text Box 691"/>
            <p:cNvSpPr txBox="1">
              <a:spLocks noChangeArrowheads="1"/>
            </p:cNvSpPr>
            <p:nvPr/>
          </p:nvSpPr>
          <p:spPr bwMode="auto">
            <a:xfrm>
              <a:off x="3697" y="294"/>
              <a:ext cx="952" cy="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Eye-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Catching Visual</a:t>
              </a:r>
            </a:p>
          </p:txBody>
        </p:sp>
        <p:sp>
          <p:nvSpPr>
            <p:cNvPr id="45" name="Text Box 692"/>
            <p:cNvSpPr txBox="1">
              <a:spLocks noChangeArrowheads="1"/>
            </p:cNvSpPr>
            <p:nvPr/>
          </p:nvSpPr>
          <p:spPr bwMode="auto">
            <a:xfrm>
              <a:off x="5035" y="748"/>
              <a:ext cx="567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Sleek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Diagram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&amp; Chart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4540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3"/>
          <p:cNvGrpSpPr>
            <a:grpSpLocks/>
          </p:cNvGrpSpPr>
          <p:nvPr/>
        </p:nvGrpSpPr>
        <p:grpSpPr bwMode="auto">
          <a:xfrm>
            <a:off x="755650" y="1124744"/>
            <a:ext cx="7569200" cy="4914900"/>
            <a:chOff x="0" y="0"/>
            <a:chExt cx="4767" cy="3153"/>
          </a:xfrm>
        </p:grpSpPr>
        <p:grpSp>
          <p:nvGrpSpPr>
            <p:cNvPr id="28" name="Group 4"/>
            <p:cNvGrpSpPr>
              <a:grpSpLocks/>
            </p:cNvGrpSpPr>
            <p:nvPr/>
          </p:nvGrpSpPr>
          <p:grpSpPr bwMode="auto">
            <a:xfrm>
              <a:off x="0" y="1383"/>
              <a:ext cx="2584" cy="1770"/>
              <a:chOff x="0" y="0"/>
              <a:chExt cx="2584" cy="1770"/>
            </a:xfrm>
          </p:grpSpPr>
          <p:sp>
            <p:nvSpPr>
              <p:cNvPr id="42" name="Oval 352"/>
              <p:cNvSpPr>
                <a:spLocks noChangeArrowheads="1"/>
              </p:cNvSpPr>
              <p:nvPr/>
            </p:nvSpPr>
            <p:spPr bwMode="auto">
              <a:xfrm>
                <a:off x="0" y="668"/>
                <a:ext cx="2584" cy="1102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43" name="Group 6"/>
              <p:cNvGrpSpPr>
                <a:grpSpLocks/>
              </p:cNvGrpSpPr>
              <p:nvPr/>
            </p:nvGrpSpPr>
            <p:grpSpPr bwMode="auto">
              <a:xfrm>
                <a:off x="271" y="237"/>
                <a:ext cx="2041" cy="907"/>
                <a:chOff x="0" y="0"/>
                <a:chExt cx="1566" cy="703"/>
              </a:xfrm>
            </p:grpSpPr>
            <p:sp>
              <p:nvSpPr>
                <p:cNvPr id="50" name="Oval 35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66" cy="703"/>
                </a:xfrm>
                <a:prstGeom prst="ellipse">
                  <a:avLst/>
                </a:prstGeom>
                <a:solidFill>
                  <a:srgbClr val="808080"/>
                </a:soli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l"/>
                </a:scene3d>
                <a:sp3d extrusionH="582600" prstMaterial="legacyMatte">
                  <a:bevelT w="13500" h="13500" prst="angle"/>
                  <a:bevelB w="13500" h="13500" prst="angle"/>
                  <a:extrusionClr>
                    <a:srgbClr val="4D4D4D"/>
                  </a:extrusionClr>
                </a:sp3d>
              </p:spPr>
              <p:txBody>
                <a:bodyPr wrap="none" lIns="99496" tIns="49748" rIns="99496" bIns="49748" anchor="ctr">
                  <a:flatTx/>
                </a:bodyPr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51" name="Oval 35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66" cy="7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75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grpSp>
            <p:nvGrpSpPr>
              <p:cNvPr id="44" name="Group 9"/>
              <p:cNvGrpSpPr>
                <a:grpSpLocks/>
              </p:cNvGrpSpPr>
              <p:nvPr/>
            </p:nvGrpSpPr>
            <p:grpSpPr bwMode="auto">
              <a:xfrm>
                <a:off x="520" y="124"/>
                <a:ext cx="1542" cy="684"/>
                <a:chOff x="0" y="0"/>
                <a:chExt cx="1566" cy="703"/>
              </a:xfrm>
            </p:grpSpPr>
            <p:sp>
              <p:nvSpPr>
                <p:cNvPr id="48" name="Oval 35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66" cy="703"/>
                </a:xfrm>
                <a:prstGeom prst="ellipse">
                  <a:avLst/>
                </a:prstGeom>
                <a:solidFill>
                  <a:srgbClr val="969696"/>
                </a:soli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l"/>
                </a:scene3d>
                <a:sp3d extrusionH="582600" prstMaterial="legacyMatte">
                  <a:bevelT w="13500" h="13500" prst="angle"/>
                  <a:bevelB w="13500" h="13500" prst="angle"/>
                  <a:extrusionClr>
                    <a:srgbClr val="777777"/>
                  </a:extrusionClr>
                </a:sp3d>
              </p:spPr>
              <p:txBody>
                <a:bodyPr wrap="none" lIns="99496" tIns="49748" rIns="99496" bIns="49748" anchor="ctr">
                  <a:flatTx/>
                </a:bodyPr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49" name="Oval 3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66" cy="7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75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grpSp>
            <p:nvGrpSpPr>
              <p:cNvPr id="45" name="Group 12"/>
              <p:cNvGrpSpPr>
                <a:grpSpLocks/>
              </p:cNvGrpSpPr>
              <p:nvPr/>
            </p:nvGrpSpPr>
            <p:grpSpPr bwMode="auto">
              <a:xfrm>
                <a:off x="769" y="0"/>
                <a:ext cx="1044" cy="464"/>
                <a:chOff x="0" y="0"/>
                <a:chExt cx="1566" cy="703"/>
              </a:xfrm>
            </p:grpSpPr>
            <p:sp>
              <p:nvSpPr>
                <p:cNvPr id="46" name="Oval 36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66" cy="703"/>
                </a:xfrm>
                <a:prstGeom prst="ellipse">
                  <a:avLst/>
                </a:prstGeom>
                <a:solidFill>
                  <a:srgbClr val="B2B2B2"/>
                </a:soli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l"/>
                </a:scene3d>
                <a:sp3d extrusionH="582600" prstMaterial="legacyMatte">
                  <a:bevelT w="13500" h="13500" prst="angle"/>
                  <a:bevelB w="13500" h="13500" prst="angle"/>
                  <a:extrusionClr>
                    <a:srgbClr val="B2B2B2"/>
                  </a:extrusionClr>
                </a:sp3d>
              </p:spPr>
              <p:txBody>
                <a:bodyPr wrap="none" lIns="99496" tIns="49748" rIns="99496" bIns="49748" anchor="ctr">
                  <a:flatTx/>
                </a:bodyPr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47" name="Oval 36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66" cy="7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75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29" name="Rectangle 350"/>
            <p:cNvSpPr>
              <a:spLocks noChangeArrowheads="1"/>
            </p:cNvSpPr>
            <p:nvPr/>
          </p:nvSpPr>
          <p:spPr bwMode="auto">
            <a:xfrm>
              <a:off x="771" y="499"/>
              <a:ext cx="1044" cy="1132"/>
            </a:xfrm>
            <a:prstGeom prst="rect">
              <a:avLst/>
            </a:prstGeom>
            <a:solidFill>
              <a:srgbClr val="E6E6E6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0" name="Oval 363"/>
            <p:cNvSpPr>
              <a:spLocks noChangeArrowheads="1"/>
            </p:cNvSpPr>
            <p:nvPr/>
          </p:nvSpPr>
          <p:spPr bwMode="auto">
            <a:xfrm>
              <a:off x="764" y="0"/>
              <a:ext cx="1051" cy="1048"/>
            </a:xfrm>
            <a:prstGeom prst="ellipse">
              <a:avLst/>
            </a:prstGeom>
            <a:gradFill rotWithShape="1">
              <a:gsLst>
                <a:gs pos="0">
                  <a:srgbClr val="FF7C53"/>
                </a:gs>
                <a:gs pos="100000">
                  <a:srgbClr val="FFB39B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1" name="Oval 364"/>
            <p:cNvSpPr>
              <a:spLocks noChangeArrowheads="1"/>
            </p:cNvSpPr>
            <p:nvPr/>
          </p:nvSpPr>
          <p:spPr bwMode="auto">
            <a:xfrm>
              <a:off x="972" y="132"/>
              <a:ext cx="176" cy="17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2" name="Text Box 365"/>
            <p:cNvSpPr txBox="1">
              <a:spLocks noChangeArrowheads="1"/>
            </p:cNvSpPr>
            <p:nvPr/>
          </p:nvSpPr>
          <p:spPr bwMode="auto">
            <a:xfrm>
              <a:off x="775" y="341"/>
              <a:ext cx="1014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Immense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</a:t>
              </a:r>
            </a:p>
          </p:txBody>
        </p:sp>
        <p:sp>
          <p:nvSpPr>
            <p:cNvPr id="33" name="Freeform 366"/>
            <p:cNvSpPr>
              <a:spLocks/>
            </p:cNvSpPr>
            <p:nvPr/>
          </p:nvSpPr>
          <p:spPr bwMode="auto">
            <a:xfrm>
              <a:off x="835" y="17"/>
              <a:ext cx="898" cy="299"/>
            </a:xfrm>
            <a:custGeom>
              <a:avLst/>
              <a:gdLst>
                <a:gd name="T0" fmla="*/ 0 w 4756"/>
                <a:gd name="T1" fmla="*/ 299 h 1576"/>
                <a:gd name="T2" fmla="*/ 9 w 4756"/>
                <a:gd name="T3" fmla="*/ 277 h 1576"/>
                <a:gd name="T4" fmla="*/ 20 w 4756"/>
                <a:gd name="T5" fmla="*/ 256 h 1576"/>
                <a:gd name="T6" fmla="*/ 32 w 4756"/>
                <a:gd name="T7" fmla="*/ 236 h 1576"/>
                <a:gd name="T8" fmla="*/ 45 w 4756"/>
                <a:gd name="T9" fmla="*/ 216 h 1576"/>
                <a:gd name="T10" fmla="*/ 59 w 4756"/>
                <a:gd name="T11" fmla="*/ 197 h 1576"/>
                <a:gd name="T12" fmla="*/ 73 w 4756"/>
                <a:gd name="T13" fmla="*/ 178 h 1576"/>
                <a:gd name="T14" fmla="*/ 88 w 4756"/>
                <a:gd name="T15" fmla="*/ 161 h 1576"/>
                <a:gd name="T16" fmla="*/ 104 w 4756"/>
                <a:gd name="T17" fmla="*/ 143 h 1576"/>
                <a:gd name="T18" fmla="*/ 121 w 4756"/>
                <a:gd name="T19" fmla="*/ 127 h 1576"/>
                <a:gd name="T20" fmla="*/ 139 w 4756"/>
                <a:gd name="T21" fmla="*/ 112 h 1576"/>
                <a:gd name="T22" fmla="*/ 157 w 4756"/>
                <a:gd name="T23" fmla="*/ 97 h 1576"/>
                <a:gd name="T24" fmla="*/ 176 w 4756"/>
                <a:gd name="T25" fmla="*/ 83 h 1576"/>
                <a:gd name="T26" fmla="*/ 196 w 4756"/>
                <a:gd name="T27" fmla="*/ 71 h 1576"/>
                <a:gd name="T28" fmla="*/ 217 w 4756"/>
                <a:gd name="T29" fmla="*/ 59 h 1576"/>
                <a:gd name="T30" fmla="*/ 238 w 4756"/>
                <a:gd name="T31" fmla="*/ 48 h 1576"/>
                <a:gd name="T32" fmla="*/ 259 w 4756"/>
                <a:gd name="T33" fmla="*/ 38 h 1576"/>
                <a:gd name="T34" fmla="*/ 281 w 4756"/>
                <a:gd name="T35" fmla="*/ 30 h 1576"/>
                <a:gd name="T36" fmla="*/ 304 w 4756"/>
                <a:gd name="T37" fmla="*/ 22 h 1576"/>
                <a:gd name="T38" fmla="*/ 327 w 4756"/>
                <a:gd name="T39" fmla="*/ 15 h 1576"/>
                <a:gd name="T40" fmla="*/ 351 w 4756"/>
                <a:gd name="T41" fmla="*/ 10 h 1576"/>
                <a:gd name="T42" fmla="*/ 375 w 4756"/>
                <a:gd name="T43" fmla="*/ 6 h 1576"/>
                <a:gd name="T44" fmla="*/ 399 w 4756"/>
                <a:gd name="T45" fmla="*/ 2 h 1576"/>
                <a:gd name="T46" fmla="*/ 424 w 4756"/>
                <a:gd name="T47" fmla="*/ 0 h 1576"/>
                <a:gd name="T48" fmla="*/ 449 w 4756"/>
                <a:gd name="T49" fmla="*/ 0 h 1576"/>
                <a:gd name="T50" fmla="*/ 474 w 4756"/>
                <a:gd name="T51" fmla="*/ 0 h 1576"/>
                <a:gd name="T52" fmla="*/ 499 w 4756"/>
                <a:gd name="T53" fmla="*/ 2 h 1576"/>
                <a:gd name="T54" fmla="*/ 523 w 4756"/>
                <a:gd name="T55" fmla="*/ 6 h 1576"/>
                <a:gd name="T56" fmla="*/ 547 w 4756"/>
                <a:gd name="T57" fmla="*/ 10 h 1576"/>
                <a:gd name="T58" fmla="*/ 571 w 4756"/>
                <a:gd name="T59" fmla="*/ 15 h 1576"/>
                <a:gd name="T60" fmla="*/ 594 w 4756"/>
                <a:gd name="T61" fmla="*/ 22 h 1576"/>
                <a:gd name="T62" fmla="*/ 617 w 4756"/>
                <a:gd name="T63" fmla="*/ 30 h 1576"/>
                <a:gd name="T64" fmla="*/ 639 w 4756"/>
                <a:gd name="T65" fmla="*/ 38 h 1576"/>
                <a:gd name="T66" fmla="*/ 660 w 4756"/>
                <a:gd name="T67" fmla="*/ 48 h 1576"/>
                <a:gd name="T68" fmla="*/ 681 w 4756"/>
                <a:gd name="T69" fmla="*/ 59 h 1576"/>
                <a:gd name="T70" fmla="*/ 702 w 4756"/>
                <a:gd name="T71" fmla="*/ 71 h 1576"/>
                <a:gd name="T72" fmla="*/ 722 w 4756"/>
                <a:gd name="T73" fmla="*/ 83 h 1576"/>
                <a:gd name="T74" fmla="*/ 741 w 4756"/>
                <a:gd name="T75" fmla="*/ 97 h 1576"/>
                <a:gd name="T76" fmla="*/ 759 w 4756"/>
                <a:gd name="T77" fmla="*/ 112 h 1576"/>
                <a:gd name="T78" fmla="*/ 777 w 4756"/>
                <a:gd name="T79" fmla="*/ 127 h 1576"/>
                <a:gd name="T80" fmla="*/ 794 w 4756"/>
                <a:gd name="T81" fmla="*/ 143 h 1576"/>
                <a:gd name="T82" fmla="*/ 810 w 4756"/>
                <a:gd name="T83" fmla="*/ 161 h 1576"/>
                <a:gd name="T84" fmla="*/ 825 w 4756"/>
                <a:gd name="T85" fmla="*/ 178 h 1576"/>
                <a:gd name="T86" fmla="*/ 839 w 4756"/>
                <a:gd name="T87" fmla="*/ 197 h 1576"/>
                <a:gd name="T88" fmla="*/ 853 w 4756"/>
                <a:gd name="T89" fmla="*/ 216 h 1576"/>
                <a:gd name="T90" fmla="*/ 866 w 4756"/>
                <a:gd name="T91" fmla="*/ 236 h 1576"/>
                <a:gd name="T92" fmla="*/ 878 w 4756"/>
                <a:gd name="T93" fmla="*/ 256 h 1576"/>
                <a:gd name="T94" fmla="*/ 889 w 4756"/>
                <a:gd name="T95" fmla="*/ 277 h 1576"/>
                <a:gd name="T96" fmla="*/ 898 w 4756"/>
                <a:gd name="T97" fmla="*/ 299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" name="Line 367"/>
            <p:cNvSpPr>
              <a:spLocks noChangeShapeType="1"/>
            </p:cNvSpPr>
            <p:nvPr/>
          </p:nvSpPr>
          <p:spPr bwMode="auto">
            <a:xfrm>
              <a:off x="1293" y="1611"/>
              <a:ext cx="3243" cy="0"/>
            </a:xfrm>
            <a:prstGeom prst="line">
              <a:avLst/>
            </a:prstGeom>
            <a:noFill/>
            <a:ln w="25400" cap="rnd">
              <a:solidFill>
                <a:srgbClr val="FF5722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5" name="Line 368"/>
            <p:cNvSpPr>
              <a:spLocks noChangeShapeType="1"/>
            </p:cNvSpPr>
            <p:nvPr/>
          </p:nvSpPr>
          <p:spPr bwMode="auto">
            <a:xfrm>
              <a:off x="1905" y="1883"/>
              <a:ext cx="2631" cy="0"/>
            </a:xfrm>
            <a:prstGeom prst="line">
              <a:avLst/>
            </a:prstGeom>
            <a:noFill/>
            <a:ln w="25400" cap="rnd">
              <a:solidFill>
                <a:srgbClr val="FF5722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6" name="Line 369"/>
            <p:cNvSpPr>
              <a:spLocks noChangeShapeType="1"/>
            </p:cNvSpPr>
            <p:nvPr/>
          </p:nvSpPr>
          <p:spPr bwMode="auto">
            <a:xfrm>
              <a:off x="2155" y="2156"/>
              <a:ext cx="2381" cy="0"/>
            </a:xfrm>
            <a:prstGeom prst="line">
              <a:avLst/>
            </a:prstGeom>
            <a:noFill/>
            <a:ln w="25400" cap="rnd">
              <a:solidFill>
                <a:srgbClr val="FF5722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7" name="Text Box 370"/>
            <p:cNvSpPr txBox="1">
              <a:spLocks noChangeArrowheads="1"/>
            </p:cNvSpPr>
            <p:nvPr/>
          </p:nvSpPr>
          <p:spPr bwMode="auto">
            <a:xfrm>
              <a:off x="3427" y="1453"/>
              <a:ext cx="115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5722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Contemporary Colors</a:t>
              </a:r>
            </a:p>
          </p:txBody>
        </p:sp>
        <p:sp>
          <p:nvSpPr>
            <p:cNvPr id="38" name="Text Box 371"/>
            <p:cNvSpPr txBox="1">
              <a:spLocks noChangeArrowheads="1"/>
            </p:cNvSpPr>
            <p:nvPr/>
          </p:nvSpPr>
          <p:spPr bwMode="auto">
            <a:xfrm>
              <a:off x="3536" y="1725"/>
              <a:ext cx="104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5722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Top Quality Design</a:t>
              </a:r>
            </a:p>
          </p:txBody>
        </p:sp>
        <p:sp>
          <p:nvSpPr>
            <p:cNvPr id="39" name="Text Box 372"/>
            <p:cNvSpPr txBox="1">
              <a:spLocks noChangeArrowheads="1"/>
            </p:cNvSpPr>
            <p:nvPr/>
          </p:nvSpPr>
          <p:spPr bwMode="auto">
            <a:xfrm>
              <a:off x="3518" y="1997"/>
              <a:ext cx="1063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5722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Diversity of Culture</a:t>
              </a:r>
            </a:p>
          </p:txBody>
        </p:sp>
        <p:sp>
          <p:nvSpPr>
            <p:cNvPr id="40" name="Text Box 373"/>
            <p:cNvSpPr txBox="1">
              <a:spLocks noChangeArrowheads="1"/>
            </p:cNvSpPr>
            <p:nvPr/>
          </p:nvSpPr>
          <p:spPr bwMode="auto">
            <a:xfrm>
              <a:off x="2064" y="1"/>
              <a:ext cx="2703" cy="1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PowerPoint Presentation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PowerPoint is a complete presentation graphics package.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It gives you everything you need to produce a professional-looking presentation.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charset="0"/>
                <a:ea typeface="Gulim" pitchFamily="34" charset="-127"/>
              </a:endParaRP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PowerPoint offers word processing, outlining, drawing, graphing, and presentation management tools- all designed to be easy to use and learn.</a:t>
              </a:r>
            </a:p>
          </p:txBody>
        </p:sp>
        <p:sp>
          <p:nvSpPr>
            <p:cNvPr id="41" name="Text Box 374"/>
            <p:cNvSpPr txBox="1">
              <a:spLocks noChangeArrowheads="1"/>
            </p:cNvSpPr>
            <p:nvPr/>
          </p:nvSpPr>
          <p:spPr bwMode="auto">
            <a:xfrm>
              <a:off x="2895" y="2156"/>
              <a:ext cx="1680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Our easy to use and functional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search engine helps you locate the right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templates quickly saving you time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98744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roup 3"/>
          <p:cNvGrpSpPr>
            <a:grpSpLocks/>
          </p:cNvGrpSpPr>
          <p:nvPr/>
        </p:nvGrpSpPr>
        <p:grpSpPr bwMode="auto">
          <a:xfrm>
            <a:off x="714375" y="1612900"/>
            <a:ext cx="7421563" cy="4264025"/>
            <a:chOff x="0" y="0"/>
            <a:chExt cx="7421563" cy="4264025"/>
          </a:xfrm>
        </p:grpSpPr>
        <p:sp>
          <p:nvSpPr>
            <p:cNvPr id="100" name="Rectangle 57"/>
            <p:cNvSpPr>
              <a:spLocks noChangeArrowheads="1"/>
            </p:cNvSpPr>
            <p:nvPr/>
          </p:nvSpPr>
          <p:spPr bwMode="auto">
            <a:xfrm>
              <a:off x="971550" y="3184525"/>
              <a:ext cx="6408738" cy="358775"/>
            </a:xfrm>
            <a:prstGeom prst="rect">
              <a:avLst/>
            </a:prstGeom>
            <a:solidFill>
              <a:srgbClr val="FFFFFF">
                <a:alpha val="3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1" name="Rectangle 58"/>
            <p:cNvSpPr>
              <a:spLocks noChangeArrowheads="1"/>
            </p:cNvSpPr>
            <p:nvPr/>
          </p:nvSpPr>
          <p:spPr bwMode="auto">
            <a:xfrm>
              <a:off x="977900" y="2449513"/>
              <a:ext cx="6408738" cy="358775"/>
            </a:xfrm>
            <a:prstGeom prst="rect">
              <a:avLst/>
            </a:prstGeom>
            <a:solidFill>
              <a:srgbClr val="FFFFFF">
                <a:alpha val="3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2" name="Rectangle 59"/>
            <p:cNvSpPr>
              <a:spLocks noChangeArrowheads="1"/>
            </p:cNvSpPr>
            <p:nvPr/>
          </p:nvSpPr>
          <p:spPr bwMode="auto">
            <a:xfrm>
              <a:off x="971550" y="1743075"/>
              <a:ext cx="6408738" cy="358775"/>
            </a:xfrm>
            <a:prstGeom prst="rect">
              <a:avLst/>
            </a:prstGeom>
            <a:solidFill>
              <a:srgbClr val="FFFFFF">
                <a:alpha val="3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3" name="Rectangle 60"/>
            <p:cNvSpPr>
              <a:spLocks noChangeArrowheads="1"/>
            </p:cNvSpPr>
            <p:nvPr/>
          </p:nvSpPr>
          <p:spPr bwMode="auto">
            <a:xfrm>
              <a:off x="971550" y="1023938"/>
              <a:ext cx="6408738" cy="358775"/>
            </a:xfrm>
            <a:prstGeom prst="rect">
              <a:avLst/>
            </a:prstGeom>
            <a:solidFill>
              <a:srgbClr val="FFFFFF">
                <a:alpha val="3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4" name="Rectangle 61"/>
            <p:cNvSpPr>
              <a:spLocks noChangeArrowheads="1"/>
            </p:cNvSpPr>
            <p:nvPr/>
          </p:nvSpPr>
          <p:spPr bwMode="auto">
            <a:xfrm>
              <a:off x="971550" y="303213"/>
              <a:ext cx="6408738" cy="358775"/>
            </a:xfrm>
            <a:prstGeom prst="rect">
              <a:avLst/>
            </a:prstGeom>
            <a:solidFill>
              <a:srgbClr val="FFFFFF">
                <a:alpha val="3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05" name="Group 9"/>
            <p:cNvGrpSpPr>
              <a:grpSpLocks/>
            </p:cNvGrpSpPr>
            <p:nvPr/>
          </p:nvGrpSpPr>
          <p:grpSpPr bwMode="auto">
            <a:xfrm>
              <a:off x="1614297" y="3111500"/>
              <a:ext cx="1048512" cy="694944"/>
              <a:chOff x="0" y="0"/>
              <a:chExt cx="1048512" cy="694944"/>
            </a:xfrm>
          </p:grpSpPr>
          <p:pic>
            <p:nvPicPr>
              <p:cNvPr id="194" name="Rectangle 6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8512" cy="694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" name="Text Box 11"/>
              <p:cNvSpPr txBox="1">
                <a:spLocks noChangeArrowheads="1"/>
              </p:cNvSpPr>
              <p:nvPr/>
            </p:nvSpPr>
            <p:spPr bwMode="auto">
              <a:xfrm>
                <a:off x="77848" y="72453"/>
                <a:ext cx="720377" cy="3588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06" name="Group 12"/>
            <p:cNvGrpSpPr>
              <a:grpSpLocks/>
            </p:cNvGrpSpPr>
            <p:nvPr/>
          </p:nvGrpSpPr>
          <p:grpSpPr bwMode="auto">
            <a:xfrm>
              <a:off x="2333625" y="2751836"/>
              <a:ext cx="1048512" cy="694944"/>
              <a:chOff x="0" y="0"/>
              <a:chExt cx="1048512" cy="694944"/>
            </a:xfrm>
          </p:grpSpPr>
          <p:pic>
            <p:nvPicPr>
              <p:cNvPr id="192" name="Rectangle 63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8512" cy="694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3" name="Text Box 14"/>
              <p:cNvSpPr txBox="1">
                <a:spLocks noChangeArrowheads="1"/>
              </p:cNvSpPr>
              <p:nvPr/>
            </p:nvSpPr>
            <p:spPr bwMode="auto">
              <a:xfrm>
                <a:off x="77467" y="72644"/>
                <a:ext cx="720377" cy="358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07" name="Group 15"/>
            <p:cNvGrpSpPr>
              <a:grpSpLocks/>
            </p:cNvGrpSpPr>
            <p:nvPr/>
          </p:nvGrpSpPr>
          <p:grpSpPr bwMode="auto">
            <a:xfrm>
              <a:off x="3052953" y="2392172"/>
              <a:ext cx="1048512" cy="694944"/>
              <a:chOff x="0" y="0"/>
              <a:chExt cx="1048512" cy="694944"/>
            </a:xfrm>
          </p:grpSpPr>
          <p:pic>
            <p:nvPicPr>
              <p:cNvPr id="190" name="Rectangle 64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8512" cy="694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1" name="Text Box 17"/>
              <p:cNvSpPr txBox="1">
                <a:spLocks noChangeArrowheads="1"/>
              </p:cNvSpPr>
              <p:nvPr/>
            </p:nvSpPr>
            <p:spPr bwMode="auto">
              <a:xfrm>
                <a:off x="78801" y="71247"/>
                <a:ext cx="721463" cy="358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08" name="Group 18"/>
            <p:cNvGrpSpPr>
              <a:grpSpLocks/>
            </p:cNvGrpSpPr>
            <p:nvPr/>
          </p:nvGrpSpPr>
          <p:grpSpPr bwMode="auto">
            <a:xfrm>
              <a:off x="3772281" y="2032508"/>
              <a:ext cx="1048512" cy="694944"/>
              <a:chOff x="0" y="0"/>
              <a:chExt cx="1048512" cy="694944"/>
            </a:xfrm>
          </p:grpSpPr>
          <p:pic>
            <p:nvPicPr>
              <p:cNvPr id="188" name="Rectangle 65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8512" cy="694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9" name="Text Box 20"/>
              <p:cNvSpPr txBox="1">
                <a:spLocks noChangeArrowheads="1"/>
              </p:cNvSpPr>
              <p:nvPr/>
            </p:nvSpPr>
            <p:spPr bwMode="auto">
              <a:xfrm>
                <a:off x="80009" y="71412"/>
                <a:ext cx="721463" cy="3587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09" name="Group 21"/>
            <p:cNvGrpSpPr>
              <a:grpSpLocks/>
            </p:cNvGrpSpPr>
            <p:nvPr/>
          </p:nvGrpSpPr>
          <p:grpSpPr bwMode="auto">
            <a:xfrm>
              <a:off x="4491609" y="1672844"/>
              <a:ext cx="1048512" cy="694944"/>
              <a:chOff x="0" y="0"/>
              <a:chExt cx="1048512" cy="694944"/>
            </a:xfrm>
          </p:grpSpPr>
          <p:pic>
            <p:nvPicPr>
              <p:cNvPr id="186" name="Rectangle 66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8512" cy="694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7" name="Text Box 23"/>
              <p:cNvSpPr txBox="1">
                <a:spLocks noChangeArrowheads="1"/>
              </p:cNvSpPr>
              <p:nvPr/>
            </p:nvSpPr>
            <p:spPr bwMode="auto">
              <a:xfrm>
                <a:off x="81084" y="71628"/>
                <a:ext cx="720378" cy="358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10" name="Group 24"/>
            <p:cNvGrpSpPr>
              <a:grpSpLocks/>
            </p:cNvGrpSpPr>
            <p:nvPr/>
          </p:nvGrpSpPr>
          <p:grpSpPr bwMode="auto">
            <a:xfrm>
              <a:off x="5576697" y="953516"/>
              <a:ext cx="1048512" cy="688848"/>
              <a:chOff x="0" y="0"/>
              <a:chExt cx="1048512" cy="688848"/>
            </a:xfrm>
          </p:grpSpPr>
          <p:pic>
            <p:nvPicPr>
              <p:cNvPr id="184" name="Rectangle 67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8512" cy="688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5" name="Text Box 26"/>
              <p:cNvSpPr txBox="1">
                <a:spLocks noChangeArrowheads="1"/>
              </p:cNvSpPr>
              <p:nvPr/>
            </p:nvSpPr>
            <p:spPr bwMode="auto">
              <a:xfrm>
                <a:off x="76261" y="70169"/>
                <a:ext cx="720378" cy="358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11" name="Group 27"/>
            <p:cNvGrpSpPr>
              <a:grpSpLocks/>
            </p:cNvGrpSpPr>
            <p:nvPr/>
          </p:nvGrpSpPr>
          <p:grpSpPr bwMode="auto">
            <a:xfrm>
              <a:off x="5210937" y="1313180"/>
              <a:ext cx="694944" cy="694944"/>
              <a:chOff x="0" y="0"/>
              <a:chExt cx="694944" cy="694944"/>
            </a:xfrm>
          </p:grpSpPr>
          <p:pic>
            <p:nvPicPr>
              <p:cNvPr id="182" name="Rectangle 68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94944" cy="694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3" name="Text Box 29"/>
              <p:cNvSpPr txBox="1">
                <a:spLocks noChangeArrowheads="1"/>
              </p:cNvSpPr>
              <p:nvPr/>
            </p:nvSpPr>
            <p:spPr bwMode="auto">
              <a:xfrm>
                <a:off x="82214" y="71792"/>
                <a:ext cx="359873" cy="3587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12" name="Group 30"/>
            <p:cNvGrpSpPr>
              <a:grpSpLocks/>
            </p:cNvGrpSpPr>
            <p:nvPr/>
          </p:nvGrpSpPr>
          <p:grpSpPr bwMode="auto">
            <a:xfrm>
              <a:off x="6289929" y="593852"/>
              <a:ext cx="694944" cy="688848"/>
              <a:chOff x="0" y="0"/>
              <a:chExt cx="694944" cy="688848"/>
            </a:xfrm>
          </p:grpSpPr>
          <p:pic>
            <p:nvPicPr>
              <p:cNvPr id="180" name="Rectangle 69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94944" cy="688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1" name="Text Box 32"/>
              <p:cNvSpPr txBox="1">
                <a:spLocks noChangeArrowheads="1"/>
              </p:cNvSpPr>
              <p:nvPr/>
            </p:nvSpPr>
            <p:spPr bwMode="auto">
              <a:xfrm>
                <a:off x="81841" y="70359"/>
                <a:ext cx="360689" cy="358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13" name="Group 33"/>
            <p:cNvGrpSpPr>
              <a:grpSpLocks/>
            </p:cNvGrpSpPr>
            <p:nvPr/>
          </p:nvGrpSpPr>
          <p:grpSpPr bwMode="auto">
            <a:xfrm>
              <a:off x="6655689" y="228092"/>
              <a:ext cx="688848" cy="694944"/>
              <a:chOff x="0" y="0"/>
              <a:chExt cx="688848" cy="694944"/>
            </a:xfrm>
          </p:grpSpPr>
          <p:pic>
            <p:nvPicPr>
              <p:cNvPr id="178" name="Rectangle 70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88848" cy="694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9" name="Text Box 35"/>
              <p:cNvSpPr txBox="1">
                <a:spLocks noChangeArrowheads="1"/>
              </p:cNvSpPr>
              <p:nvPr/>
            </p:nvSpPr>
            <p:spPr bwMode="auto">
              <a:xfrm>
                <a:off x="77173" y="75058"/>
                <a:ext cx="359736" cy="358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14" name="Group 36"/>
            <p:cNvGrpSpPr>
              <a:grpSpLocks/>
            </p:cNvGrpSpPr>
            <p:nvPr/>
          </p:nvGrpSpPr>
          <p:grpSpPr bwMode="auto">
            <a:xfrm>
              <a:off x="894969" y="3471164"/>
              <a:ext cx="1048512" cy="694944"/>
              <a:chOff x="0" y="0"/>
              <a:chExt cx="1048512" cy="694944"/>
            </a:xfrm>
          </p:grpSpPr>
          <p:pic>
            <p:nvPicPr>
              <p:cNvPr id="176" name="Rectangle 71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8512" cy="694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7" name="Text Box 38"/>
              <p:cNvSpPr txBox="1">
                <a:spLocks noChangeArrowheads="1"/>
              </p:cNvSpPr>
              <p:nvPr/>
            </p:nvSpPr>
            <p:spPr bwMode="auto">
              <a:xfrm>
                <a:off x="76641" y="73851"/>
                <a:ext cx="720378" cy="3588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15" name="Group 39"/>
            <p:cNvGrpSpPr>
              <a:grpSpLocks/>
            </p:cNvGrpSpPr>
            <p:nvPr/>
          </p:nvGrpSpPr>
          <p:grpSpPr bwMode="auto">
            <a:xfrm>
              <a:off x="977900" y="0"/>
              <a:ext cx="6443663" cy="3889376"/>
              <a:chOff x="0" y="0"/>
              <a:chExt cx="4059" cy="2450"/>
            </a:xfrm>
          </p:grpSpPr>
          <p:sp>
            <p:nvSpPr>
              <p:cNvPr id="148" name="Freeform 73"/>
              <p:cNvSpPr>
                <a:spLocks/>
              </p:cNvSpPr>
              <p:nvPr/>
            </p:nvSpPr>
            <p:spPr bwMode="auto">
              <a:xfrm>
                <a:off x="0" y="0"/>
                <a:ext cx="4059" cy="2449"/>
              </a:xfrm>
              <a:custGeom>
                <a:avLst/>
                <a:gdLst>
                  <a:gd name="T0" fmla="*/ 0 w 3016"/>
                  <a:gd name="T1" fmla="*/ 0 h 2767"/>
                  <a:gd name="T2" fmla="*/ 0 w 3016"/>
                  <a:gd name="T3" fmla="*/ 2449 h 2767"/>
                  <a:gd name="T4" fmla="*/ 4059 w 3016"/>
                  <a:gd name="T5" fmla="*/ 2449 h 2767"/>
                  <a:gd name="T6" fmla="*/ 0 60000 65536"/>
                  <a:gd name="T7" fmla="*/ 0 60000 65536"/>
                  <a:gd name="T8" fmla="*/ 0 60000 65536"/>
                  <a:gd name="T9" fmla="*/ 0 w 3016"/>
                  <a:gd name="T10" fmla="*/ 0 h 2767"/>
                  <a:gd name="T11" fmla="*/ 3016 w 3016"/>
                  <a:gd name="T12" fmla="*/ 2767 h 276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016" h="2767">
                    <a:moveTo>
                      <a:pt x="0" y="0"/>
                    </a:moveTo>
                    <a:lnTo>
                      <a:pt x="0" y="2767"/>
                    </a:lnTo>
                    <a:lnTo>
                      <a:pt x="3016" y="2767"/>
                    </a:lnTo>
                  </a:path>
                </a:pathLst>
              </a:custGeom>
              <a:noFill/>
              <a:ln w="25400" cmpd="sng">
                <a:solidFill>
                  <a:srgbClr val="333333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49" name="Line 74"/>
              <p:cNvSpPr>
                <a:spLocks noChangeShapeType="1"/>
              </p:cNvSpPr>
              <p:nvPr/>
            </p:nvSpPr>
            <p:spPr bwMode="auto">
              <a:xfrm>
                <a:off x="0" y="2223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0" name="Line 75"/>
              <p:cNvSpPr>
                <a:spLocks noChangeShapeType="1"/>
              </p:cNvSpPr>
              <p:nvPr/>
            </p:nvSpPr>
            <p:spPr bwMode="auto">
              <a:xfrm>
                <a:off x="0" y="1996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1" name="Line 76"/>
              <p:cNvSpPr>
                <a:spLocks noChangeShapeType="1"/>
              </p:cNvSpPr>
              <p:nvPr/>
            </p:nvSpPr>
            <p:spPr bwMode="auto">
              <a:xfrm>
                <a:off x="0" y="1769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2" name="Line 77"/>
              <p:cNvSpPr>
                <a:spLocks noChangeShapeType="1"/>
              </p:cNvSpPr>
              <p:nvPr/>
            </p:nvSpPr>
            <p:spPr bwMode="auto">
              <a:xfrm>
                <a:off x="0" y="1542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3" name="Line 78"/>
              <p:cNvSpPr>
                <a:spLocks noChangeShapeType="1"/>
              </p:cNvSpPr>
              <p:nvPr/>
            </p:nvSpPr>
            <p:spPr bwMode="auto">
              <a:xfrm>
                <a:off x="0" y="1316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4" name="Line 79"/>
              <p:cNvSpPr>
                <a:spLocks noChangeShapeType="1"/>
              </p:cNvSpPr>
              <p:nvPr/>
            </p:nvSpPr>
            <p:spPr bwMode="auto">
              <a:xfrm>
                <a:off x="0" y="1089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5" name="Line 80"/>
              <p:cNvSpPr>
                <a:spLocks noChangeShapeType="1"/>
              </p:cNvSpPr>
              <p:nvPr/>
            </p:nvSpPr>
            <p:spPr bwMode="auto">
              <a:xfrm>
                <a:off x="0" y="862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6" name="Line 81"/>
              <p:cNvSpPr>
                <a:spLocks noChangeShapeType="1"/>
              </p:cNvSpPr>
              <p:nvPr/>
            </p:nvSpPr>
            <p:spPr bwMode="auto">
              <a:xfrm>
                <a:off x="0" y="635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7" name="Line 82"/>
              <p:cNvSpPr>
                <a:spLocks noChangeShapeType="1"/>
              </p:cNvSpPr>
              <p:nvPr/>
            </p:nvSpPr>
            <p:spPr bwMode="auto">
              <a:xfrm>
                <a:off x="0" y="409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8" name="Line 83"/>
              <p:cNvSpPr>
                <a:spLocks noChangeShapeType="1"/>
              </p:cNvSpPr>
              <p:nvPr/>
            </p:nvSpPr>
            <p:spPr bwMode="auto">
              <a:xfrm>
                <a:off x="0" y="182"/>
                <a:ext cx="4037" cy="0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9" name="Line 84"/>
              <p:cNvSpPr>
                <a:spLocks noChangeShapeType="1"/>
              </p:cNvSpPr>
              <p:nvPr/>
            </p:nvSpPr>
            <p:spPr bwMode="auto">
              <a:xfrm flipV="1">
                <a:off x="226" y="23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0" name="Line 85"/>
              <p:cNvSpPr>
                <a:spLocks noChangeShapeType="1"/>
              </p:cNvSpPr>
              <p:nvPr/>
            </p:nvSpPr>
            <p:spPr bwMode="auto">
              <a:xfrm flipV="1">
                <a:off x="453" y="23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1" name="Line 86"/>
              <p:cNvSpPr>
                <a:spLocks noChangeShapeType="1"/>
              </p:cNvSpPr>
              <p:nvPr/>
            </p:nvSpPr>
            <p:spPr bwMode="auto">
              <a:xfrm flipV="1">
                <a:off x="680" y="23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2" name="Line 87"/>
              <p:cNvSpPr>
                <a:spLocks noChangeShapeType="1"/>
              </p:cNvSpPr>
              <p:nvPr/>
            </p:nvSpPr>
            <p:spPr bwMode="auto">
              <a:xfrm flipV="1">
                <a:off x="907" y="23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3" name="Line 88"/>
              <p:cNvSpPr>
                <a:spLocks noChangeShapeType="1"/>
              </p:cNvSpPr>
              <p:nvPr/>
            </p:nvSpPr>
            <p:spPr bwMode="auto">
              <a:xfrm flipV="1">
                <a:off x="1133" y="23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4" name="Line 89"/>
              <p:cNvSpPr>
                <a:spLocks noChangeShapeType="1"/>
              </p:cNvSpPr>
              <p:nvPr/>
            </p:nvSpPr>
            <p:spPr bwMode="auto">
              <a:xfrm flipV="1">
                <a:off x="1360" y="23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5" name="Line 90"/>
              <p:cNvSpPr>
                <a:spLocks noChangeShapeType="1"/>
              </p:cNvSpPr>
              <p:nvPr/>
            </p:nvSpPr>
            <p:spPr bwMode="auto">
              <a:xfrm flipV="1">
                <a:off x="1587" y="23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6" name="Line 91"/>
              <p:cNvSpPr>
                <a:spLocks noChangeShapeType="1"/>
              </p:cNvSpPr>
              <p:nvPr/>
            </p:nvSpPr>
            <p:spPr bwMode="auto">
              <a:xfrm flipV="1">
                <a:off x="1814" y="23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7" name="Line 92"/>
              <p:cNvSpPr>
                <a:spLocks noChangeShapeType="1"/>
              </p:cNvSpPr>
              <p:nvPr/>
            </p:nvSpPr>
            <p:spPr bwMode="auto">
              <a:xfrm flipV="1">
                <a:off x="2040" y="23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8" name="Line 93"/>
              <p:cNvSpPr>
                <a:spLocks noChangeShapeType="1"/>
              </p:cNvSpPr>
              <p:nvPr/>
            </p:nvSpPr>
            <p:spPr bwMode="auto">
              <a:xfrm flipV="1">
                <a:off x="2267" y="23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9" name="Line 94"/>
              <p:cNvSpPr>
                <a:spLocks noChangeShapeType="1"/>
              </p:cNvSpPr>
              <p:nvPr/>
            </p:nvSpPr>
            <p:spPr bwMode="auto">
              <a:xfrm flipV="1">
                <a:off x="2494" y="23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0" name="Line 95"/>
              <p:cNvSpPr>
                <a:spLocks noChangeShapeType="1"/>
              </p:cNvSpPr>
              <p:nvPr/>
            </p:nvSpPr>
            <p:spPr bwMode="auto">
              <a:xfrm flipV="1">
                <a:off x="2721" y="23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1" name="Line 96"/>
              <p:cNvSpPr>
                <a:spLocks noChangeShapeType="1"/>
              </p:cNvSpPr>
              <p:nvPr/>
            </p:nvSpPr>
            <p:spPr bwMode="auto">
              <a:xfrm flipV="1">
                <a:off x="2947" y="23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2" name="Line 97"/>
              <p:cNvSpPr>
                <a:spLocks noChangeShapeType="1"/>
              </p:cNvSpPr>
              <p:nvPr/>
            </p:nvSpPr>
            <p:spPr bwMode="auto">
              <a:xfrm flipV="1">
                <a:off x="3174" y="23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3" name="Line 98"/>
              <p:cNvSpPr>
                <a:spLocks noChangeShapeType="1"/>
              </p:cNvSpPr>
              <p:nvPr/>
            </p:nvSpPr>
            <p:spPr bwMode="auto">
              <a:xfrm flipV="1">
                <a:off x="3401" y="23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4" name="Line 99"/>
              <p:cNvSpPr>
                <a:spLocks noChangeShapeType="1"/>
              </p:cNvSpPr>
              <p:nvPr/>
            </p:nvSpPr>
            <p:spPr bwMode="auto">
              <a:xfrm flipV="1">
                <a:off x="3628" y="23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5" name="Line 100"/>
              <p:cNvSpPr>
                <a:spLocks noChangeShapeType="1"/>
              </p:cNvSpPr>
              <p:nvPr/>
            </p:nvSpPr>
            <p:spPr bwMode="auto">
              <a:xfrm flipV="1">
                <a:off x="3855" y="23"/>
                <a:ext cx="0" cy="2427"/>
              </a:xfrm>
              <a:prstGeom prst="line">
                <a:avLst/>
              </a:prstGeom>
              <a:noFill/>
              <a:ln w="12700" cap="rnd">
                <a:solidFill>
                  <a:srgbClr val="333333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16" name="Group 68"/>
            <p:cNvGrpSpPr>
              <a:grpSpLocks/>
            </p:cNvGrpSpPr>
            <p:nvPr/>
          </p:nvGrpSpPr>
          <p:grpSpPr bwMode="auto">
            <a:xfrm>
              <a:off x="1125544" y="3989388"/>
              <a:ext cx="6173789" cy="274637"/>
              <a:chOff x="0" y="0"/>
              <a:chExt cx="3889" cy="173"/>
            </a:xfrm>
          </p:grpSpPr>
          <p:sp>
            <p:nvSpPr>
              <p:cNvPr id="131" name="Text Box 10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01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2" name="Text Box 103"/>
              <p:cNvSpPr txBox="1">
                <a:spLocks noChangeArrowheads="1"/>
              </p:cNvSpPr>
              <p:nvPr/>
            </p:nvSpPr>
            <p:spPr bwMode="auto">
              <a:xfrm>
                <a:off x="226" y="0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02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3" name="Text Box 104"/>
              <p:cNvSpPr txBox="1">
                <a:spLocks noChangeArrowheads="1"/>
              </p:cNvSpPr>
              <p:nvPr/>
            </p:nvSpPr>
            <p:spPr bwMode="auto">
              <a:xfrm>
                <a:off x="448" y="0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03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4" name="Text Box 105"/>
              <p:cNvSpPr txBox="1">
                <a:spLocks noChangeArrowheads="1"/>
              </p:cNvSpPr>
              <p:nvPr/>
            </p:nvSpPr>
            <p:spPr bwMode="auto">
              <a:xfrm>
                <a:off x="680" y="0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04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5" name="Text Box 106"/>
              <p:cNvSpPr txBox="1">
                <a:spLocks noChangeArrowheads="1"/>
              </p:cNvSpPr>
              <p:nvPr/>
            </p:nvSpPr>
            <p:spPr bwMode="auto">
              <a:xfrm>
                <a:off x="907" y="0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05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6" name="Text Box 107"/>
              <p:cNvSpPr txBox="1">
                <a:spLocks noChangeArrowheads="1"/>
              </p:cNvSpPr>
              <p:nvPr/>
            </p:nvSpPr>
            <p:spPr bwMode="auto">
              <a:xfrm>
                <a:off x="1133" y="0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06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7" name="Text Box 108"/>
              <p:cNvSpPr txBox="1">
                <a:spLocks noChangeArrowheads="1"/>
              </p:cNvSpPr>
              <p:nvPr/>
            </p:nvSpPr>
            <p:spPr bwMode="auto">
              <a:xfrm>
                <a:off x="1355" y="0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07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8" name="Text Box 109"/>
              <p:cNvSpPr txBox="1">
                <a:spLocks noChangeArrowheads="1"/>
              </p:cNvSpPr>
              <p:nvPr/>
            </p:nvSpPr>
            <p:spPr bwMode="auto">
              <a:xfrm>
                <a:off x="1587" y="0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08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9" name="Text Box 110"/>
              <p:cNvSpPr txBox="1">
                <a:spLocks noChangeArrowheads="1"/>
              </p:cNvSpPr>
              <p:nvPr/>
            </p:nvSpPr>
            <p:spPr bwMode="auto">
              <a:xfrm>
                <a:off x="1814" y="0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09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40" name="Text Box 111"/>
              <p:cNvSpPr txBox="1">
                <a:spLocks noChangeArrowheads="1"/>
              </p:cNvSpPr>
              <p:nvPr/>
            </p:nvSpPr>
            <p:spPr bwMode="auto">
              <a:xfrm>
                <a:off x="2040" y="0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10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41" name="Text Box 112"/>
              <p:cNvSpPr txBox="1">
                <a:spLocks noChangeArrowheads="1"/>
              </p:cNvSpPr>
              <p:nvPr/>
            </p:nvSpPr>
            <p:spPr bwMode="auto">
              <a:xfrm>
                <a:off x="2262" y="0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11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42" name="Text Box 113"/>
              <p:cNvSpPr txBox="1">
                <a:spLocks noChangeArrowheads="1"/>
              </p:cNvSpPr>
              <p:nvPr/>
            </p:nvSpPr>
            <p:spPr bwMode="auto">
              <a:xfrm>
                <a:off x="2494" y="0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12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43" name="Text Box 114"/>
              <p:cNvSpPr txBox="1">
                <a:spLocks noChangeArrowheads="1"/>
              </p:cNvSpPr>
              <p:nvPr/>
            </p:nvSpPr>
            <p:spPr bwMode="auto">
              <a:xfrm>
                <a:off x="2721" y="0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13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44" name="Text Box 115"/>
              <p:cNvSpPr txBox="1">
                <a:spLocks noChangeArrowheads="1"/>
              </p:cNvSpPr>
              <p:nvPr/>
            </p:nvSpPr>
            <p:spPr bwMode="auto">
              <a:xfrm>
                <a:off x="2947" y="0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14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45" name="Text Box 116"/>
              <p:cNvSpPr txBox="1">
                <a:spLocks noChangeArrowheads="1"/>
              </p:cNvSpPr>
              <p:nvPr/>
            </p:nvSpPr>
            <p:spPr bwMode="auto">
              <a:xfrm>
                <a:off x="3169" y="0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15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46" name="Text Box 117"/>
              <p:cNvSpPr txBox="1">
                <a:spLocks noChangeArrowheads="1"/>
              </p:cNvSpPr>
              <p:nvPr/>
            </p:nvSpPr>
            <p:spPr bwMode="auto">
              <a:xfrm>
                <a:off x="3401" y="0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16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47" name="Text Box 118"/>
              <p:cNvSpPr txBox="1">
                <a:spLocks noChangeArrowheads="1"/>
              </p:cNvSpPr>
              <p:nvPr/>
            </p:nvSpPr>
            <p:spPr bwMode="auto">
              <a:xfrm>
                <a:off x="3645" y="0"/>
                <a:ext cx="2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17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17" name="Group 86"/>
            <p:cNvGrpSpPr>
              <a:grpSpLocks/>
            </p:cNvGrpSpPr>
            <p:nvPr/>
          </p:nvGrpSpPr>
          <p:grpSpPr bwMode="auto">
            <a:xfrm>
              <a:off x="0" y="15878"/>
              <a:ext cx="912813" cy="3852871"/>
              <a:chOff x="0" y="0"/>
              <a:chExt cx="575" cy="2427"/>
            </a:xfrm>
          </p:grpSpPr>
          <p:sp>
            <p:nvSpPr>
              <p:cNvPr id="120" name="Text Box 120"/>
              <p:cNvSpPr txBox="1">
                <a:spLocks noChangeArrowheads="1"/>
              </p:cNvSpPr>
              <p:nvPr/>
            </p:nvSpPr>
            <p:spPr bwMode="auto">
              <a:xfrm>
                <a:off x="0" y="2254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01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1" name="Text Box 121"/>
              <p:cNvSpPr txBox="1">
                <a:spLocks noChangeArrowheads="1"/>
              </p:cNvSpPr>
              <p:nvPr/>
            </p:nvSpPr>
            <p:spPr bwMode="auto">
              <a:xfrm>
                <a:off x="0" y="2028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02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2" name="Text Box 122"/>
              <p:cNvSpPr txBox="1">
                <a:spLocks noChangeArrowheads="1"/>
              </p:cNvSpPr>
              <p:nvPr/>
            </p:nvSpPr>
            <p:spPr bwMode="auto">
              <a:xfrm>
                <a:off x="0" y="1801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03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3" name="Text Box 123"/>
              <p:cNvSpPr txBox="1">
                <a:spLocks noChangeArrowheads="1"/>
              </p:cNvSpPr>
              <p:nvPr/>
            </p:nvSpPr>
            <p:spPr bwMode="auto">
              <a:xfrm>
                <a:off x="0" y="1573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04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4" name="Text Box 124"/>
              <p:cNvSpPr txBox="1">
                <a:spLocks noChangeArrowheads="1"/>
              </p:cNvSpPr>
              <p:nvPr/>
            </p:nvSpPr>
            <p:spPr bwMode="auto">
              <a:xfrm>
                <a:off x="0" y="1347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05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5" name="Text Box 125"/>
              <p:cNvSpPr txBox="1">
                <a:spLocks noChangeArrowheads="1"/>
              </p:cNvSpPr>
              <p:nvPr/>
            </p:nvSpPr>
            <p:spPr bwMode="auto">
              <a:xfrm>
                <a:off x="0" y="1120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06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6" name="Text Box 126"/>
              <p:cNvSpPr txBox="1">
                <a:spLocks noChangeArrowheads="1"/>
              </p:cNvSpPr>
              <p:nvPr/>
            </p:nvSpPr>
            <p:spPr bwMode="auto">
              <a:xfrm>
                <a:off x="0" y="894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07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7" name="Text Box 127"/>
              <p:cNvSpPr txBox="1">
                <a:spLocks noChangeArrowheads="1"/>
              </p:cNvSpPr>
              <p:nvPr/>
            </p:nvSpPr>
            <p:spPr bwMode="auto">
              <a:xfrm>
                <a:off x="0" y="668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08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8" name="Text Box 128"/>
              <p:cNvSpPr txBox="1">
                <a:spLocks noChangeArrowheads="1"/>
              </p:cNvSpPr>
              <p:nvPr/>
            </p:nvSpPr>
            <p:spPr bwMode="auto">
              <a:xfrm>
                <a:off x="0" y="441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09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9" name="Text Box 129"/>
              <p:cNvSpPr txBox="1">
                <a:spLocks noChangeArrowheads="1"/>
              </p:cNvSpPr>
              <p:nvPr/>
            </p:nvSpPr>
            <p:spPr bwMode="auto">
              <a:xfrm>
                <a:off x="0" y="213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10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0" name="Text Box 13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575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Value 11</a:t>
                </a: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18" name="Rectangle 131"/>
            <p:cNvSpPr>
              <a:spLocks noChangeArrowheads="1"/>
            </p:cNvSpPr>
            <p:nvPr/>
          </p:nvSpPr>
          <p:spPr bwMode="auto">
            <a:xfrm>
              <a:off x="1331913" y="303213"/>
              <a:ext cx="2881312" cy="1441450"/>
            </a:xfrm>
            <a:prstGeom prst="rect">
              <a:avLst/>
            </a:prstGeom>
            <a:solidFill>
              <a:srgbClr val="FFB39B">
                <a:alpha val="7607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4772DD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9" name="Text Box 132"/>
            <p:cNvSpPr txBox="1">
              <a:spLocks noChangeArrowheads="1"/>
            </p:cNvSpPr>
            <p:nvPr/>
          </p:nvSpPr>
          <p:spPr bwMode="auto">
            <a:xfrm>
              <a:off x="1439863" y="412750"/>
              <a:ext cx="2520950" cy="1138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5722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Captivate your viewing audience - PowerPoint Templates &amp; Backgrounds, Sleek Diagram &amp; Charts For Your Presentation</a:t>
              </a: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4433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3"/>
          <p:cNvGrpSpPr>
            <a:grpSpLocks/>
          </p:cNvGrpSpPr>
          <p:nvPr/>
        </p:nvGrpSpPr>
        <p:grpSpPr bwMode="auto">
          <a:xfrm>
            <a:off x="638175" y="1125538"/>
            <a:ext cx="7851775" cy="4772025"/>
            <a:chOff x="0" y="0"/>
            <a:chExt cx="7851775" cy="4772025"/>
          </a:xfrm>
        </p:grpSpPr>
        <p:pic>
          <p:nvPicPr>
            <p:cNvPr id="90" name="Group 61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705" y="1008062"/>
              <a:ext cx="2883408" cy="3828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1" name="Group 5"/>
            <p:cNvGrpSpPr>
              <a:grpSpLocks/>
            </p:cNvGrpSpPr>
            <p:nvPr/>
          </p:nvGrpSpPr>
          <p:grpSpPr bwMode="auto">
            <a:xfrm>
              <a:off x="1354138" y="0"/>
              <a:ext cx="5027612" cy="647700"/>
              <a:chOff x="0" y="0"/>
              <a:chExt cx="3167" cy="408"/>
            </a:xfrm>
          </p:grpSpPr>
          <p:grpSp>
            <p:nvGrpSpPr>
              <p:cNvPr id="171" name="Group 6"/>
              <p:cNvGrpSpPr>
                <a:grpSpLocks/>
              </p:cNvGrpSpPr>
              <p:nvPr/>
            </p:nvGrpSpPr>
            <p:grpSpPr bwMode="auto">
              <a:xfrm>
                <a:off x="-49" y="-45"/>
                <a:ext cx="3375" cy="618"/>
                <a:chOff x="0" y="0"/>
                <a:chExt cx="5358384" cy="981456"/>
              </a:xfrm>
            </p:grpSpPr>
            <p:pic>
              <p:nvPicPr>
                <p:cNvPr id="174" name="AutoShape 278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5358384" cy="9814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73021" y="165782"/>
                  <a:ext cx="4837908" cy="4579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sp>
            <p:nvSpPr>
              <p:cNvPr id="172" name="AutoShape 257"/>
              <p:cNvSpPr>
                <a:spLocks noChangeArrowheads="1"/>
              </p:cNvSpPr>
              <p:nvPr/>
            </p:nvSpPr>
            <p:spPr bwMode="auto">
              <a:xfrm>
                <a:off x="112" y="25"/>
                <a:ext cx="2939" cy="16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73" name="Text Box 258"/>
              <p:cNvSpPr txBox="1">
                <a:spLocks noChangeArrowheads="1"/>
              </p:cNvSpPr>
              <p:nvPr/>
            </p:nvSpPr>
            <p:spPr bwMode="auto">
              <a:xfrm>
                <a:off x="691" y="72"/>
                <a:ext cx="1756" cy="288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28398" dir="3806097" algn="ctr" rotWithShape="0">
                  <a:srgbClr val="FFFFFF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 Black" pitchFamily="34" charset="0"/>
                    <a:ea typeface="Gulim" pitchFamily="34" charset="-127"/>
                  </a:rPr>
                  <a:t>TEXT HERE</a:t>
                </a:r>
              </a:p>
            </p:txBody>
          </p:sp>
        </p:grpSp>
        <p:grpSp>
          <p:nvGrpSpPr>
            <p:cNvPr id="92" name="Group 11"/>
            <p:cNvGrpSpPr>
              <a:grpSpLocks/>
            </p:cNvGrpSpPr>
            <p:nvPr/>
          </p:nvGrpSpPr>
          <p:grpSpPr bwMode="auto">
            <a:xfrm>
              <a:off x="0" y="846137"/>
              <a:ext cx="2079625" cy="1223963"/>
              <a:chOff x="0" y="0"/>
              <a:chExt cx="1310" cy="771"/>
            </a:xfrm>
          </p:grpSpPr>
          <p:grpSp>
            <p:nvGrpSpPr>
              <p:cNvPr id="161" name="Group 12"/>
              <p:cNvGrpSpPr>
                <a:grpSpLocks/>
              </p:cNvGrpSpPr>
              <p:nvPr/>
            </p:nvGrpSpPr>
            <p:grpSpPr bwMode="auto">
              <a:xfrm>
                <a:off x="14" y="159"/>
                <a:ext cx="1290" cy="612"/>
                <a:chOff x="0" y="0"/>
                <a:chExt cx="1587" cy="1992"/>
              </a:xfrm>
            </p:grpSpPr>
            <p:sp>
              <p:nvSpPr>
                <p:cNvPr id="169" name="AutoShape 54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solidFill>
                  <a:srgbClr val="808080">
                    <a:alpha val="54901"/>
                  </a:srgbClr>
                </a:solidFill>
                <a:ln>
                  <a:noFill/>
                </a:ln>
                <a:effectLst>
                  <a:outerShdw dist="76200" dir="5400000" algn="ctr" rotWithShape="0">
                    <a:srgbClr val="808080">
                      <a:alpha val="50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70" name="AutoShape 546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70000"/>
                      </a:srgbClr>
                    </a:gs>
                  </a:gsLst>
                  <a:lin ang="5400000" scaled="1"/>
                </a:gradFill>
                <a:ln w="38100">
                  <a:solidFill>
                    <a:srgbClr val="969696"/>
                  </a:solidFill>
                  <a:round/>
                  <a:headEnd/>
                  <a:tailEnd/>
                </a:ln>
                <a:effectLst>
                  <a:outerShdw dist="38100" dir="54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62" name="Text Box 547"/>
              <p:cNvSpPr txBox="1">
                <a:spLocks noChangeArrowheads="1"/>
              </p:cNvSpPr>
              <p:nvPr/>
            </p:nvSpPr>
            <p:spPr bwMode="auto">
              <a:xfrm>
                <a:off x="116" y="336"/>
                <a:ext cx="1074" cy="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</p:txBody>
          </p:sp>
          <p:grpSp>
            <p:nvGrpSpPr>
              <p:cNvPr id="163" name="Group 16"/>
              <p:cNvGrpSpPr>
                <a:grpSpLocks/>
              </p:cNvGrpSpPr>
              <p:nvPr/>
            </p:nvGrpSpPr>
            <p:grpSpPr bwMode="auto">
              <a:xfrm>
                <a:off x="0" y="0"/>
                <a:ext cx="1310" cy="310"/>
                <a:chOff x="0" y="0"/>
                <a:chExt cx="1769" cy="454"/>
              </a:xfrm>
            </p:grpSpPr>
            <p:grpSp>
              <p:nvGrpSpPr>
                <p:cNvPr id="165" name="Group 17"/>
                <p:cNvGrpSpPr>
                  <a:grpSpLocks/>
                </p:cNvGrpSpPr>
                <p:nvPr/>
              </p:nvGrpSpPr>
              <p:grpSpPr bwMode="auto">
                <a:xfrm>
                  <a:off x="-66" y="-70"/>
                  <a:ext cx="2048" cy="765"/>
                  <a:chOff x="0" y="0"/>
                  <a:chExt cx="2407920" cy="829056"/>
                </a:xfrm>
              </p:grpSpPr>
              <p:pic>
                <p:nvPicPr>
                  <p:cNvPr id="167" name="AutoShape 549"/>
                  <p:cNvPicPr>
                    <a:picLocks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07920" cy="82905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68" name="Text Box 1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367" y="99843"/>
                    <a:ext cx="2031577" cy="4440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72000" tIns="0" rIns="72000" bIns="0"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600" b="1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6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Gulim" pitchFamily="34" charset="-127"/>
                      <a:cs typeface="Times New Roman" pitchFamily="18" charset="0"/>
                    </a:endParaRPr>
                  </a:p>
                </p:txBody>
              </p:sp>
            </p:grpSp>
            <p:sp>
              <p:nvSpPr>
                <p:cNvPr id="166" name="AutoShape 551"/>
                <p:cNvSpPr>
                  <a:spLocks noChangeArrowheads="1"/>
                </p:cNvSpPr>
                <p:nvPr/>
              </p:nvSpPr>
              <p:spPr bwMode="auto">
                <a:xfrm>
                  <a:off x="39" y="28"/>
                  <a:ext cx="1678" cy="109"/>
                </a:xfrm>
                <a:prstGeom prst="roundRect">
                  <a:avLst>
                    <a:gd name="adj" fmla="val 34861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64" name="Text Box 552"/>
              <p:cNvSpPr txBox="1">
                <a:spLocks noChangeArrowheads="1"/>
              </p:cNvSpPr>
              <p:nvPr/>
            </p:nvSpPr>
            <p:spPr bwMode="auto">
              <a:xfrm>
                <a:off x="217" y="54"/>
                <a:ext cx="873" cy="25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28398" dir="3806097" algn="ctr" rotWithShape="0">
                  <a:srgbClr val="FFFFFF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TEXT</a:t>
                </a:r>
              </a:p>
            </p:txBody>
          </p:sp>
        </p:grpSp>
        <p:grpSp>
          <p:nvGrpSpPr>
            <p:cNvPr id="93" name="Group 22"/>
            <p:cNvGrpSpPr>
              <a:grpSpLocks/>
            </p:cNvGrpSpPr>
            <p:nvPr/>
          </p:nvGrpSpPr>
          <p:grpSpPr bwMode="auto">
            <a:xfrm>
              <a:off x="0" y="2190751"/>
              <a:ext cx="2079625" cy="1223963"/>
              <a:chOff x="0" y="0"/>
              <a:chExt cx="1310" cy="771"/>
            </a:xfrm>
          </p:grpSpPr>
          <p:grpSp>
            <p:nvGrpSpPr>
              <p:cNvPr id="151" name="Group 23"/>
              <p:cNvGrpSpPr>
                <a:grpSpLocks/>
              </p:cNvGrpSpPr>
              <p:nvPr/>
            </p:nvGrpSpPr>
            <p:grpSpPr bwMode="auto">
              <a:xfrm>
                <a:off x="14" y="159"/>
                <a:ext cx="1290" cy="612"/>
                <a:chOff x="0" y="0"/>
                <a:chExt cx="1587" cy="1992"/>
              </a:xfrm>
            </p:grpSpPr>
            <p:sp>
              <p:nvSpPr>
                <p:cNvPr id="159" name="AutoShape 61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solidFill>
                  <a:srgbClr val="808080">
                    <a:alpha val="54901"/>
                  </a:srgbClr>
                </a:solidFill>
                <a:ln>
                  <a:noFill/>
                </a:ln>
                <a:effectLst>
                  <a:outerShdw dist="76200" dir="5400000" algn="ctr" rotWithShape="0">
                    <a:srgbClr val="808080">
                      <a:alpha val="50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60" name="AutoShape 61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70000"/>
                      </a:srgbClr>
                    </a:gs>
                  </a:gsLst>
                  <a:lin ang="5400000" scaled="1"/>
                </a:gradFill>
                <a:ln w="38100">
                  <a:solidFill>
                    <a:srgbClr val="969696"/>
                  </a:solidFill>
                  <a:round/>
                  <a:headEnd/>
                  <a:tailEnd/>
                </a:ln>
                <a:effectLst>
                  <a:outerShdw dist="38100" dir="54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52" name="Text Box 620"/>
              <p:cNvSpPr txBox="1">
                <a:spLocks noChangeArrowheads="1"/>
              </p:cNvSpPr>
              <p:nvPr/>
            </p:nvSpPr>
            <p:spPr bwMode="auto">
              <a:xfrm>
                <a:off x="116" y="336"/>
                <a:ext cx="1074" cy="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</p:txBody>
          </p:sp>
          <p:grpSp>
            <p:nvGrpSpPr>
              <p:cNvPr id="153" name="Group 27"/>
              <p:cNvGrpSpPr>
                <a:grpSpLocks/>
              </p:cNvGrpSpPr>
              <p:nvPr/>
            </p:nvGrpSpPr>
            <p:grpSpPr bwMode="auto">
              <a:xfrm>
                <a:off x="0" y="0"/>
                <a:ext cx="1310" cy="310"/>
                <a:chOff x="0" y="0"/>
                <a:chExt cx="1769" cy="454"/>
              </a:xfrm>
            </p:grpSpPr>
            <p:grpSp>
              <p:nvGrpSpPr>
                <p:cNvPr id="155" name="Group 28"/>
                <p:cNvGrpSpPr>
                  <a:grpSpLocks/>
                </p:cNvGrpSpPr>
                <p:nvPr/>
              </p:nvGrpSpPr>
              <p:grpSpPr bwMode="auto">
                <a:xfrm>
                  <a:off x="-66" y="-68"/>
                  <a:ext cx="2048" cy="765"/>
                  <a:chOff x="0" y="0"/>
                  <a:chExt cx="2407920" cy="829056"/>
                </a:xfrm>
              </p:grpSpPr>
              <p:pic>
                <p:nvPicPr>
                  <p:cNvPr id="157" name="AutoShape 622"/>
                  <p:cNvPicPr>
                    <a:picLocks noChangeArrowheads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07920" cy="82905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58" name="Text Box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367" y="97241"/>
                    <a:ext cx="2031577" cy="4440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72000" tIns="0" rIns="72000" bIns="0"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600" b="1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6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Gulim" pitchFamily="34" charset="-127"/>
                      <a:cs typeface="Times New Roman" pitchFamily="18" charset="0"/>
                    </a:endParaRPr>
                  </a:p>
                </p:txBody>
              </p:sp>
            </p:grpSp>
            <p:sp>
              <p:nvSpPr>
                <p:cNvPr id="156" name="AutoShape 624"/>
                <p:cNvSpPr>
                  <a:spLocks noChangeArrowheads="1"/>
                </p:cNvSpPr>
                <p:nvPr/>
              </p:nvSpPr>
              <p:spPr bwMode="auto">
                <a:xfrm>
                  <a:off x="39" y="28"/>
                  <a:ext cx="1678" cy="109"/>
                </a:xfrm>
                <a:prstGeom prst="roundRect">
                  <a:avLst>
                    <a:gd name="adj" fmla="val 34861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54" name="Text Box 625"/>
              <p:cNvSpPr txBox="1">
                <a:spLocks noChangeArrowheads="1"/>
              </p:cNvSpPr>
              <p:nvPr/>
            </p:nvSpPr>
            <p:spPr bwMode="auto">
              <a:xfrm>
                <a:off x="217" y="54"/>
                <a:ext cx="873" cy="25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28398" dir="3806097" algn="ctr" rotWithShape="0">
                  <a:srgbClr val="FFFFFF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TEXT</a:t>
                </a:r>
              </a:p>
            </p:txBody>
          </p:sp>
        </p:grpSp>
        <p:grpSp>
          <p:nvGrpSpPr>
            <p:cNvPr id="94" name="Group 33"/>
            <p:cNvGrpSpPr>
              <a:grpSpLocks/>
            </p:cNvGrpSpPr>
            <p:nvPr/>
          </p:nvGrpSpPr>
          <p:grpSpPr bwMode="auto">
            <a:xfrm>
              <a:off x="0" y="3548062"/>
              <a:ext cx="2079625" cy="1223963"/>
              <a:chOff x="0" y="0"/>
              <a:chExt cx="1310" cy="771"/>
            </a:xfrm>
          </p:grpSpPr>
          <p:grpSp>
            <p:nvGrpSpPr>
              <p:cNvPr id="141" name="Group 34"/>
              <p:cNvGrpSpPr>
                <a:grpSpLocks/>
              </p:cNvGrpSpPr>
              <p:nvPr/>
            </p:nvGrpSpPr>
            <p:grpSpPr bwMode="auto">
              <a:xfrm>
                <a:off x="14" y="159"/>
                <a:ext cx="1290" cy="612"/>
                <a:chOff x="0" y="0"/>
                <a:chExt cx="1587" cy="1992"/>
              </a:xfrm>
            </p:grpSpPr>
            <p:sp>
              <p:nvSpPr>
                <p:cNvPr id="149" name="AutoShape 62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solidFill>
                  <a:srgbClr val="808080">
                    <a:alpha val="54901"/>
                  </a:srgbClr>
                </a:solidFill>
                <a:ln>
                  <a:noFill/>
                </a:ln>
                <a:effectLst>
                  <a:outerShdw dist="76200" dir="5400000" algn="ctr" rotWithShape="0">
                    <a:srgbClr val="808080">
                      <a:alpha val="50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50" name="AutoShape 62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70000"/>
                      </a:srgbClr>
                    </a:gs>
                  </a:gsLst>
                  <a:lin ang="5400000" scaled="1"/>
                </a:gradFill>
                <a:ln w="38100">
                  <a:solidFill>
                    <a:srgbClr val="969696"/>
                  </a:solidFill>
                  <a:round/>
                  <a:headEnd/>
                  <a:tailEnd/>
                </a:ln>
                <a:effectLst>
                  <a:outerShdw dist="38100" dir="54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42" name="Text Box 630"/>
              <p:cNvSpPr txBox="1">
                <a:spLocks noChangeArrowheads="1"/>
              </p:cNvSpPr>
              <p:nvPr/>
            </p:nvSpPr>
            <p:spPr bwMode="auto">
              <a:xfrm>
                <a:off x="116" y="336"/>
                <a:ext cx="1074" cy="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</p:txBody>
          </p:sp>
          <p:grpSp>
            <p:nvGrpSpPr>
              <p:cNvPr id="143" name="Group 38"/>
              <p:cNvGrpSpPr>
                <a:grpSpLocks/>
              </p:cNvGrpSpPr>
              <p:nvPr/>
            </p:nvGrpSpPr>
            <p:grpSpPr bwMode="auto">
              <a:xfrm>
                <a:off x="0" y="0"/>
                <a:ext cx="1310" cy="310"/>
                <a:chOff x="0" y="0"/>
                <a:chExt cx="1769" cy="454"/>
              </a:xfrm>
            </p:grpSpPr>
            <p:grpSp>
              <p:nvGrpSpPr>
                <p:cNvPr id="145" name="Group 39"/>
                <p:cNvGrpSpPr>
                  <a:grpSpLocks/>
                </p:cNvGrpSpPr>
                <p:nvPr/>
              </p:nvGrpSpPr>
              <p:grpSpPr bwMode="auto">
                <a:xfrm>
                  <a:off x="-66" y="-66"/>
                  <a:ext cx="2048" cy="759"/>
                  <a:chOff x="0" y="0"/>
                  <a:chExt cx="2407920" cy="822960"/>
                </a:xfrm>
              </p:grpSpPr>
              <p:pic>
                <p:nvPicPr>
                  <p:cNvPr id="147" name="AutoShape 632"/>
                  <p:cNvPicPr>
                    <a:picLocks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07920" cy="8229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48" name="Text Box 4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367" y="95144"/>
                    <a:ext cx="2031577" cy="4440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72000" tIns="0" rIns="72000" bIns="0"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600" b="1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6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Gulim" pitchFamily="34" charset="-127"/>
                      <a:cs typeface="Times New Roman" pitchFamily="18" charset="0"/>
                    </a:endParaRPr>
                  </a:p>
                </p:txBody>
              </p:sp>
            </p:grpSp>
            <p:sp>
              <p:nvSpPr>
                <p:cNvPr id="146" name="AutoShape 634"/>
                <p:cNvSpPr>
                  <a:spLocks noChangeArrowheads="1"/>
                </p:cNvSpPr>
                <p:nvPr/>
              </p:nvSpPr>
              <p:spPr bwMode="auto">
                <a:xfrm>
                  <a:off x="39" y="28"/>
                  <a:ext cx="1678" cy="109"/>
                </a:xfrm>
                <a:prstGeom prst="roundRect">
                  <a:avLst>
                    <a:gd name="adj" fmla="val 34861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44" name="Text Box 635"/>
              <p:cNvSpPr txBox="1">
                <a:spLocks noChangeArrowheads="1"/>
              </p:cNvSpPr>
              <p:nvPr/>
            </p:nvSpPr>
            <p:spPr bwMode="auto">
              <a:xfrm>
                <a:off x="217" y="54"/>
                <a:ext cx="873" cy="25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28398" dir="3806097" algn="ctr" rotWithShape="0">
                  <a:srgbClr val="FFFFFF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TEXT</a:t>
                </a:r>
              </a:p>
            </p:txBody>
          </p:sp>
        </p:grpSp>
        <p:grpSp>
          <p:nvGrpSpPr>
            <p:cNvPr id="95" name="Group 44"/>
            <p:cNvGrpSpPr>
              <a:grpSpLocks/>
            </p:cNvGrpSpPr>
            <p:nvPr/>
          </p:nvGrpSpPr>
          <p:grpSpPr bwMode="auto">
            <a:xfrm>
              <a:off x="5772150" y="2190751"/>
              <a:ext cx="2079625" cy="1223963"/>
              <a:chOff x="0" y="0"/>
              <a:chExt cx="1310" cy="771"/>
            </a:xfrm>
          </p:grpSpPr>
          <p:grpSp>
            <p:nvGrpSpPr>
              <p:cNvPr id="131" name="Group 45"/>
              <p:cNvGrpSpPr>
                <a:grpSpLocks/>
              </p:cNvGrpSpPr>
              <p:nvPr/>
            </p:nvGrpSpPr>
            <p:grpSpPr bwMode="auto">
              <a:xfrm>
                <a:off x="14" y="159"/>
                <a:ext cx="1290" cy="612"/>
                <a:chOff x="0" y="0"/>
                <a:chExt cx="1587" cy="1992"/>
              </a:xfrm>
            </p:grpSpPr>
            <p:sp>
              <p:nvSpPr>
                <p:cNvPr id="139" name="AutoShape 64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solidFill>
                  <a:srgbClr val="808080">
                    <a:alpha val="54901"/>
                  </a:srgbClr>
                </a:solidFill>
                <a:ln>
                  <a:noFill/>
                </a:ln>
                <a:effectLst>
                  <a:outerShdw dist="76200" dir="5400000" algn="ctr" rotWithShape="0">
                    <a:srgbClr val="808080">
                      <a:alpha val="50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40" name="AutoShape 64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70000"/>
                      </a:srgbClr>
                    </a:gs>
                  </a:gsLst>
                  <a:lin ang="5400000" scaled="1"/>
                </a:gradFill>
                <a:ln w="38100">
                  <a:solidFill>
                    <a:srgbClr val="969696"/>
                  </a:solidFill>
                  <a:round/>
                  <a:headEnd/>
                  <a:tailEnd/>
                </a:ln>
                <a:effectLst>
                  <a:outerShdw dist="38100" dir="54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32" name="Text Box 650"/>
              <p:cNvSpPr txBox="1">
                <a:spLocks noChangeArrowheads="1"/>
              </p:cNvSpPr>
              <p:nvPr/>
            </p:nvSpPr>
            <p:spPr bwMode="auto">
              <a:xfrm>
                <a:off x="116" y="336"/>
                <a:ext cx="1074" cy="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</p:txBody>
          </p:sp>
          <p:grpSp>
            <p:nvGrpSpPr>
              <p:cNvPr id="133" name="Group 49"/>
              <p:cNvGrpSpPr>
                <a:grpSpLocks/>
              </p:cNvGrpSpPr>
              <p:nvPr/>
            </p:nvGrpSpPr>
            <p:grpSpPr bwMode="auto">
              <a:xfrm>
                <a:off x="0" y="0"/>
                <a:ext cx="1310" cy="310"/>
                <a:chOff x="0" y="0"/>
                <a:chExt cx="1769" cy="454"/>
              </a:xfrm>
            </p:grpSpPr>
            <p:grpSp>
              <p:nvGrpSpPr>
                <p:cNvPr id="135" name="Group 50"/>
                <p:cNvGrpSpPr>
                  <a:grpSpLocks/>
                </p:cNvGrpSpPr>
                <p:nvPr/>
              </p:nvGrpSpPr>
              <p:grpSpPr bwMode="auto">
                <a:xfrm>
                  <a:off x="-65" y="-68"/>
                  <a:ext cx="2048" cy="765"/>
                  <a:chOff x="0" y="0"/>
                  <a:chExt cx="2407920" cy="829056"/>
                </a:xfrm>
              </p:grpSpPr>
              <p:pic>
                <p:nvPicPr>
                  <p:cNvPr id="137" name="AutoShape 652"/>
                  <p:cNvPicPr>
                    <a:picLocks noChangeArrowheads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07920" cy="82905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38" name="Text Box 5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605" y="97241"/>
                    <a:ext cx="2031577" cy="4440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72000" tIns="0" rIns="72000" bIns="0"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600" b="1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6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Gulim" pitchFamily="34" charset="-127"/>
                      <a:cs typeface="Times New Roman" pitchFamily="18" charset="0"/>
                    </a:endParaRPr>
                  </a:p>
                </p:txBody>
              </p:sp>
            </p:grpSp>
            <p:sp>
              <p:nvSpPr>
                <p:cNvPr id="136" name="AutoShape 654"/>
                <p:cNvSpPr>
                  <a:spLocks noChangeArrowheads="1"/>
                </p:cNvSpPr>
                <p:nvPr/>
              </p:nvSpPr>
              <p:spPr bwMode="auto">
                <a:xfrm>
                  <a:off x="39" y="28"/>
                  <a:ext cx="1678" cy="109"/>
                </a:xfrm>
                <a:prstGeom prst="roundRect">
                  <a:avLst>
                    <a:gd name="adj" fmla="val 34861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34" name="Text Box 655"/>
              <p:cNvSpPr txBox="1">
                <a:spLocks noChangeArrowheads="1"/>
              </p:cNvSpPr>
              <p:nvPr/>
            </p:nvSpPr>
            <p:spPr bwMode="auto">
              <a:xfrm>
                <a:off x="217" y="54"/>
                <a:ext cx="873" cy="25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28398" dir="3806097" algn="ctr" rotWithShape="0">
                  <a:srgbClr val="FFFFFF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TEXT</a:t>
                </a:r>
              </a:p>
            </p:txBody>
          </p:sp>
        </p:grpSp>
        <p:grpSp>
          <p:nvGrpSpPr>
            <p:cNvPr id="96" name="Group 55"/>
            <p:cNvGrpSpPr>
              <a:grpSpLocks/>
            </p:cNvGrpSpPr>
            <p:nvPr/>
          </p:nvGrpSpPr>
          <p:grpSpPr bwMode="auto">
            <a:xfrm>
              <a:off x="5772150" y="3548062"/>
              <a:ext cx="2079625" cy="1223963"/>
              <a:chOff x="0" y="0"/>
              <a:chExt cx="1310" cy="771"/>
            </a:xfrm>
          </p:grpSpPr>
          <p:grpSp>
            <p:nvGrpSpPr>
              <p:cNvPr id="121" name="Group 56"/>
              <p:cNvGrpSpPr>
                <a:grpSpLocks/>
              </p:cNvGrpSpPr>
              <p:nvPr/>
            </p:nvGrpSpPr>
            <p:grpSpPr bwMode="auto">
              <a:xfrm>
                <a:off x="14" y="159"/>
                <a:ext cx="1290" cy="612"/>
                <a:chOff x="0" y="0"/>
                <a:chExt cx="1587" cy="1992"/>
              </a:xfrm>
            </p:grpSpPr>
            <p:sp>
              <p:nvSpPr>
                <p:cNvPr id="129" name="AutoShape 6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solidFill>
                  <a:srgbClr val="808080">
                    <a:alpha val="54901"/>
                  </a:srgbClr>
                </a:solidFill>
                <a:ln>
                  <a:noFill/>
                </a:ln>
                <a:effectLst>
                  <a:outerShdw dist="76200" dir="5400000" algn="ctr" rotWithShape="0">
                    <a:srgbClr val="808080">
                      <a:alpha val="50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30" name="AutoShape 65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70000"/>
                      </a:srgbClr>
                    </a:gs>
                  </a:gsLst>
                  <a:lin ang="5400000" scaled="1"/>
                </a:gradFill>
                <a:ln w="38100">
                  <a:solidFill>
                    <a:srgbClr val="969696"/>
                  </a:solidFill>
                  <a:round/>
                  <a:headEnd/>
                  <a:tailEnd/>
                </a:ln>
                <a:effectLst>
                  <a:outerShdw dist="38100" dir="54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22" name="Text Box 660"/>
              <p:cNvSpPr txBox="1">
                <a:spLocks noChangeArrowheads="1"/>
              </p:cNvSpPr>
              <p:nvPr/>
            </p:nvSpPr>
            <p:spPr bwMode="auto">
              <a:xfrm>
                <a:off x="116" y="336"/>
                <a:ext cx="1074" cy="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</p:txBody>
          </p:sp>
          <p:grpSp>
            <p:nvGrpSpPr>
              <p:cNvPr id="123" name="Group 60"/>
              <p:cNvGrpSpPr>
                <a:grpSpLocks/>
              </p:cNvGrpSpPr>
              <p:nvPr/>
            </p:nvGrpSpPr>
            <p:grpSpPr bwMode="auto">
              <a:xfrm>
                <a:off x="0" y="0"/>
                <a:ext cx="1310" cy="310"/>
                <a:chOff x="0" y="0"/>
                <a:chExt cx="1769" cy="454"/>
              </a:xfrm>
            </p:grpSpPr>
            <p:grpSp>
              <p:nvGrpSpPr>
                <p:cNvPr id="125" name="Group 61"/>
                <p:cNvGrpSpPr>
                  <a:grpSpLocks/>
                </p:cNvGrpSpPr>
                <p:nvPr/>
              </p:nvGrpSpPr>
              <p:grpSpPr bwMode="auto">
                <a:xfrm>
                  <a:off x="-65" y="-66"/>
                  <a:ext cx="2048" cy="759"/>
                  <a:chOff x="0" y="0"/>
                  <a:chExt cx="2407920" cy="822960"/>
                </a:xfrm>
              </p:grpSpPr>
              <p:pic>
                <p:nvPicPr>
                  <p:cNvPr id="127" name="AutoShape 662"/>
                  <p:cNvPicPr>
                    <a:picLocks noChangeArrowheads="1"/>
                  </p:cNvPicPr>
                  <p:nvPr/>
                </p:nvPicPr>
                <p:blipFill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07920" cy="8229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28" name="Text Box 6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605" y="95144"/>
                    <a:ext cx="2031577" cy="4440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72000" tIns="0" rIns="72000" bIns="0"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600" b="1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6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Gulim" pitchFamily="34" charset="-127"/>
                      <a:cs typeface="Times New Roman" pitchFamily="18" charset="0"/>
                    </a:endParaRPr>
                  </a:p>
                </p:txBody>
              </p:sp>
            </p:grpSp>
            <p:sp>
              <p:nvSpPr>
                <p:cNvPr id="126" name="AutoShape 664"/>
                <p:cNvSpPr>
                  <a:spLocks noChangeArrowheads="1"/>
                </p:cNvSpPr>
                <p:nvPr/>
              </p:nvSpPr>
              <p:spPr bwMode="auto">
                <a:xfrm>
                  <a:off x="39" y="28"/>
                  <a:ext cx="1678" cy="109"/>
                </a:xfrm>
                <a:prstGeom prst="roundRect">
                  <a:avLst>
                    <a:gd name="adj" fmla="val 34861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24" name="Text Box 665"/>
              <p:cNvSpPr txBox="1">
                <a:spLocks noChangeArrowheads="1"/>
              </p:cNvSpPr>
              <p:nvPr/>
            </p:nvSpPr>
            <p:spPr bwMode="auto">
              <a:xfrm>
                <a:off x="217" y="54"/>
                <a:ext cx="873" cy="25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28398" dir="3806097" algn="ctr" rotWithShape="0">
                  <a:srgbClr val="FFFFFF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TEXT</a:t>
                </a:r>
              </a:p>
            </p:txBody>
          </p:sp>
        </p:grpSp>
        <p:sp>
          <p:nvSpPr>
            <p:cNvPr id="97" name="Line 667"/>
            <p:cNvSpPr>
              <a:spLocks noChangeShapeType="1"/>
            </p:cNvSpPr>
            <p:nvPr/>
          </p:nvSpPr>
          <p:spPr bwMode="auto">
            <a:xfrm flipH="1" flipV="1">
              <a:off x="4908550" y="2789237"/>
              <a:ext cx="863600" cy="49213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8" name="Line 668"/>
            <p:cNvSpPr>
              <a:spLocks noChangeShapeType="1"/>
            </p:cNvSpPr>
            <p:nvPr/>
          </p:nvSpPr>
          <p:spPr bwMode="auto">
            <a:xfrm flipH="1" flipV="1">
              <a:off x="3756025" y="2646362"/>
              <a:ext cx="1995488" cy="1585913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9" name="Line 670"/>
            <p:cNvSpPr>
              <a:spLocks noChangeShapeType="1"/>
            </p:cNvSpPr>
            <p:nvPr/>
          </p:nvSpPr>
          <p:spPr bwMode="auto">
            <a:xfrm>
              <a:off x="2100263" y="1565275"/>
              <a:ext cx="1152525" cy="43180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0" name="Line 671"/>
            <p:cNvSpPr>
              <a:spLocks noChangeShapeType="1"/>
            </p:cNvSpPr>
            <p:nvPr/>
          </p:nvSpPr>
          <p:spPr bwMode="auto">
            <a:xfrm flipV="1">
              <a:off x="2100263" y="2692400"/>
              <a:ext cx="1000125" cy="169862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1" name="Line 672"/>
            <p:cNvSpPr>
              <a:spLocks noChangeShapeType="1"/>
            </p:cNvSpPr>
            <p:nvPr/>
          </p:nvSpPr>
          <p:spPr bwMode="auto">
            <a:xfrm flipV="1">
              <a:off x="2100263" y="3292475"/>
              <a:ext cx="1000125" cy="865187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pic>
          <p:nvPicPr>
            <p:cNvPr id="102" name="Group 614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5649" y="953198"/>
              <a:ext cx="3188208" cy="390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" name="Line 666"/>
            <p:cNvSpPr>
              <a:spLocks noChangeShapeType="1"/>
            </p:cNvSpPr>
            <p:nvPr/>
          </p:nvSpPr>
          <p:spPr bwMode="auto">
            <a:xfrm flipH="1">
              <a:off x="4332288" y="1636712"/>
              <a:ext cx="1439862" cy="730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04" name="Group 73"/>
            <p:cNvGrpSpPr>
              <a:grpSpLocks/>
            </p:cNvGrpSpPr>
            <p:nvPr/>
          </p:nvGrpSpPr>
          <p:grpSpPr bwMode="auto">
            <a:xfrm>
              <a:off x="5772150" y="846137"/>
              <a:ext cx="2079625" cy="1223963"/>
              <a:chOff x="0" y="0"/>
              <a:chExt cx="1310" cy="771"/>
            </a:xfrm>
          </p:grpSpPr>
          <p:grpSp>
            <p:nvGrpSpPr>
              <p:cNvPr id="111" name="Group 74"/>
              <p:cNvGrpSpPr>
                <a:grpSpLocks/>
              </p:cNvGrpSpPr>
              <p:nvPr/>
            </p:nvGrpSpPr>
            <p:grpSpPr bwMode="auto">
              <a:xfrm>
                <a:off x="14" y="159"/>
                <a:ext cx="1290" cy="612"/>
                <a:chOff x="0" y="0"/>
                <a:chExt cx="1587" cy="1992"/>
              </a:xfrm>
            </p:grpSpPr>
            <p:sp>
              <p:nvSpPr>
                <p:cNvPr id="119" name="AutoShape 63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solidFill>
                  <a:srgbClr val="808080">
                    <a:alpha val="54901"/>
                  </a:srgbClr>
                </a:solidFill>
                <a:ln>
                  <a:noFill/>
                </a:ln>
                <a:effectLst>
                  <a:outerShdw dist="76200" dir="5400000" algn="ctr" rotWithShape="0">
                    <a:srgbClr val="808080">
                      <a:alpha val="50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20" name="AutoShape 639"/>
                <p:cNvSpPr>
                  <a:spLocks noChangeArrowheads="1"/>
                </p:cNvSpPr>
                <p:nvPr/>
              </p:nvSpPr>
              <p:spPr bwMode="auto">
                <a:xfrm>
                  <a:off x="0" y="42"/>
                  <a:ext cx="1587" cy="1950"/>
                </a:xfrm>
                <a:prstGeom prst="roundRect">
                  <a:avLst>
                    <a:gd name="adj" fmla="val 9829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70000"/>
                      </a:srgbClr>
                    </a:gs>
                  </a:gsLst>
                  <a:lin ang="5400000" scaled="1"/>
                </a:gradFill>
                <a:ln w="38100">
                  <a:solidFill>
                    <a:srgbClr val="FFB39B"/>
                  </a:solidFill>
                  <a:round/>
                  <a:headEnd/>
                  <a:tailEnd/>
                </a:ln>
                <a:effectLst>
                  <a:outerShdw dist="38100" dir="54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12" name="Text Box 640"/>
              <p:cNvSpPr txBox="1">
                <a:spLocks noChangeArrowheads="1"/>
              </p:cNvSpPr>
              <p:nvPr/>
            </p:nvSpPr>
            <p:spPr bwMode="auto">
              <a:xfrm>
                <a:off x="116" y="336"/>
                <a:ext cx="1074" cy="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  <a:p>
                <a:pPr marL="342900" marR="0" lvl="0" indent="-34290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Gulim" pitchFamily="34" charset="-127"/>
                  </a:rPr>
                  <a:t>Click to add text</a:t>
                </a:r>
              </a:p>
            </p:txBody>
          </p:sp>
          <p:grpSp>
            <p:nvGrpSpPr>
              <p:cNvPr id="113" name="Group 78"/>
              <p:cNvGrpSpPr>
                <a:grpSpLocks/>
              </p:cNvGrpSpPr>
              <p:nvPr/>
            </p:nvGrpSpPr>
            <p:grpSpPr bwMode="auto">
              <a:xfrm>
                <a:off x="0" y="0"/>
                <a:ext cx="1310" cy="310"/>
                <a:chOff x="0" y="0"/>
                <a:chExt cx="1769" cy="454"/>
              </a:xfrm>
            </p:grpSpPr>
            <p:grpSp>
              <p:nvGrpSpPr>
                <p:cNvPr id="115" name="Group 79"/>
                <p:cNvGrpSpPr>
                  <a:grpSpLocks/>
                </p:cNvGrpSpPr>
                <p:nvPr/>
              </p:nvGrpSpPr>
              <p:grpSpPr bwMode="auto">
                <a:xfrm>
                  <a:off x="-65" y="-70"/>
                  <a:ext cx="2048" cy="765"/>
                  <a:chOff x="0" y="0"/>
                  <a:chExt cx="2407920" cy="829056"/>
                </a:xfrm>
              </p:grpSpPr>
              <p:pic>
                <p:nvPicPr>
                  <p:cNvPr id="117" name="AutoShape 642"/>
                  <p:cNvPicPr>
                    <a:picLocks noChangeArrowheads="1"/>
                  </p:cNvPicPr>
                  <p:nvPr/>
                </p:nvPicPr>
                <p:blipFill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07920" cy="82905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18" name="Text Box 8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605" y="99843"/>
                    <a:ext cx="2031577" cy="4440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72000" tIns="0" rIns="72000" bIns="0"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600" b="1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6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Gulim" pitchFamily="34" charset="-127"/>
                      <a:cs typeface="Times New Roman" pitchFamily="18" charset="0"/>
                    </a:endParaRPr>
                  </a:p>
                </p:txBody>
              </p:sp>
            </p:grpSp>
            <p:sp>
              <p:nvSpPr>
                <p:cNvPr id="116" name="AutoShape 644"/>
                <p:cNvSpPr>
                  <a:spLocks noChangeArrowheads="1"/>
                </p:cNvSpPr>
                <p:nvPr/>
              </p:nvSpPr>
              <p:spPr bwMode="auto">
                <a:xfrm>
                  <a:off x="39" y="28"/>
                  <a:ext cx="1678" cy="109"/>
                </a:xfrm>
                <a:prstGeom prst="roundRect">
                  <a:avLst>
                    <a:gd name="adj" fmla="val 34861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14" name="Text Box 645"/>
              <p:cNvSpPr txBox="1">
                <a:spLocks noChangeArrowheads="1"/>
              </p:cNvSpPr>
              <p:nvPr/>
            </p:nvSpPr>
            <p:spPr bwMode="auto">
              <a:xfrm>
                <a:off x="217" y="54"/>
                <a:ext cx="873" cy="25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28398" dir="3806097" algn="ctr" rotWithShape="0">
                  <a:srgbClr val="FFFFFF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TEXT</a:t>
                </a:r>
              </a:p>
            </p:txBody>
          </p:sp>
        </p:grpSp>
        <p:pic>
          <p:nvPicPr>
            <p:cNvPr id="105" name="Picture 527" descr="그림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9913" y="1771650"/>
              <a:ext cx="504825" cy="47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" name="Picture 529" descr="그림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5450" y="2490787"/>
              <a:ext cx="504825" cy="47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" name="Picture 530" descr="그림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9775" y="2563812"/>
              <a:ext cx="504825" cy="47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" name="Picture 531" descr="그림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0688" y="3040062"/>
              <a:ext cx="504825" cy="47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" name="Picture 669" descr="그림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500" y="2349500"/>
              <a:ext cx="504825" cy="47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" name="Picture 526" descr="그림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2075" y="1444625"/>
              <a:ext cx="587375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49931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3"/>
          <p:cNvGrpSpPr>
            <a:grpSpLocks/>
          </p:cNvGrpSpPr>
          <p:nvPr/>
        </p:nvGrpSpPr>
        <p:grpSpPr bwMode="auto">
          <a:xfrm>
            <a:off x="971550" y="1052736"/>
            <a:ext cx="7351713" cy="6165850"/>
            <a:chOff x="0" y="0"/>
            <a:chExt cx="4630" cy="3739"/>
          </a:xfrm>
        </p:grpSpPr>
        <p:sp>
          <p:nvSpPr>
            <p:cNvPr id="23" name="Freeform 314"/>
            <p:cNvSpPr>
              <a:spLocks/>
            </p:cNvSpPr>
            <p:nvPr/>
          </p:nvSpPr>
          <p:spPr bwMode="auto">
            <a:xfrm>
              <a:off x="68" y="0"/>
              <a:ext cx="4310" cy="2178"/>
            </a:xfrm>
            <a:custGeom>
              <a:avLst/>
              <a:gdLst>
                <a:gd name="T0" fmla="*/ 2044 w 2880"/>
                <a:gd name="T1" fmla="*/ 3 h 1440"/>
                <a:gd name="T2" fmla="*/ 1721 w 2880"/>
                <a:gd name="T3" fmla="*/ 45 h 1440"/>
                <a:gd name="T4" fmla="*/ 1413 w 2880"/>
                <a:gd name="T5" fmla="*/ 133 h 1440"/>
                <a:gd name="T6" fmla="*/ 1128 w 2880"/>
                <a:gd name="T7" fmla="*/ 263 h 1440"/>
                <a:gd name="T8" fmla="*/ 865 w 2880"/>
                <a:gd name="T9" fmla="*/ 433 h 1440"/>
                <a:gd name="T10" fmla="*/ 632 w 2880"/>
                <a:gd name="T11" fmla="*/ 638 h 1440"/>
                <a:gd name="T12" fmla="*/ 428 w 2880"/>
                <a:gd name="T13" fmla="*/ 874 h 1440"/>
                <a:gd name="T14" fmla="*/ 260 w 2880"/>
                <a:gd name="T15" fmla="*/ 1140 h 1440"/>
                <a:gd name="T16" fmla="*/ 132 w 2880"/>
                <a:gd name="T17" fmla="*/ 1428 h 1440"/>
                <a:gd name="T18" fmla="*/ 45 w 2880"/>
                <a:gd name="T19" fmla="*/ 1739 h 1440"/>
                <a:gd name="T20" fmla="*/ 3 w 2880"/>
                <a:gd name="T21" fmla="*/ 2066 h 1440"/>
                <a:gd name="T22" fmla="*/ 434 w 2880"/>
                <a:gd name="T23" fmla="*/ 2087 h 1440"/>
                <a:gd name="T24" fmla="*/ 467 w 2880"/>
                <a:gd name="T25" fmla="*/ 1827 h 1440"/>
                <a:gd name="T26" fmla="*/ 536 w 2880"/>
                <a:gd name="T27" fmla="*/ 1579 h 1440"/>
                <a:gd name="T28" fmla="*/ 641 w 2880"/>
                <a:gd name="T29" fmla="*/ 1346 h 1440"/>
                <a:gd name="T30" fmla="*/ 772 w 2880"/>
                <a:gd name="T31" fmla="*/ 1134 h 1440"/>
                <a:gd name="T32" fmla="*/ 937 w 2880"/>
                <a:gd name="T33" fmla="*/ 947 h 1440"/>
                <a:gd name="T34" fmla="*/ 1122 w 2880"/>
                <a:gd name="T35" fmla="*/ 780 h 1440"/>
                <a:gd name="T36" fmla="*/ 1332 w 2880"/>
                <a:gd name="T37" fmla="*/ 647 h 1440"/>
                <a:gd name="T38" fmla="*/ 1562 w 2880"/>
                <a:gd name="T39" fmla="*/ 541 h 1440"/>
                <a:gd name="T40" fmla="*/ 1808 w 2880"/>
                <a:gd name="T41" fmla="*/ 472 h 1440"/>
                <a:gd name="T42" fmla="*/ 2065 w 2880"/>
                <a:gd name="T43" fmla="*/ 439 h 1440"/>
                <a:gd name="T44" fmla="*/ 2332 w 2880"/>
                <a:gd name="T45" fmla="*/ 445 h 1440"/>
                <a:gd name="T46" fmla="*/ 2586 w 2880"/>
                <a:gd name="T47" fmla="*/ 490 h 1440"/>
                <a:gd name="T48" fmla="*/ 2825 w 2880"/>
                <a:gd name="T49" fmla="*/ 572 h 1440"/>
                <a:gd name="T50" fmla="*/ 3050 w 2880"/>
                <a:gd name="T51" fmla="*/ 687 h 1440"/>
                <a:gd name="T52" fmla="*/ 3250 w 2880"/>
                <a:gd name="T53" fmla="*/ 835 h 1440"/>
                <a:gd name="T54" fmla="*/ 3430 w 2880"/>
                <a:gd name="T55" fmla="*/ 1007 h 1440"/>
                <a:gd name="T56" fmla="*/ 3586 w 2880"/>
                <a:gd name="T57" fmla="*/ 1204 h 1440"/>
                <a:gd name="T58" fmla="*/ 3708 w 2880"/>
                <a:gd name="T59" fmla="*/ 1422 h 1440"/>
                <a:gd name="T60" fmla="*/ 3801 w 2880"/>
                <a:gd name="T61" fmla="*/ 1661 h 1440"/>
                <a:gd name="T62" fmla="*/ 3858 w 2880"/>
                <a:gd name="T63" fmla="*/ 1912 h 1440"/>
                <a:gd name="T64" fmla="*/ 3879 w 2880"/>
                <a:gd name="T65" fmla="*/ 2178 h 1440"/>
                <a:gd name="T66" fmla="*/ 4298 w 2880"/>
                <a:gd name="T67" fmla="*/ 1954 h 1440"/>
                <a:gd name="T68" fmla="*/ 4241 w 2880"/>
                <a:gd name="T69" fmla="*/ 1634 h 1440"/>
                <a:gd name="T70" fmla="*/ 4139 w 2880"/>
                <a:gd name="T71" fmla="*/ 1331 h 1440"/>
                <a:gd name="T72" fmla="*/ 3999 w 2880"/>
                <a:gd name="T73" fmla="*/ 1050 h 1440"/>
                <a:gd name="T74" fmla="*/ 3819 w 2880"/>
                <a:gd name="T75" fmla="*/ 793 h 1440"/>
                <a:gd name="T76" fmla="*/ 3604 w 2880"/>
                <a:gd name="T77" fmla="*/ 566 h 1440"/>
                <a:gd name="T78" fmla="*/ 3361 w 2880"/>
                <a:gd name="T79" fmla="*/ 372 h 1440"/>
                <a:gd name="T80" fmla="*/ 3089 w 2880"/>
                <a:gd name="T81" fmla="*/ 215 h 1440"/>
                <a:gd name="T82" fmla="*/ 2796 w 2880"/>
                <a:gd name="T83" fmla="*/ 97 h 1440"/>
                <a:gd name="T84" fmla="*/ 2484 w 2880"/>
                <a:gd name="T85" fmla="*/ 24 h 1440"/>
                <a:gd name="T86" fmla="*/ 2155 w 2880"/>
                <a:gd name="T87" fmla="*/ 0 h 144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80"/>
                <a:gd name="T133" fmla="*/ 0 h 1440"/>
                <a:gd name="T134" fmla="*/ 2880 w 2880"/>
                <a:gd name="T135" fmla="*/ 1440 h 144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80" h="1440">
                  <a:moveTo>
                    <a:pt x="1440" y="0"/>
                  </a:moveTo>
                  <a:lnTo>
                    <a:pt x="1440" y="0"/>
                  </a:lnTo>
                  <a:lnTo>
                    <a:pt x="1366" y="2"/>
                  </a:lnTo>
                  <a:lnTo>
                    <a:pt x="1292" y="8"/>
                  </a:lnTo>
                  <a:lnTo>
                    <a:pt x="1220" y="16"/>
                  </a:lnTo>
                  <a:lnTo>
                    <a:pt x="1150" y="30"/>
                  </a:lnTo>
                  <a:lnTo>
                    <a:pt x="1080" y="46"/>
                  </a:lnTo>
                  <a:lnTo>
                    <a:pt x="1012" y="64"/>
                  </a:lnTo>
                  <a:lnTo>
                    <a:pt x="944" y="88"/>
                  </a:lnTo>
                  <a:lnTo>
                    <a:pt x="880" y="114"/>
                  </a:lnTo>
                  <a:lnTo>
                    <a:pt x="816" y="142"/>
                  </a:lnTo>
                  <a:lnTo>
                    <a:pt x="754" y="174"/>
                  </a:lnTo>
                  <a:lnTo>
                    <a:pt x="694" y="208"/>
                  </a:lnTo>
                  <a:lnTo>
                    <a:pt x="634" y="246"/>
                  </a:lnTo>
                  <a:lnTo>
                    <a:pt x="578" y="286"/>
                  </a:lnTo>
                  <a:lnTo>
                    <a:pt x="524" y="328"/>
                  </a:lnTo>
                  <a:lnTo>
                    <a:pt x="472" y="374"/>
                  </a:lnTo>
                  <a:lnTo>
                    <a:pt x="422" y="422"/>
                  </a:lnTo>
                  <a:lnTo>
                    <a:pt x="374" y="472"/>
                  </a:lnTo>
                  <a:lnTo>
                    <a:pt x="328" y="524"/>
                  </a:lnTo>
                  <a:lnTo>
                    <a:pt x="286" y="578"/>
                  </a:lnTo>
                  <a:lnTo>
                    <a:pt x="246" y="634"/>
                  </a:lnTo>
                  <a:lnTo>
                    <a:pt x="208" y="694"/>
                  </a:lnTo>
                  <a:lnTo>
                    <a:pt x="174" y="754"/>
                  </a:lnTo>
                  <a:lnTo>
                    <a:pt x="142" y="816"/>
                  </a:lnTo>
                  <a:lnTo>
                    <a:pt x="114" y="880"/>
                  </a:lnTo>
                  <a:lnTo>
                    <a:pt x="88" y="944"/>
                  </a:lnTo>
                  <a:lnTo>
                    <a:pt x="64" y="1012"/>
                  </a:lnTo>
                  <a:lnTo>
                    <a:pt x="46" y="1080"/>
                  </a:lnTo>
                  <a:lnTo>
                    <a:pt x="30" y="1150"/>
                  </a:lnTo>
                  <a:lnTo>
                    <a:pt x="16" y="1220"/>
                  </a:lnTo>
                  <a:lnTo>
                    <a:pt x="8" y="1292"/>
                  </a:lnTo>
                  <a:lnTo>
                    <a:pt x="2" y="1366"/>
                  </a:lnTo>
                  <a:lnTo>
                    <a:pt x="0" y="1440"/>
                  </a:lnTo>
                  <a:lnTo>
                    <a:pt x="288" y="1440"/>
                  </a:lnTo>
                  <a:lnTo>
                    <a:pt x="290" y="1380"/>
                  </a:lnTo>
                  <a:lnTo>
                    <a:pt x="294" y="1322"/>
                  </a:lnTo>
                  <a:lnTo>
                    <a:pt x="302" y="1264"/>
                  </a:lnTo>
                  <a:lnTo>
                    <a:pt x="312" y="1208"/>
                  </a:lnTo>
                  <a:lnTo>
                    <a:pt x="324" y="1152"/>
                  </a:lnTo>
                  <a:lnTo>
                    <a:pt x="340" y="1098"/>
                  </a:lnTo>
                  <a:lnTo>
                    <a:pt x="358" y="1044"/>
                  </a:lnTo>
                  <a:lnTo>
                    <a:pt x="378" y="992"/>
                  </a:lnTo>
                  <a:lnTo>
                    <a:pt x="402" y="940"/>
                  </a:lnTo>
                  <a:lnTo>
                    <a:pt x="428" y="890"/>
                  </a:lnTo>
                  <a:lnTo>
                    <a:pt x="454" y="842"/>
                  </a:lnTo>
                  <a:lnTo>
                    <a:pt x="484" y="796"/>
                  </a:lnTo>
                  <a:lnTo>
                    <a:pt x="516" y="750"/>
                  </a:lnTo>
                  <a:lnTo>
                    <a:pt x="552" y="708"/>
                  </a:lnTo>
                  <a:lnTo>
                    <a:pt x="588" y="666"/>
                  </a:lnTo>
                  <a:lnTo>
                    <a:pt x="626" y="626"/>
                  </a:lnTo>
                  <a:lnTo>
                    <a:pt x="666" y="588"/>
                  </a:lnTo>
                  <a:lnTo>
                    <a:pt x="708" y="552"/>
                  </a:lnTo>
                  <a:lnTo>
                    <a:pt x="750" y="516"/>
                  </a:lnTo>
                  <a:lnTo>
                    <a:pt x="796" y="484"/>
                  </a:lnTo>
                  <a:lnTo>
                    <a:pt x="842" y="454"/>
                  </a:lnTo>
                  <a:lnTo>
                    <a:pt x="890" y="428"/>
                  </a:lnTo>
                  <a:lnTo>
                    <a:pt x="940" y="402"/>
                  </a:lnTo>
                  <a:lnTo>
                    <a:pt x="992" y="378"/>
                  </a:lnTo>
                  <a:lnTo>
                    <a:pt x="1044" y="358"/>
                  </a:lnTo>
                  <a:lnTo>
                    <a:pt x="1098" y="340"/>
                  </a:lnTo>
                  <a:lnTo>
                    <a:pt x="1152" y="324"/>
                  </a:lnTo>
                  <a:lnTo>
                    <a:pt x="1208" y="312"/>
                  </a:lnTo>
                  <a:lnTo>
                    <a:pt x="1264" y="302"/>
                  </a:lnTo>
                  <a:lnTo>
                    <a:pt x="1322" y="294"/>
                  </a:lnTo>
                  <a:lnTo>
                    <a:pt x="1380" y="290"/>
                  </a:lnTo>
                  <a:lnTo>
                    <a:pt x="1440" y="288"/>
                  </a:lnTo>
                  <a:lnTo>
                    <a:pt x="1500" y="290"/>
                  </a:lnTo>
                  <a:lnTo>
                    <a:pt x="1558" y="294"/>
                  </a:lnTo>
                  <a:lnTo>
                    <a:pt x="1616" y="302"/>
                  </a:lnTo>
                  <a:lnTo>
                    <a:pt x="1672" y="312"/>
                  </a:lnTo>
                  <a:lnTo>
                    <a:pt x="1728" y="324"/>
                  </a:lnTo>
                  <a:lnTo>
                    <a:pt x="1782" y="340"/>
                  </a:lnTo>
                  <a:lnTo>
                    <a:pt x="1836" y="358"/>
                  </a:lnTo>
                  <a:lnTo>
                    <a:pt x="1888" y="378"/>
                  </a:lnTo>
                  <a:lnTo>
                    <a:pt x="1940" y="402"/>
                  </a:lnTo>
                  <a:lnTo>
                    <a:pt x="1990" y="428"/>
                  </a:lnTo>
                  <a:lnTo>
                    <a:pt x="2038" y="454"/>
                  </a:lnTo>
                  <a:lnTo>
                    <a:pt x="2084" y="484"/>
                  </a:lnTo>
                  <a:lnTo>
                    <a:pt x="2130" y="516"/>
                  </a:lnTo>
                  <a:lnTo>
                    <a:pt x="2172" y="552"/>
                  </a:lnTo>
                  <a:lnTo>
                    <a:pt x="2214" y="588"/>
                  </a:lnTo>
                  <a:lnTo>
                    <a:pt x="2254" y="626"/>
                  </a:lnTo>
                  <a:lnTo>
                    <a:pt x="2292" y="666"/>
                  </a:lnTo>
                  <a:lnTo>
                    <a:pt x="2328" y="708"/>
                  </a:lnTo>
                  <a:lnTo>
                    <a:pt x="2364" y="750"/>
                  </a:lnTo>
                  <a:lnTo>
                    <a:pt x="2396" y="796"/>
                  </a:lnTo>
                  <a:lnTo>
                    <a:pt x="2426" y="842"/>
                  </a:lnTo>
                  <a:lnTo>
                    <a:pt x="2452" y="890"/>
                  </a:lnTo>
                  <a:lnTo>
                    <a:pt x="2478" y="940"/>
                  </a:lnTo>
                  <a:lnTo>
                    <a:pt x="2502" y="992"/>
                  </a:lnTo>
                  <a:lnTo>
                    <a:pt x="2522" y="1044"/>
                  </a:lnTo>
                  <a:lnTo>
                    <a:pt x="2540" y="1098"/>
                  </a:lnTo>
                  <a:lnTo>
                    <a:pt x="2556" y="1152"/>
                  </a:lnTo>
                  <a:lnTo>
                    <a:pt x="2568" y="1208"/>
                  </a:lnTo>
                  <a:lnTo>
                    <a:pt x="2578" y="1264"/>
                  </a:lnTo>
                  <a:lnTo>
                    <a:pt x="2586" y="1322"/>
                  </a:lnTo>
                  <a:lnTo>
                    <a:pt x="2590" y="1380"/>
                  </a:lnTo>
                  <a:lnTo>
                    <a:pt x="2592" y="1440"/>
                  </a:lnTo>
                  <a:lnTo>
                    <a:pt x="2880" y="1440"/>
                  </a:lnTo>
                  <a:lnTo>
                    <a:pt x="2878" y="1366"/>
                  </a:lnTo>
                  <a:lnTo>
                    <a:pt x="2872" y="1292"/>
                  </a:lnTo>
                  <a:lnTo>
                    <a:pt x="2864" y="1220"/>
                  </a:lnTo>
                  <a:lnTo>
                    <a:pt x="2850" y="1150"/>
                  </a:lnTo>
                  <a:lnTo>
                    <a:pt x="2834" y="1080"/>
                  </a:lnTo>
                  <a:lnTo>
                    <a:pt x="2816" y="1012"/>
                  </a:lnTo>
                  <a:lnTo>
                    <a:pt x="2792" y="944"/>
                  </a:lnTo>
                  <a:lnTo>
                    <a:pt x="2766" y="880"/>
                  </a:lnTo>
                  <a:lnTo>
                    <a:pt x="2738" y="816"/>
                  </a:lnTo>
                  <a:lnTo>
                    <a:pt x="2706" y="754"/>
                  </a:lnTo>
                  <a:lnTo>
                    <a:pt x="2672" y="694"/>
                  </a:lnTo>
                  <a:lnTo>
                    <a:pt x="2634" y="634"/>
                  </a:lnTo>
                  <a:lnTo>
                    <a:pt x="2594" y="578"/>
                  </a:lnTo>
                  <a:lnTo>
                    <a:pt x="2552" y="524"/>
                  </a:lnTo>
                  <a:lnTo>
                    <a:pt x="2506" y="472"/>
                  </a:lnTo>
                  <a:lnTo>
                    <a:pt x="2458" y="422"/>
                  </a:lnTo>
                  <a:lnTo>
                    <a:pt x="2408" y="374"/>
                  </a:lnTo>
                  <a:lnTo>
                    <a:pt x="2356" y="328"/>
                  </a:lnTo>
                  <a:lnTo>
                    <a:pt x="2302" y="286"/>
                  </a:lnTo>
                  <a:lnTo>
                    <a:pt x="2246" y="246"/>
                  </a:lnTo>
                  <a:lnTo>
                    <a:pt x="2186" y="208"/>
                  </a:lnTo>
                  <a:lnTo>
                    <a:pt x="2126" y="174"/>
                  </a:lnTo>
                  <a:lnTo>
                    <a:pt x="2064" y="142"/>
                  </a:lnTo>
                  <a:lnTo>
                    <a:pt x="2000" y="114"/>
                  </a:lnTo>
                  <a:lnTo>
                    <a:pt x="1936" y="88"/>
                  </a:lnTo>
                  <a:lnTo>
                    <a:pt x="1868" y="64"/>
                  </a:lnTo>
                  <a:lnTo>
                    <a:pt x="1800" y="46"/>
                  </a:lnTo>
                  <a:lnTo>
                    <a:pt x="1730" y="30"/>
                  </a:lnTo>
                  <a:lnTo>
                    <a:pt x="1660" y="16"/>
                  </a:lnTo>
                  <a:lnTo>
                    <a:pt x="1588" y="8"/>
                  </a:lnTo>
                  <a:lnTo>
                    <a:pt x="1514" y="2"/>
                  </a:lnTo>
                  <a:lnTo>
                    <a:pt x="1440" y="0"/>
                  </a:lnTo>
                  <a:close/>
                </a:path>
              </a:pathLst>
            </a:custGeom>
            <a:solidFill>
              <a:srgbClr val="404040">
                <a:alpha val="6588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" name="Freeform 315"/>
            <p:cNvSpPr>
              <a:spLocks/>
            </p:cNvSpPr>
            <p:nvPr/>
          </p:nvSpPr>
          <p:spPr bwMode="auto">
            <a:xfrm>
              <a:off x="499" y="436"/>
              <a:ext cx="3448" cy="1741"/>
            </a:xfrm>
            <a:custGeom>
              <a:avLst/>
              <a:gdLst>
                <a:gd name="T0" fmla="*/ 1634 w 2304"/>
                <a:gd name="T1" fmla="*/ 3 h 1152"/>
                <a:gd name="T2" fmla="*/ 1377 w 2304"/>
                <a:gd name="T3" fmla="*/ 36 h 1152"/>
                <a:gd name="T4" fmla="*/ 1131 w 2304"/>
                <a:gd name="T5" fmla="*/ 106 h 1152"/>
                <a:gd name="T6" fmla="*/ 901 w 2304"/>
                <a:gd name="T7" fmla="*/ 212 h 1152"/>
                <a:gd name="T8" fmla="*/ 691 w 2304"/>
                <a:gd name="T9" fmla="*/ 345 h 1152"/>
                <a:gd name="T10" fmla="*/ 506 w 2304"/>
                <a:gd name="T11" fmla="*/ 511 h 1152"/>
                <a:gd name="T12" fmla="*/ 341 w 2304"/>
                <a:gd name="T13" fmla="*/ 698 h 1152"/>
                <a:gd name="T14" fmla="*/ 210 w 2304"/>
                <a:gd name="T15" fmla="*/ 910 h 1152"/>
                <a:gd name="T16" fmla="*/ 105 w 2304"/>
                <a:gd name="T17" fmla="*/ 1143 h 1152"/>
                <a:gd name="T18" fmla="*/ 36 w 2304"/>
                <a:gd name="T19" fmla="*/ 1390 h 1152"/>
                <a:gd name="T20" fmla="*/ 3 w 2304"/>
                <a:gd name="T21" fmla="*/ 1650 h 1152"/>
                <a:gd name="T22" fmla="*/ 434 w 2304"/>
                <a:gd name="T23" fmla="*/ 1675 h 1152"/>
                <a:gd name="T24" fmla="*/ 458 w 2304"/>
                <a:gd name="T25" fmla="*/ 1478 h 1152"/>
                <a:gd name="T26" fmla="*/ 509 w 2304"/>
                <a:gd name="T27" fmla="*/ 1291 h 1152"/>
                <a:gd name="T28" fmla="*/ 587 w 2304"/>
                <a:gd name="T29" fmla="*/ 1118 h 1152"/>
                <a:gd name="T30" fmla="*/ 688 w 2304"/>
                <a:gd name="T31" fmla="*/ 961 h 1152"/>
                <a:gd name="T32" fmla="*/ 811 w 2304"/>
                <a:gd name="T33" fmla="*/ 819 h 1152"/>
                <a:gd name="T34" fmla="*/ 952 w 2304"/>
                <a:gd name="T35" fmla="*/ 695 h 1152"/>
                <a:gd name="T36" fmla="*/ 1107 w 2304"/>
                <a:gd name="T37" fmla="*/ 592 h 1152"/>
                <a:gd name="T38" fmla="*/ 1278 w 2304"/>
                <a:gd name="T39" fmla="*/ 514 h 1152"/>
                <a:gd name="T40" fmla="*/ 1464 w 2304"/>
                <a:gd name="T41" fmla="*/ 462 h 1152"/>
                <a:gd name="T42" fmla="*/ 1658 w 2304"/>
                <a:gd name="T43" fmla="*/ 438 h 1152"/>
                <a:gd name="T44" fmla="*/ 1856 w 2304"/>
                <a:gd name="T45" fmla="*/ 441 h 1152"/>
                <a:gd name="T46" fmla="*/ 2047 w 2304"/>
                <a:gd name="T47" fmla="*/ 478 h 1152"/>
                <a:gd name="T48" fmla="*/ 2227 w 2304"/>
                <a:gd name="T49" fmla="*/ 538 h 1152"/>
                <a:gd name="T50" fmla="*/ 2394 w 2304"/>
                <a:gd name="T51" fmla="*/ 626 h 1152"/>
                <a:gd name="T52" fmla="*/ 2547 w 2304"/>
                <a:gd name="T53" fmla="*/ 734 h 1152"/>
                <a:gd name="T54" fmla="*/ 2682 w 2304"/>
                <a:gd name="T55" fmla="*/ 864 h 1152"/>
                <a:gd name="T56" fmla="*/ 2796 w 2304"/>
                <a:gd name="T57" fmla="*/ 1010 h 1152"/>
                <a:gd name="T58" fmla="*/ 2888 w 2304"/>
                <a:gd name="T59" fmla="*/ 1176 h 1152"/>
                <a:gd name="T60" fmla="*/ 2960 w 2304"/>
                <a:gd name="T61" fmla="*/ 1354 h 1152"/>
                <a:gd name="T62" fmla="*/ 3002 w 2304"/>
                <a:gd name="T63" fmla="*/ 1542 h 1152"/>
                <a:gd name="T64" fmla="*/ 3017 w 2304"/>
                <a:gd name="T65" fmla="*/ 1741 h 1152"/>
                <a:gd name="T66" fmla="*/ 3439 w 2304"/>
                <a:gd name="T67" fmla="*/ 1563 h 1152"/>
                <a:gd name="T68" fmla="*/ 3394 w 2304"/>
                <a:gd name="T69" fmla="*/ 1306 h 1152"/>
                <a:gd name="T70" fmla="*/ 3313 w 2304"/>
                <a:gd name="T71" fmla="*/ 1064 h 1152"/>
                <a:gd name="T72" fmla="*/ 3200 w 2304"/>
                <a:gd name="T73" fmla="*/ 837 h 1152"/>
                <a:gd name="T74" fmla="*/ 3053 w 2304"/>
                <a:gd name="T75" fmla="*/ 635 h 1152"/>
                <a:gd name="T76" fmla="*/ 2882 w 2304"/>
                <a:gd name="T77" fmla="*/ 453 h 1152"/>
                <a:gd name="T78" fmla="*/ 2688 w 2304"/>
                <a:gd name="T79" fmla="*/ 296 h 1152"/>
                <a:gd name="T80" fmla="*/ 2472 w 2304"/>
                <a:gd name="T81" fmla="*/ 172 h 1152"/>
                <a:gd name="T82" fmla="*/ 2236 w 2304"/>
                <a:gd name="T83" fmla="*/ 79 h 1152"/>
                <a:gd name="T84" fmla="*/ 1987 w 2304"/>
                <a:gd name="T85" fmla="*/ 21 h 1152"/>
                <a:gd name="T86" fmla="*/ 1724 w 2304"/>
                <a:gd name="T87" fmla="*/ 0 h 11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304"/>
                <a:gd name="T133" fmla="*/ 0 h 1152"/>
                <a:gd name="T134" fmla="*/ 2304 w 2304"/>
                <a:gd name="T135" fmla="*/ 1152 h 115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304" h="1152">
                  <a:moveTo>
                    <a:pt x="1152" y="0"/>
                  </a:moveTo>
                  <a:lnTo>
                    <a:pt x="1152" y="0"/>
                  </a:lnTo>
                  <a:lnTo>
                    <a:pt x="1092" y="2"/>
                  </a:lnTo>
                  <a:lnTo>
                    <a:pt x="1034" y="6"/>
                  </a:lnTo>
                  <a:lnTo>
                    <a:pt x="976" y="14"/>
                  </a:lnTo>
                  <a:lnTo>
                    <a:pt x="920" y="24"/>
                  </a:lnTo>
                  <a:lnTo>
                    <a:pt x="864" y="36"/>
                  </a:lnTo>
                  <a:lnTo>
                    <a:pt x="810" y="52"/>
                  </a:lnTo>
                  <a:lnTo>
                    <a:pt x="756" y="70"/>
                  </a:lnTo>
                  <a:lnTo>
                    <a:pt x="704" y="90"/>
                  </a:lnTo>
                  <a:lnTo>
                    <a:pt x="652" y="114"/>
                  </a:lnTo>
                  <a:lnTo>
                    <a:pt x="602" y="140"/>
                  </a:lnTo>
                  <a:lnTo>
                    <a:pt x="554" y="166"/>
                  </a:lnTo>
                  <a:lnTo>
                    <a:pt x="508" y="196"/>
                  </a:lnTo>
                  <a:lnTo>
                    <a:pt x="462" y="228"/>
                  </a:lnTo>
                  <a:lnTo>
                    <a:pt x="420" y="264"/>
                  </a:lnTo>
                  <a:lnTo>
                    <a:pt x="378" y="300"/>
                  </a:lnTo>
                  <a:lnTo>
                    <a:pt x="338" y="338"/>
                  </a:lnTo>
                  <a:lnTo>
                    <a:pt x="300" y="378"/>
                  </a:lnTo>
                  <a:lnTo>
                    <a:pt x="264" y="420"/>
                  </a:lnTo>
                  <a:lnTo>
                    <a:pt x="228" y="462"/>
                  </a:lnTo>
                  <a:lnTo>
                    <a:pt x="196" y="508"/>
                  </a:lnTo>
                  <a:lnTo>
                    <a:pt x="166" y="554"/>
                  </a:lnTo>
                  <a:lnTo>
                    <a:pt x="140" y="602"/>
                  </a:lnTo>
                  <a:lnTo>
                    <a:pt x="114" y="652"/>
                  </a:lnTo>
                  <a:lnTo>
                    <a:pt x="90" y="704"/>
                  </a:lnTo>
                  <a:lnTo>
                    <a:pt x="70" y="756"/>
                  </a:lnTo>
                  <a:lnTo>
                    <a:pt x="52" y="810"/>
                  </a:lnTo>
                  <a:lnTo>
                    <a:pt x="36" y="864"/>
                  </a:lnTo>
                  <a:lnTo>
                    <a:pt x="24" y="920"/>
                  </a:lnTo>
                  <a:lnTo>
                    <a:pt x="14" y="976"/>
                  </a:lnTo>
                  <a:lnTo>
                    <a:pt x="6" y="1034"/>
                  </a:lnTo>
                  <a:lnTo>
                    <a:pt x="2" y="1092"/>
                  </a:lnTo>
                  <a:lnTo>
                    <a:pt x="0" y="1152"/>
                  </a:lnTo>
                  <a:lnTo>
                    <a:pt x="288" y="1152"/>
                  </a:lnTo>
                  <a:lnTo>
                    <a:pt x="290" y="1108"/>
                  </a:lnTo>
                  <a:lnTo>
                    <a:pt x="292" y="1064"/>
                  </a:lnTo>
                  <a:lnTo>
                    <a:pt x="298" y="1020"/>
                  </a:lnTo>
                  <a:lnTo>
                    <a:pt x="306" y="978"/>
                  </a:lnTo>
                  <a:lnTo>
                    <a:pt x="316" y="936"/>
                  </a:lnTo>
                  <a:lnTo>
                    <a:pt x="326" y="896"/>
                  </a:lnTo>
                  <a:lnTo>
                    <a:pt x="340" y="854"/>
                  </a:lnTo>
                  <a:lnTo>
                    <a:pt x="356" y="816"/>
                  </a:lnTo>
                  <a:lnTo>
                    <a:pt x="374" y="778"/>
                  </a:lnTo>
                  <a:lnTo>
                    <a:pt x="392" y="740"/>
                  </a:lnTo>
                  <a:lnTo>
                    <a:pt x="414" y="704"/>
                  </a:lnTo>
                  <a:lnTo>
                    <a:pt x="436" y="668"/>
                  </a:lnTo>
                  <a:lnTo>
                    <a:pt x="460" y="636"/>
                  </a:lnTo>
                  <a:lnTo>
                    <a:pt x="486" y="602"/>
                  </a:lnTo>
                  <a:lnTo>
                    <a:pt x="512" y="572"/>
                  </a:lnTo>
                  <a:lnTo>
                    <a:pt x="542" y="542"/>
                  </a:lnTo>
                  <a:lnTo>
                    <a:pt x="572" y="512"/>
                  </a:lnTo>
                  <a:lnTo>
                    <a:pt x="602" y="486"/>
                  </a:lnTo>
                  <a:lnTo>
                    <a:pt x="636" y="460"/>
                  </a:lnTo>
                  <a:lnTo>
                    <a:pt x="668" y="436"/>
                  </a:lnTo>
                  <a:lnTo>
                    <a:pt x="704" y="414"/>
                  </a:lnTo>
                  <a:lnTo>
                    <a:pt x="740" y="392"/>
                  </a:lnTo>
                  <a:lnTo>
                    <a:pt x="778" y="374"/>
                  </a:lnTo>
                  <a:lnTo>
                    <a:pt x="816" y="356"/>
                  </a:lnTo>
                  <a:lnTo>
                    <a:pt x="854" y="340"/>
                  </a:lnTo>
                  <a:lnTo>
                    <a:pt x="896" y="326"/>
                  </a:lnTo>
                  <a:lnTo>
                    <a:pt x="936" y="316"/>
                  </a:lnTo>
                  <a:lnTo>
                    <a:pt x="978" y="306"/>
                  </a:lnTo>
                  <a:lnTo>
                    <a:pt x="1020" y="298"/>
                  </a:lnTo>
                  <a:lnTo>
                    <a:pt x="1064" y="292"/>
                  </a:lnTo>
                  <a:lnTo>
                    <a:pt x="1108" y="290"/>
                  </a:lnTo>
                  <a:lnTo>
                    <a:pt x="1152" y="288"/>
                  </a:lnTo>
                  <a:lnTo>
                    <a:pt x="1196" y="290"/>
                  </a:lnTo>
                  <a:lnTo>
                    <a:pt x="1240" y="292"/>
                  </a:lnTo>
                  <a:lnTo>
                    <a:pt x="1284" y="298"/>
                  </a:lnTo>
                  <a:lnTo>
                    <a:pt x="1326" y="306"/>
                  </a:lnTo>
                  <a:lnTo>
                    <a:pt x="1368" y="316"/>
                  </a:lnTo>
                  <a:lnTo>
                    <a:pt x="1408" y="326"/>
                  </a:lnTo>
                  <a:lnTo>
                    <a:pt x="1450" y="340"/>
                  </a:lnTo>
                  <a:lnTo>
                    <a:pt x="1488" y="356"/>
                  </a:lnTo>
                  <a:lnTo>
                    <a:pt x="1526" y="374"/>
                  </a:lnTo>
                  <a:lnTo>
                    <a:pt x="1564" y="392"/>
                  </a:lnTo>
                  <a:lnTo>
                    <a:pt x="1600" y="414"/>
                  </a:lnTo>
                  <a:lnTo>
                    <a:pt x="1636" y="436"/>
                  </a:lnTo>
                  <a:lnTo>
                    <a:pt x="1668" y="460"/>
                  </a:lnTo>
                  <a:lnTo>
                    <a:pt x="1702" y="486"/>
                  </a:lnTo>
                  <a:lnTo>
                    <a:pt x="1732" y="512"/>
                  </a:lnTo>
                  <a:lnTo>
                    <a:pt x="1762" y="542"/>
                  </a:lnTo>
                  <a:lnTo>
                    <a:pt x="1792" y="572"/>
                  </a:lnTo>
                  <a:lnTo>
                    <a:pt x="1818" y="602"/>
                  </a:lnTo>
                  <a:lnTo>
                    <a:pt x="1844" y="636"/>
                  </a:lnTo>
                  <a:lnTo>
                    <a:pt x="1868" y="668"/>
                  </a:lnTo>
                  <a:lnTo>
                    <a:pt x="1890" y="704"/>
                  </a:lnTo>
                  <a:lnTo>
                    <a:pt x="1912" y="740"/>
                  </a:lnTo>
                  <a:lnTo>
                    <a:pt x="1930" y="778"/>
                  </a:lnTo>
                  <a:lnTo>
                    <a:pt x="1948" y="816"/>
                  </a:lnTo>
                  <a:lnTo>
                    <a:pt x="1964" y="854"/>
                  </a:lnTo>
                  <a:lnTo>
                    <a:pt x="1978" y="896"/>
                  </a:lnTo>
                  <a:lnTo>
                    <a:pt x="1988" y="936"/>
                  </a:lnTo>
                  <a:lnTo>
                    <a:pt x="1998" y="978"/>
                  </a:lnTo>
                  <a:lnTo>
                    <a:pt x="2006" y="1020"/>
                  </a:lnTo>
                  <a:lnTo>
                    <a:pt x="2012" y="1064"/>
                  </a:lnTo>
                  <a:lnTo>
                    <a:pt x="2014" y="1108"/>
                  </a:lnTo>
                  <a:lnTo>
                    <a:pt x="2016" y="1152"/>
                  </a:lnTo>
                  <a:lnTo>
                    <a:pt x="2304" y="1152"/>
                  </a:lnTo>
                  <a:lnTo>
                    <a:pt x="2302" y="1092"/>
                  </a:lnTo>
                  <a:lnTo>
                    <a:pt x="2298" y="1034"/>
                  </a:lnTo>
                  <a:lnTo>
                    <a:pt x="2290" y="976"/>
                  </a:lnTo>
                  <a:lnTo>
                    <a:pt x="2280" y="920"/>
                  </a:lnTo>
                  <a:lnTo>
                    <a:pt x="2268" y="864"/>
                  </a:lnTo>
                  <a:lnTo>
                    <a:pt x="2252" y="810"/>
                  </a:lnTo>
                  <a:lnTo>
                    <a:pt x="2234" y="756"/>
                  </a:lnTo>
                  <a:lnTo>
                    <a:pt x="2214" y="704"/>
                  </a:lnTo>
                  <a:lnTo>
                    <a:pt x="2190" y="652"/>
                  </a:lnTo>
                  <a:lnTo>
                    <a:pt x="2164" y="602"/>
                  </a:lnTo>
                  <a:lnTo>
                    <a:pt x="2138" y="554"/>
                  </a:lnTo>
                  <a:lnTo>
                    <a:pt x="2108" y="508"/>
                  </a:lnTo>
                  <a:lnTo>
                    <a:pt x="2076" y="462"/>
                  </a:lnTo>
                  <a:lnTo>
                    <a:pt x="2040" y="420"/>
                  </a:lnTo>
                  <a:lnTo>
                    <a:pt x="2004" y="378"/>
                  </a:lnTo>
                  <a:lnTo>
                    <a:pt x="1966" y="338"/>
                  </a:lnTo>
                  <a:lnTo>
                    <a:pt x="1926" y="300"/>
                  </a:lnTo>
                  <a:lnTo>
                    <a:pt x="1884" y="264"/>
                  </a:lnTo>
                  <a:lnTo>
                    <a:pt x="1842" y="228"/>
                  </a:lnTo>
                  <a:lnTo>
                    <a:pt x="1796" y="196"/>
                  </a:lnTo>
                  <a:lnTo>
                    <a:pt x="1750" y="166"/>
                  </a:lnTo>
                  <a:lnTo>
                    <a:pt x="1702" y="140"/>
                  </a:lnTo>
                  <a:lnTo>
                    <a:pt x="1652" y="114"/>
                  </a:lnTo>
                  <a:lnTo>
                    <a:pt x="1600" y="90"/>
                  </a:lnTo>
                  <a:lnTo>
                    <a:pt x="1548" y="70"/>
                  </a:lnTo>
                  <a:lnTo>
                    <a:pt x="1494" y="52"/>
                  </a:lnTo>
                  <a:lnTo>
                    <a:pt x="1440" y="36"/>
                  </a:lnTo>
                  <a:lnTo>
                    <a:pt x="1384" y="24"/>
                  </a:lnTo>
                  <a:lnTo>
                    <a:pt x="1328" y="14"/>
                  </a:lnTo>
                  <a:lnTo>
                    <a:pt x="1270" y="6"/>
                  </a:lnTo>
                  <a:lnTo>
                    <a:pt x="1212" y="2"/>
                  </a:lnTo>
                  <a:lnTo>
                    <a:pt x="1152" y="0"/>
                  </a:lnTo>
                  <a:close/>
                </a:path>
              </a:pathLst>
            </a:custGeom>
            <a:solidFill>
              <a:srgbClr val="60606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" name="Freeform 316"/>
            <p:cNvSpPr>
              <a:spLocks/>
            </p:cNvSpPr>
            <p:nvPr/>
          </p:nvSpPr>
          <p:spPr bwMode="auto">
            <a:xfrm>
              <a:off x="930" y="871"/>
              <a:ext cx="2586" cy="1303"/>
            </a:xfrm>
            <a:custGeom>
              <a:avLst/>
              <a:gdLst>
                <a:gd name="T0" fmla="*/ 1227 w 1728"/>
                <a:gd name="T1" fmla="*/ 3 h 864"/>
                <a:gd name="T2" fmla="*/ 1033 w 1728"/>
                <a:gd name="T3" fmla="*/ 27 h 864"/>
                <a:gd name="T4" fmla="*/ 847 w 1728"/>
                <a:gd name="T5" fmla="*/ 78 h 864"/>
                <a:gd name="T6" fmla="*/ 676 w 1728"/>
                <a:gd name="T7" fmla="*/ 157 h 864"/>
                <a:gd name="T8" fmla="*/ 521 w 1728"/>
                <a:gd name="T9" fmla="*/ 259 h 864"/>
                <a:gd name="T10" fmla="*/ 380 w 1728"/>
                <a:gd name="T11" fmla="*/ 383 h 864"/>
                <a:gd name="T12" fmla="*/ 257 w 1728"/>
                <a:gd name="T13" fmla="*/ 525 h 864"/>
                <a:gd name="T14" fmla="*/ 156 w 1728"/>
                <a:gd name="T15" fmla="*/ 682 h 864"/>
                <a:gd name="T16" fmla="*/ 78 w 1728"/>
                <a:gd name="T17" fmla="*/ 854 h 864"/>
                <a:gd name="T18" fmla="*/ 27 w 1728"/>
                <a:gd name="T19" fmla="*/ 1041 h 864"/>
                <a:gd name="T20" fmla="*/ 3 w 1728"/>
                <a:gd name="T21" fmla="*/ 1237 h 864"/>
                <a:gd name="T22" fmla="*/ 431 w 1728"/>
                <a:gd name="T23" fmla="*/ 1258 h 864"/>
                <a:gd name="T24" fmla="*/ 449 w 1728"/>
                <a:gd name="T25" fmla="*/ 1128 h 864"/>
                <a:gd name="T26" fmla="*/ 482 w 1728"/>
                <a:gd name="T27" fmla="*/ 1004 h 864"/>
                <a:gd name="T28" fmla="*/ 536 w 1728"/>
                <a:gd name="T29" fmla="*/ 890 h 864"/>
                <a:gd name="T30" fmla="*/ 602 w 1728"/>
                <a:gd name="T31" fmla="*/ 784 h 864"/>
                <a:gd name="T32" fmla="*/ 682 w 1728"/>
                <a:gd name="T33" fmla="*/ 688 h 864"/>
                <a:gd name="T34" fmla="*/ 778 w 1728"/>
                <a:gd name="T35" fmla="*/ 606 h 864"/>
                <a:gd name="T36" fmla="*/ 883 w 1728"/>
                <a:gd name="T37" fmla="*/ 540 h 864"/>
                <a:gd name="T38" fmla="*/ 997 w 1728"/>
                <a:gd name="T39" fmla="*/ 486 h 864"/>
                <a:gd name="T40" fmla="*/ 1119 w 1728"/>
                <a:gd name="T41" fmla="*/ 452 h 864"/>
                <a:gd name="T42" fmla="*/ 1248 w 1728"/>
                <a:gd name="T43" fmla="*/ 434 h 864"/>
                <a:gd name="T44" fmla="*/ 1380 w 1728"/>
                <a:gd name="T45" fmla="*/ 437 h 864"/>
                <a:gd name="T46" fmla="*/ 1509 w 1728"/>
                <a:gd name="T47" fmla="*/ 461 h 864"/>
                <a:gd name="T48" fmla="*/ 1628 w 1728"/>
                <a:gd name="T49" fmla="*/ 504 h 864"/>
                <a:gd name="T50" fmla="*/ 1739 w 1728"/>
                <a:gd name="T51" fmla="*/ 561 h 864"/>
                <a:gd name="T52" fmla="*/ 1841 w 1728"/>
                <a:gd name="T53" fmla="*/ 633 h 864"/>
                <a:gd name="T54" fmla="*/ 1931 w 1728"/>
                <a:gd name="T55" fmla="*/ 718 h 864"/>
                <a:gd name="T56" fmla="*/ 2008 w 1728"/>
                <a:gd name="T57" fmla="*/ 817 h 864"/>
                <a:gd name="T58" fmla="*/ 2071 w 1728"/>
                <a:gd name="T59" fmla="*/ 926 h 864"/>
                <a:gd name="T60" fmla="*/ 2116 w 1728"/>
                <a:gd name="T61" fmla="*/ 1044 h 864"/>
                <a:gd name="T62" fmla="*/ 2146 w 1728"/>
                <a:gd name="T63" fmla="*/ 1170 h 864"/>
                <a:gd name="T64" fmla="*/ 2155 w 1728"/>
                <a:gd name="T65" fmla="*/ 1303 h 864"/>
                <a:gd name="T66" fmla="*/ 2580 w 1728"/>
                <a:gd name="T67" fmla="*/ 1170 h 864"/>
                <a:gd name="T68" fmla="*/ 2544 w 1728"/>
                <a:gd name="T69" fmla="*/ 977 h 864"/>
                <a:gd name="T70" fmla="*/ 2484 w 1728"/>
                <a:gd name="T71" fmla="*/ 796 h 864"/>
                <a:gd name="T72" fmla="*/ 2397 w 1728"/>
                <a:gd name="T73" fmla="*/ 627 h 864"/>
                <a:gd name="T74" fmla="*/ 2290 w 1728"/>
                <a:gd name="T75" fmla="*/ 474 h 864"/>
                <a:gd name="T76" fmla="*/ 2161 w 1728"/>
                <a:gd name="T77" fmla="*/ 338 h 864"/>
                <a:gd name="T78" fmla="*/ 2017 w 1728"/>
                <a:gd name="T79" fmla="*/ 223 h 864"/>
                <a:gd name="T80" fmla="*/ 1853 w 1728"/>
                <a:gd name="T81" fmla="*/ 130 h 864"/>
                <a:gd name="T82" fmla="*/ 1676 w 1728"/>
                <a:gd name="T83" fmla="*/ 57 h 864"/>
                <a:gd name="T84" fmla="*/ 1491 w 1728"/>
                <a:gd name="T85" fmla="*/ 15 h 864"/>
                <a:gd name="T86" fmla="*/ 1293 w 1728"/>
                <a:gd name="T87" fmla="*/ 0 h 86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28"/>
                <a:gd name="T133" fmla="*/ 0 h 864"/>
                <a:gd name="T134" fmla="*/ 1728 w 1728"/>
                <a:gd name="T135" fmla="*/ 864 h 86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28" h="864">
                  <a:moveTo>
                    <a:pt x="864" y="0"/>
                  </a:moveTo>
                  <a:lnTo>
                    <a:pt x="864" y="0"/>
                  </a:lnTo>
                  <a:lnTo>
                    <a:pt x="820" y="2"/>
                  </a:lnTo>
                  <a:lnTo>
                    <a:pt x="776" y="4"/>
                  </a:lnTo>
                  <a:lnTo>
                    <a:pt x="732" y="10"/>
                  </a:lnTo>
                  <a:lnTo>
                    <a:pt x="690" y="18"/>
                  </a:lnTo>
                  <a:lnTo>
                    <a:pt x="648" y="28"/>
                  </a:lnTo>
                  <a:lnTo>
                    <a:pt x="608" y="38"/>
                  </a:lnTo>
                  <a:lnTo>
                    <a:pt x="566" y="52"/>
                  </a:lnTo>
                  <a:lnTo>
                    <a:pt x="528" y="68"/>
                  </a:lnTo>
                  <a:lnTo>
                    <a:pt x="490" y="86"/>
                  </a:lnTo>
                  <a:lnTo>
                    <a:pt x="452" y="104"/>
                  </a:lnTo>
                  <a:lnTo>
                    <a:pt x="416" y="126"/>
                  </a:lnTo>
                  <a:lnTo>
                    <a:pt x="380" y="148"/>
                  </a:lnTo>
                  <a:lnTo>
                    <a:pt x="348" y="172"/>
                  </a:lnTo>
                  <a:lnTo>
                    <a:pt x="314" y="198"/>
                  </a:lnTo>
                  <a:lnTo>
                    <a:pt x="284" y="224"/>
                  </a:lnTo>
                  <a:lnTo>
                    <a:pt x="254" y="254"/>
                  </a:lnTo>
                  <a:lnTo>
                    <a:pt x="224" y="284"/>
                  </a:lnTo>
                  <a:lnTo>
                    <a:pt x="198" y="314"/>
                  </a:lnTo>
                  <a:lnTo>
                    <a:pt x="172" y="348"/>
                  </a:lnTo>
                  <a:lnTo>
                    <a:pt x="148" y="380"/>
                  </a:lnTo>
                  <a:lnTo>
                    <a:pt x="126" y="416"/>
                  </a:lnTo>
                  <a:lnTo>
                    <a:pt x="104" y="452"/>
                  </a:lnTo>
                  <a:lnTo>
                    <a:pt x="86" y="490"/>
                  </a:lnTo>
                  <a:lnTo>
                    <a:pt x="68" y="528"/>
                  </a:lnTo>
                  <a:lnTo>
                    <a:pt x="52" y="566"/>
                  </a:lnTo>
                  <a:lnTo>
                    <a:pt x="38" y="608"/>
                  </a:lnTo>
                  <a:lnTo>
                    <a:pt x="28" y="648"/>
                  </a:lnTo>
                  <a:lnTo>
                    <a:pt x="18" y="690"/>
                  </a:lnTo>
                  <a:lnTo>
                    <a:pt x="10" y="732"/>
                  </a:lnTo>
                  <a:lnTo>
                    <a:pt x="4" y="776"/>
                  </a:lnTo>
                  <a:lnTo>
                    <a:pt x="2" y="820"/>
                  </a:lnTo>
                  <a:lnTo>
                    <a:pt x="0" y="864"/>
                  </a:lnTo>
                  <a:lnTo>
                    <a:pt x="288" y="864"/>
                  </a:lnTo>
                  <a:lnTo>
                    <a:pt x="288" y="834"/>
                  </a:lnTo>
                  <a:lnTo>
                    <a:pt x="290" y="806"/>
                  </a:lnTo>
                  <a:lnTo>
                    <a:pt x="294" y="776"/>
                  </a:lnTo>
                  <a:lnTo>
                    <a:pt x="300" y="748"/>
                  </a:lnTo>
                  <a:lnTo>
                    <a:pt x="306" y="720"/>
                  </a:lnTo>
                  <a:lnTo>
                    <a:pt x="314" y="692"/>
                  </a:lnTo>
                  <a:lnTo>
                    <a:pt x="322" y="666"/>
                  </a:lnTo>
                  <a:lnTo>
                    <a:pt x="334" y="640"/>
                  </a:lnTo>
                  <a:lnTo>
                    <a:pt x="344" y="614"/>
                  </a:lnTo>
                  <a:lnTo>
                    <a:pt x="358" y="590"/>
                  </a:lnTo>
                  <a:lnTo>
                    <a:pt x="372" y="566"/>
                  </a:lnTo>
                  <a:lnTo>
                    <a:pt x="386" y="542"/>
                  </a:lnTo>
                  <a:lnTo>
                    <a:pt x="402" y="520"/>
                  </a:lnTo>
                  <a:lnTo>
                    <a:pt x="420" y="498"/>
                  </a:lnTo>
                  <a:lnTo>
                    <a:pt x="438" y="476"/>
                  </a:lnTo>
                  <a:lnTo>
                    <a:pt x="456" y="456"/>
                  </a:lnTo>
                  <a:lnTo>
                    <a:pt x="476" y="438"/>
                  </a:lnTo>
                  <a:lnTo>
                    <a:pt x="498" y="420"/>
                  </a:lnTo>
                  <a:lnTo>
                    <a:pt x="520" y="402"/>
                  </a:lnTo>
                  <a:lnTo>
                    <a:pt x="542" y="386"/>
                  </a:lnTo>
                  <a:lnTo>
                    <a:pt x="566" y="372"/>
                  </a:lnTo>
                  <a:lnTo>
                    <a:pt x="590" y="358"/>
                  </a:lnTo>
                  <a:lnTo>
                    <a:pt x="614" y="344"/>
                  </a:lnTo>
                  <a:lnTo>
                    <a:pt x="640" y="334"/>
                  </a:lnTo>
                  <a:lnTo>
                    <a:pt x="666" y="322"/>
                  </a:lnTo>
                  <a:lnTo>
                    <a:pt x="692" y="314"/>
                  </a:lnTo>
                  <a:lnTo>
                    <a:pt x="720" y="306"/>
                  </a:lnTo>
                  <a:lnTo>
                    <a:pt x="748" y="300"/>
                  </a:lnTo>
                  <a:lnTo>
                    <a:pt x="776" y="294"/>
                  </a:lnTo>
                  <a:lnTo>
                    <a:pt x="806" y="290"/>
                  </a:lnTo>
                  <a:lnTo>
                    <a:pt x="834" y="288"/>
                  </a:lnTo>
                  <a:lnTo>
                    <a:pt x="864" y="288"/>
                  </a:lnTo>
                  <a:lnTo>
                    <a:pt x="894" y="288"/>
                  </a:lnTo>
                  <a:lnTo>
                    <a:pt x="922" y="290"/>
                  </a:lnTo>
                  <a:lnTo>
                    <a:pt x="952" y="294"/>
                  </a:lnTo>
                  <a:lnTo>
                    <a:pt x="980" y="300"/>
                  </a:lnTo>
                  <a:lnTo>
                    <a:pt x="1008" y="306"/>
                  </a:lnTo>
                  <a:lnTo>
                    <a:pt x="1036" y="314"/>
                  </a:lnTo>
                  <a:lnTo>
                    <a:pt x="1062" y="322"/>
                  </a:lnTo>
                  <a:lnTo>
                    <a:pt x="1088" y="334"/>
                  </a:lnTo>
                  <a:lnTo>
                    <a:pt x="1114" y="344"/>
                  </a:lnTo>
                  <a:lnTo>
                    <a:pt x="1138" y="358"/>
                  </a:lnTo>
                  <a:lnTo>
                    <a:pt x="1162" y="372"/>
                  </a:lnTo>
                  <a:lnTo>
                    <a:pt x="1186" y="386"/>
                  </a:lnTo>
                  <a:lnTo>
                    <a:pt x="1208" y="402"/>
                  </a:lnTo>
                  <a:lnTo>
                    <a:pt x="1230" y="420"/>
                  </a:lnTo>
                  <a:lnTo>
                    <a:pt x="1252" y="438"/>
                  </a:lnTo>
                  <a:lnTo>
                    <a:pt x="1272" y="456"/>
                  </a:lnTo>
                  <a:lnTo>
                    <a:pt x="1290" y="476"/>
                  </a:lnTo>
                  <a:lnTo>
                    <a:pt x="1308" y="498"/>
                  </a:lnTo>
                  <a:lnTo>
                    <a:pt x="1326" y="520"/>
                  </a:lnTo>
                  <a:lnTo>
                    <a:pt x="1342" y="542"/>
                  </a:lnTo>
                  <a:lnTo>
                    <a:pt x="1356" y="566"/>
                  </a:lnTo>
                  <a:lnTo>
                    <a:pt x="1370" y="590"/>
                  </a:lnTo>
                  <a:lnTo>
                    <a:pt x="1384" y="614"/>
                  </a:lnTo>
                  <a:lnTo>
                    <a:pt x="1394" y="640"/>
                  </a:lnTo>
                  <a:lnTo>
                    <a:pt x="1406" y="666"/>
                  </a:lnTo>
                  <a:lnTo>
                    <a:pt x="1414" y="692"/>
                  </a:lnTo>
                  <a:lnTo>
                    <a:pt x="1422" y="720"/>
                  </a:lnTo>
                  <a:lnTo>
                    <a:pt x="1428" y="748"/>
                  </a:lnTo>
                  <a:lnTo>
                    <a:pt x="1434" y="776"/>
                  </a:lnTo>
                  <a:lnTo>
                    <a:pt x="1438" y="806"/>
                  </a:lnTo>
                  <a:lnTo>
                    <a:pt x="1440" y="834"/>
                  </a:lnTo>
                  <a:lnTo>
                    <a:pt x="1440" y="864"/>
                  </a:lnTo>
                  <a:lnTo>
                    <a:pt x="1728" y="864"/>
                  </a:lnTo>
                  <a:lnTo>
                    <a:pt x="1726" y="820"/>
                  </a:lnTo>
                  <a:lnTo>
                    <a:pt x="1724" y="776"/>
                  </a:lnTo>
                  <a:lnTo>
                    <a:pt x="1718" y="732"/>
                  </a:lnTo>
                  <a:lnTo>
                    <a:pt x="1710" y="690"/>
                  </a:lnTo>
                  <a:lnTo>
                    <a:pt x="1700" y="648"/>
                  </a:lnTo>
                  <a:lnTo>
                    <a:pt x="1690" y="608"/>
                  </a:lnTo>
                  <a:lnTo>
                    <a:pt x="1676" y="566"/>
                  </a:lnTo>
                  <a:lnTo>
                    <a:pt x="1660" y="528"/>
                  </a:lnTo>
                  <a:lnTo>
                    <a:pt x="1642" y="490"/>
                  </a:lnTo>
                  <a:lnTo>
                    <a:pt x="1624" y="452"/>
                  </a:lnTo>
                  <a:lnTo>
                    <a:pt x="1602" y="416"/>
                  </a:lnTo>
                  <a:lnTo>
                    <a:pt x="1580" y="380"/>
                  </a:lnTo>
                  <a:lnTo>
                    <a:pt x="1556" y="348"/>
                  </a:lnTo>
                  <a:lnTo>
                    <a:pt x="1530" y="314"/>
                  </a:lnTo>
                  <a:lnTo>
                    <a:pt x="1504" y="284"/>
                  </a:lnTo>
                  <a:lnTo>
                    <a:pt x="1474" y="254"/>
                  </a:lnTo>
                  <a:lnTo>
                    <a:pt x="1444" y="224"/>
                  </a:lnTo>
                  <a:lnTo>
                    <a:pt x="1414" y="198"/>
                  </a:lnTo>
                  <a:lnTo>
                    <a:pt x="1380" y="172"/>
                  </a:lnTo>
                  <a:lnTo>
                    <a:pt x="1348" y="148"/>
                  </a:lnTo>
                  <a:lnTo>
                    <a:pt x="1312" y="126"/>
                  </a:lnTo>
                  <a:lnTo>
                    <a:pt x="1276" y="104"/>
                  </a:lnTo>
                  <a:lnTo>
                    <a:pt x="1238" y="86"/>
                  </a:lnTo>
                  <a:lnTo>
                    <a:pt x="1200" y="68"/>
                  </a:lnTo>
                  <a:lnTo>
                    <a:pt x="1162" y="52"/>
                  </a:lnTo>
                  <a:lnTo>
                    <a:pt x="1120" y="38"/>
                  </a:lnTo>
                  <a:lnTo>
                    <a:pt x="1080" y="28"/>
                  </a:lnTo>
                  <a:lnTo>
                    <a:pt x="1038" y="18"/>
                  </a:lnTo>
                  <a:lnTo>
                    <a:pt x="996" y="10"/>
                  </a:lnTo>
                  <a:lnTo>
                    <a:pt x="952" y="4"/>
                  </a:lnTo>
                  <a:lnTo>
                    <a:pt x="908" y="2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rgbClr val="B3B3B3">
                <a:alpha val="6392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26" name="Group 7"/>
            <p:cNvGrpSpPr>
              <a:grpSpLocks/>
            </p:cNvGrpSpPr>
            <p:nvPr/>
          </p:nvGrpSpPr>
          <p:grpSpPr bwMode="auto">
            <a:xfrm flipV="1">
              <a:off x="1479" y="2053"/>
              <a:ext cx="1490" cy="931"/>
              <a:chOff x="0" y="0"/>
              <a:chExt cx="1089" cy="681"/>
            </a:xfrm>
          </p:grpSpPr>
          <p:sp>
            <p:nvSpPr>
              <p:cNvPr id="40" name="Freeform 319"/>
              <p:cNvSpPr>
                <a:spLocks/>
              </p:cNvSpPr>
              <p:nvPr/>
            </p:nvSpPr>
            <p:spPr bwMode="auto">
              <a:xfrm>
                <a:off x="0" y="0"/>
                <a:ext cx="1089" cy="681"/>
              </a:xfrm>
              <a:custGeom>
                <a:avLst/>
                <a:gdLst>
                  <a:gd name="T0" fmla="*/ 1089 w 1862"/>
                  <a:gd name="T1" fmla="*/ 544 h 1164"/>
                  <a:gd name="T2" fmla="*/ 1085 w 1862"/>
                  <a:gd name="T3" fmla="*/ 558 h 1164"/>
                  <a:gd name="T4" fmla="*/ 1077 w 1862"/>
                  <a:gd name="T5" fmla="*/ 572 h 1164"/>
                  <a:gd name="T6" fmla="*/ 1064 w 1862"/>
                  <a:gd name="T7" fmla="*/ 585 h 1164"/>
                  <a:gd name="T8" fmla="*/ 1046 w 1862"/>
                  <a:gd name="T9" fmla="*/ 597 h 1164"/>
                  <a:gd name="T10" fmla="*/ 995 w 1862"/>
                  <a:gd name="T11" fmla="*/ 620 h 1164"/>
                  <a:gd name="T12" fmla="*/ 929 w 1862"/>
                  <a:gd name="T13" fmla="*/ 640 h 1164"/>
                  <a:gd name="T14" fmla="*/ 849 w 1862"/>
                  <a:gd name="T15" fmla="*/ 658 h 1164"/>
                  <a:gd name="T16" fmla="*/ 757 w 1862"/>
                  <a:gd name="T17" fmla="*/ 669 h 1164"/>
                  <a:gd name="T18" fmla="*/ 654 w 1862"/>
                  <a:gd name="T19" fmla="*/ 677 h 1164"/>
                  <a:gd name="T20" fmla="*/ 544 w 1862"/>
                  <a:gd name="T21" fmla="*/ 681 h 1164"/>
                  <a:gd name="T22" fmla="*/ 435 w 1862"/>
                  <a:gd name="T23" fmla="*/ 677 h 1164"/>
                  <a:gd name="T24" fmla="*/ 332 w 1862"/>
                  <a:gd name="T25" fmla="*/ 669 h 1164"/>
                  <a:gd name="T26" fmla="*/ 240 w 1862"/>
                  <a:gd name="T27" fmla="*/ 658 h 1164"/>
                  <a:gd name="T28" fmla="*/ 159 w 1862"/>
                  <a:gd name="T29" fmla="*/ 640 h 1164"/>
                  <a:gd name="T30" fmla="*/ 92 w 1862"/>
                  <a:gd name="T31" fmla="*/ 620 h 1164"/>
                  <a:gd name="T32" fmla="*/ 43 w 1862"/>
                  <a:gd name="T33" fmla="*/ 597 h 1164"/>
                  <a:gd name="T34" fmla="*/ 25 w 1862"/>
                  <a:gd name="T35" fmla="*/ 585 h 1164"/>
                  <a:gd name="T36" fmla="*/ 11 w 1862"/>
                  <a:gd name="T37" fmla="*/ 572 h 1164"/>
                  <a:gd name="T38" fmla="*/ 2 w 1862"/>
                  <a:gd name="T39" fmla="*/ 558 h 1164"/>
                  <a:gd name="T40" fmla="*/ 0 w 1862"/>
                  <a:gd name="T41" fmla="*/ 544 h 1164"/>
                  <a:gd name="T42" fmla="*/ 2 w 1862"/>
                  <a:gd name="T43" fmla="*/ 489 h 1164"/>
                  <a:gd name="T44" fmla="*/ 11 w 1862"/>
                  <a:gd name="T45" fmla="*/ 434 h 1164"/>
                  <a:gd name="T46" fmla="*/ 25 w 1862"/>
                  <a:gd name="T47" fmla="*/ 383 h 1164"/>
                  <a:gd name="T48" fmla="*/ 43 w 1862"/>
                  <a:gd name="T49" fmla="*/ 332 h 1164"/>
                  <a:gd name="T50" fmla="*/ 66 w 1862"/>
                  <a:gd name="T51" fmla="*/ 284 h 1164"/>
                  <a:gd name="T52" fmla="*/ 92 w 1862"/>
                  <a:gd name="T53" fmla="*/ 240 h 1164"/>
                  <a:gd name="T54" fmla="*/ 124 w 1862"/>
                  <a:gd name="T55" fmla="*/ 198 h 1164"/>
                  <a:gd name="T56" fmla="*/ 159 w 1862"/>
                  <a:gd name="T57" fmla="*/ 159 h 1164"/>
                  <a:gd name="T58" fmla="*/ 198 w 1862"/>
                  <a:gd name="T59" fmla="*/ 124 h 1164"/>
                  <a:gd name="T60" fmla="*/ 240 w 1862"/>
                  <a:gd name="T61" fmla="*/ 92 h 1164"/>
                  <a:gd name="T62" fmla="*/ 285 w 1862"/>
                  <a:gd name="T63" fmla="*/ 66 h 1164"/>
                  <a:gd name="T64" fmla="*/ 332 w 1862"/>
                  <a:gd name="T65" fmla="*/ 42 h 1164"/>
                  <a:gd name="T66" fmla="*/ 382 w 1862"/>
                  <a:gd name="T67" fmla="*/ 25 h 1164"/>
                  <a:gd name="T68" fmla="*/ 435 w 1862"/>
                  <a:gd name="T69" fmla="*/ 11 h 1164"/>
                  <a:gd name="T70" fmla="*/ 489 w 1862"/>
                  <a:gd name="T71" fmla="*/ 2 h 1164"/>
                  <a:gd name="T72" fmla="*/ 544 w 1862"/>
                  <a:gd name="T73" fmla="*/ 0 h 1164"/>
                  <a:gd name="T74" fmla="*/ 600 w 1862"/>
                  <a:gd name="T75" fmla="*/ 2 h 1164"/>
                  <a:gd name="T76" fmla="*/ 654 w 1862"/>
                  <a:gd name="T77" fmla="*/ 11 h 1164"/>
                  <a:gd name="T78" fmla="*/ 707 w 1862"/>
                  <a:gd name="T79" fmla="*/ 25 h 1164"/>
                  <a:gd name="T80" fmla="*/ 757 w 1862"/>
                  <a:gd name="T81" fmla="*/ 42 h 1164"/>
                  <a:gd name="T82" fmla="*/ 804 w 1862"/>
                  <a:gd name="T83" fmla="*/ 66 h 1164"/>
                  <a:gd name="T84" fmla="*/ 849 w 1862"/>
                  <a:gd name="T85" fmla="*/ 92 h 1164"/>
                  <a:gd name="T86" fmla="*/ 890 w 1862"/>
                  <a:gd name="T87" fmla="*/ 124 h 1164"/>
                  <a:gd name="T88" fmla="*/ 929 w 1862"/>
                  <a:gd name="T89" fmla="*/ 159 h 1164"/>
                  <a:gd name="T90" fmla="*/ 965 w 1862"/>
                  <a:gd name="T91" fmla="*/ 198 h 1164"/>
                  <a:gd name="T92" fmla="*/ 995 w 1862"/>
                  <a:gd name="T93" fmla="*/ 240 h 1164"/>
                  <a:gd name="T94" fmla="*/ 1023 w 1862"/>
                  <a:gd name="T95" fmla="*/ 284 h 1164"/>
                  <a:gd name="T96" fmla="*/ 1046 w 1862"/>
                  <a:gd name="T97" fmla="*/ 332 h 1164"/>
                  <a:gd name="T98" fmla="*/ 1064 w 1862"/>
                  <a:gd name="T99" fmla="*/ 383 h 1164"/>
                  <a:gd name="T100" fmla="*/ 1077 w 1862"/>
                  <a:gd name="T101" fmla="*/ 434 h 1164"/>
                  <a:gd name="T102" fmla="*/ 1085 w 1862"/>
                  <a:gd name="T103" fmla="*/ 489 h 1164"/>
                  <a:gd name="T104" fmla="*/ 1089 w 1862"/>
                  <a:gd name="T105" fmla="*/ 544 h 116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862"/>
                  <a:gd name="T160" fmla="*/ 0 h 1164"/>
                  <a:gd name="T161" fmla="*/ 1862 w 1862"/>
                  <a:gd name="T162" fmla="*/ 1164 h 116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862" h="1164">
                    <a:moveTo>
                      <a:pt x="1862" y="930"/>
                    </a:moveTo>
                    <a:lnTo>
                      <a:pt x="1862" y="930"/>
                    </a:lnTo>
                    <a:lnTo>
                      <a:pt x="1860" y="942"/>
                    </a:lnTo>
                    <a:lnTo>
                      <a:pt x="1856" y="954"/>
                    </a:lnTo>
                    <a:lnTo>
                      <a:pt x="1850" y="966"/>
                    </a:lnTo>
                    <a:lnTo>
                      <a:pt x="1842" y="978"/>
                    </a:lnTo>
                    <a:lnTo>
                      <a:pt x="1832" y="988"/>
                    </a:lnTo>
                    <a:lnTo>
                      <a:pt x="1820" y="1000"/>
                    </a:lnTo>
                    <a:lnTo>
                      <a:pt x="1806" y="1010"/>
                    </a:lnTo>
                    <a:lnTo>
                      <a:pt x="1788" y="1020"/>
                    </a:lnTo>
                    <a:lnTo>
                      <a:pt x="1750" y="1042"/>
                    </a:lnTo>
                    <a:lnTo>
                      <a:pt x="1702" y="1060"/>
                    </a:lnTo>
                    <a:lnTo>
                      <a:pt x="1650" y="1078"/>
                    </a:lnTo>
                    <a:lnTo>
                      <a:pt x="1588" y="1094"/>
                    </a:lnTo>
                    <a:lnTo>
                      <a:pt x="1522" y="1110"/>
                    </a:lnTo>
                    <a:lnTo>
                      <a:pt x="1452" y="1124"/>
                    </a:lnTo>
                    <a:lnTo>
                      <a:pt x="1374" y="1134"/>
                    </a:lnTo>
                    <a:lnTo>
                      <a:pt x="1294" y="1144"/>
                    </a:lnTo>
                    <a:lnTo>
                      <a:pt x="1208" y="1152"/>
                    </a:lnTo>
                    <a:lnTo>
                      <a:pt x="1118" y="1158"/>
                    </a:lnTo>
                    <a:lnTo>
                      <a:pt x="1026" y="1162"/>
                    </a:lnTo>
                    <a:lnTo>
                      <a:pt x="930" y="1164"/>
                    </a:lnTo>
                    <a:lnTo>
                      <a:pt x="836" y="1162"/>
                    </a:lnTo>
                    <a:lnTo>
                      <a:pt x="744" y="1158"/>
                    </a:lnTo>
                    <a:lnTo>
                      <a:pt x="654" y="1152"/>
                    </a:lnTo>
                    <a:lnTo>
                      <a:pt x="568" y="1144"/>
                    </a:lnTo>
                    <a:lnTo>
                      <a:pt x="488" y="1134"/>
                    </a:lnTo>
                    <a:lnTo>
                      <a:pt x="410" y="1124"/>
                    </a:lnTo>
                    <a:lnTo>
                      <a:pt x="338" y="1110"/>
                    </a:lnTo>
                    <a:lnTo>
                      <a:pt x="272" y="1094"/>
                    </a:lnTo>
                    <a:lnTo>
                      <a:pt x="212" y="1078"/>
                    </a:lnTo>
                    <a:lnTo>
                      <a:pt x="158" y="1060"/>
                    </a:lnTo>
                    <a:lnTo>
                      <a:pt x="112" y="1042"/>
                    </a:lnTo>
                    <a:lnTo>
                      <a:pt x="74" y="1020"/>
                    </a:lnTo>
                    <a:lnTo>
                      <a:pt x="56" y="1010"/>
                    </a:lnTo>
                    <a:lnTo>
                      <a:pt x="42" y="1000"/>
                    </a:lnTo>
                    <a:lnTo>
                      <a:pt x="30" y="988"/>
                    </a:lnTo>
                    <a:lnTo>
                      <a:pt x="18" y="978"/>
                    </a:lnTo>
                    <a:lnTo>
                      <a:pt x="10" y="966"/>
                    </a:lnTo>
                    <a:lnTo>
                      <a:pt x="4" y="954"/>
                    </a:lnTo>
                    <a:lnTo>
                      <a:pt x="2" y="942"/>
                    </a:lnTo>
                    <a:lnTo>
                      <a:pt x="0" y="930"/>
                    </a:lnTo>
                    <a:lnTo>
                      <a:pt x="2" y="882"/>
                    </a:lnTo>
                    <a:lnTo>
                      <a:pt x="4" y="836"/>
                    </a:lnTo>
                    <a:lnTo>
                      <a:pt x="10" y="788"/>
                    </a:lnTo>
                    <a:lnTo>
                      <a:pt x="18" y="742"/>
                    </a:lnTo>
                    <a:lnTo>
                      <a:pt x="30" y="698"/>
                    </a:lnTo>
                    <a:lnTo>
                      <a:pt x="42" y="654"/>
                    </a:lnTo>
                    <a:lnTo>
                      <a:pt x="56" y="610"/>
                    </a:lnTo>
                    <a:lnTo>
                      <a:pt x="74" y="568"/>
                    </a:lnTo>
                    <a:lnTo>
                      <a:pt x="92" y="526"/>
                    </a:lnTo>
                    <a:lnTo>
                      <a:pt x="112" y="486"/>
                    </a:lnTo>
                    <a:lnTo>
                      <a:pt x="134" y="448"/>
                    </a:lnTo>
                    <a:lnTo>
                      <a:pt x="158" y="410"/>
                    </a:lnTo>
                    <a:lnTo>
                      <a:pt x="184" y="374"/>
                    </a:lnTo>
                    <a:lnTo>
                      <a:pt x="212" y="338"/>
                    </a:lnTo>
                    <a:lnTo>
                      <a:pt x="242" y="304"/>
                    </a:lnTo>
                    <a:lnTo>
                      <a:pt x="272" y="272"/>
                    </a:lnTo>
                    <a:lnTo>
                      <a:pt x="304" y="242"/>
                    </a:lnTo>
                    <a:lnTo>
                      <a:pt x="338" y="212"/>
                    </a:lnTo>
                    <a:lnTo>
                      <a:pt x="374" y="184"/>
                    </a:lnTo>
                    <a:lnTo>
                      <a:pt x="410" y="158"/>
                    </a:lnTo>
                    <a:lnTo>
                      <a:pt x="448" y="134"/>
                    </a:lnTo>
                    <a:lnTo>
                      <a:pt x="488" y="112"/>
                    </a:lnTo>
                    <a:lnTo>
                      <a:pt x="528" y="92"/>
                    </a:lnTo>
                    <a:lnTo>
                      <a:pt x="568" y="72"/>
                    </a:lnTo>
                    <a:lnTo>
                      <a:pt x="610" y="56"/>
                    </a:lnTo>
                    <a:lnTo>
                      <a:pt x="654" y="42"/>
                    </a:lnTo>
                    <a:lnTo>
                      <a:pt x="698" y="28"/>
                    </a:lnTo>
                    <a:lnTo>
                      <a:pt x="744" y="18"/>
                    </a:lnTo>
                    <a:lnTo>
                      <a:pt x="790" y="10"/>
                    </a:lnTo>
                    <a:lnTo>
                      <a:pt x="836" y="4"/>
                    </a:lnTo>
                    <a:lnTo>
                      <a:pt x="882" y="0"/>
                    </a:lnTo>
                    <a:lnTo>
                      <a:pt x="930" y="0"/>
                    </a:lnTo>
                    <a:lnTo>
                      <a:pt x="978" y="0"/>
                    </a:lnTo>
                    <a:lnTo>
                      <a:pt x="1026" y="4"/>
                    </a:lnTo>
                    <a:lnTo>
                      <a:pt x="1072" y="10"/>
                    </a:lnTo>
                    <a:lnTo>
                      <a:pt x="1118" y="18"/>
                    </a:lnTo>
                    <a:lnTo>
                      <a:pt x="1164" y="28"/>
                    </a:lnTo>
                    <a:lnTo>
                      <a:pt x="1208" y="42"/>
                    </a:lnTo>
                    <a:lnTo>
                      <a:pt x="1250" y="56"/>
                    </a:lnTo>
                    <a:lnTo>
                      <a:pt x="1294" y="72"/>
                    </a:lnTo>
                    <a:lnTo>
                      <a:pt x="1334" y="92"/>
                    </a:lnTo>
                    <a:lnTo>
                      <a:pt x="1374" y="112"/>
                    </a:lnTo>
                    <a:lnTo>
                      <a:pt x="1414" y="134"/>
                    </a:lnTo>
                    <a:lnTo>
                      <a:pt x="1452" y="158"/>
                    </a:lnTo>
                    <a:lnTo>
                      <a:pt x="1488" y="184"/>
                    </a:lnTo>
                    <a:lnTo>
                      <a:pt x="1522" y="212"/>
                    </a:lnTo>
                    <a:lnTo>
                      <a:pt x="1556" y="242"/>
                    </a:lnTo>
                    <a:lnTo>
                      <a:pt x="1588" y="272"/>
                    </a:lnTo>
                    <a:lnTo>
                      <a:pt x="1620" y="304"/>
                    </a:lnTo>
                    <a:lnTo>
                      <a:pt x="1650" y="338"/>
                    </a:lnTo>
                    <a:lnTo>
                      <a:pt x="1676" y="374"/>
                    </a:lnTo>
                    <a:lnTo>
                      <a:pt x="1702" y="410"/>
                    </a:lnTo>
                    <a:lnTo>
                      <a:pt x="1726" y="448"/>
                    </a:lnTo>
                    <a:lnTo>
                      <a:pt x="1750" y="486"/>
                    </a:lnTo>
                    <a:lnTo>
                      <a:pt x="1770" y="526"/>
                    </a:lnTo>
                    <a:lnTo>
                      <a:pt x="1788" y="568"/>
                    </a:lnTo>
                    <a:lnTo>
                      <a:pt x="1806" y="610"/>
                    </a:lnTo>
                    <a:lnTo>
                      <a:pt x="1820" y="654"/>
                    </a:lnTo>
                    <a:lnTo>
                      <a:pt x="1832" y="698"/>
                    </a:lnTo>
                    <a:lnTo>
                      <a:pt x="1842" y="742"/>
                    </a:lnTo>
                    <a:lnTo>
                      <a:pt x="1850" y="788"/>
                    </a:lnTo>
                    <a:lnTo>
                      <a:pt x="1856" y="836"/>
                    </a:lnTo>
                    <a:lnTo>
                      <a:pt x="1860" y="882"/>
                    </a:lnTo>
                    <a:lnTo>
                      <a:pt x="1862" y="93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>
                      <a:alpha val="9998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41" name="Oval 320"/>
              <p:cNvSpPr>
                <a:spLocks noChangeArrowheads="1"/>
              </p:cNvSpPr>
              <p:nvPr/>
            </p:nvSpPr>
            <p:spPr bwMode="auto">
              <a:xfrm>
                <a:off x="225" y="138"/>
                <a:ext cx="183" cy="18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29999"/>
                    </a:srgbClr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7" name="Oval 321"/>
            <p:cNvSpPr>
              <a:spLocks noChangeArrowheads="1"/>
            </p:cNvSpPr>
            <p:nvPr/>
          </p:nvSpPr>
          <p:spPr bwMode="auto">
            <a:xfrm>
              <a:off x="1044" y="1867"/>
              <a:ext cx="2359" cy="777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8" name="Freeform 323"/>
            <p:cNvSpPr>
              <a:spLocks/>
            </p:cNvSpPr>
            <p:nvPr/>
          </p:nvSpPr>
          <p:spPr bwMode="auto">
            <a:xfrm>
              <a:off x="1479" y="1429"/>
              <a:ext cx="1490" cy="932"/>
            </a:xfrm>
            <a:custGeom>
              <a:avLst/>
              <a:gdLst>
                <a:gd name="T0" fmla="*/ 1490 w 1862"/>
                <a:gd name="T1" fmla="*/ 745 h 1164"/>
                <a:gd name="T2" fmla="*/ 1485 w 1862"/>
                <a:gd name="T3" fmla="*/ 764 h 1164"/>
                <a:gd name="T4" fmla="*/ 1474 w 1862"/>
                <a:gd name="T5" fmla="*/ 783 h 1164"/>
                <a:gd name="T6" fmla="*/ 1456 w 1862"/>
                <a:gd name="T7" fmla="*/ 801 h 1164"/>
                <a:gd name="T8" fmla="*/ 1431 w 1862"/>
                <a:gd name="T9" fmla="*/ 817 h 1164"/>
                <a:gd name="T10" fmla="*/ 1362 w 1862"/>
                <a:gd name="T11" fmla="*/ 849 h 1164"/>
                <a:gd name="T12" fmla="*/ 1271 w 1862"/>
                <a:gd name="T13" fmla="*/ 876 h 1164"/>
                <a:gd name="T14" fmla="*/ 1162 w 1862"/>
                <a:gd name="T15" fmla="*/ 900 h 1164"/>
                <a:gd name="T16" fmla="*/ 1035 w 1862"/>
                <a:gd name="T17" fmla="*/ 916 h 1164"/>
                <a:gd name="T18" fmla="*/ 895 w 1862"/>
                <a:gd name="T19" fmla="*/ 927 h 1164"/>
                <a:gd name="T20" fmla="*/ 744 w 1862"/>
                <a:gd name="T21" fmla="*/ 932 h 1164"/>
                <a:gd name="T22" fmla="*/ 595 w 1862"/>
                <a:gd name="T23" fmla="*/ 927 h 1164"/>
                <a:gd name="T24" fmla="*/ 455 w 1862"/>
                <a:gd name="T25" fmla="*/ 916 h 1164"/>
                <a:gd name="T26" fmla="*/ 328 w 1862"/>
                <a:gd name="T27" fmla="*/ 900 h 1164"/>
                <a:gd name="T28" fmla="*/ 218 w 1862"/>
                <a:gd name="T29" fmla="*/ 876 h 1164"/>
                <a:gd name="T30" fmla="*/ 126 w 1862"/>
                <a:gd name="T31" fmla="*/ 849 h 1164"/>
                <a:gd name="T32" fmla="*/ 59 w 1862"/>
                <a:gd name="T33" fmla="*/ 817 h 1164"/>
                <a:gd name="T34" fmla="*/ 34 w 1862"/>
                <a:gd name="T35" fmla="*/ 801 h 1164"/>
                <a:gd name="T36" fmla="*/ 14 w 1862"/>
                <a:gd name="T37" fmla="*/ 783 h 1164"/>
                <a:gd name="T38" fmla="*/ 3 w 1862"/>
                <a:gd name="T39" fmla="*/ 764 h 1164"/>
                <a:gd name="T40" fmla="*/ 0 w 1862"/>
                <a:gd name="T41" fmla="*/ 745 h 1164"/>
                <a:gd name="T42" fmla="*/ 3 w 1862"/>
                <a:gd name="T43" fmla="*/ 669 h 1164"/>
                <a:gd name="T44" fmla="*/ 14 w 1862"/>
                <a:gd name="T45" fmla="*/ 594 h 1164"/>
                <a:gd name="T46" fmla="*/ 34 w 1862"/>
                <a:gd name="T47" fmla="*/ 524 h 1164"/>
                <a:gd name="T48" fmla="*/ 59 w 1862"/>
                <a:gd name="T49" fmla="*/ 455 h 1164"/>
                <a:gd name="T50" fmla="*/ 90 w 1862"/>
                <a:gd name="T51" fmla="*/ 389 h 1164"/>
                <a:gd name="T52" fmla="*/ 126 w 1862"/>
                <a:gd name="T53" fmla="*/ 328 h 1164"/>
                <a:gd name="T54" fmla="*/ 170 w 1862"/>
                <a:gd name="T55" fmla="*/ 271 h 1164"/>
                <a:gd name="T56" fmla="*/ 218 w 1862"/>
                <a:gd name="T57" fmla="*/ 218 h 1164"/>
                <a:gd name="T58" fmla="*/ 270 w 1862"/>
                <a:gd name="T59" fmla="*/ 170 h 1164"/>
                <a:gd name="T60" fmla="*/ 328 w 1862"/>
                <a:gd name="T61" fmla="*/ 127 h 1164"/>
                <a:gd name="T62" fmla="*/ 391 w 1862"/>
                <a:gd name="T63" fmla="*/ 90 h 1164"/>
                <a:gd name="T64" fmla="*/ 455 w 1862"/>
                <a:gd name="T65" fmla="*/ 58 h 1164"/>
                <a:gd name="T66" fmla="*/ 523 w 1862"/>
                <a:gd name="T67" fmla="*/ 34 h 1164"/>
                <a:gd name="T68" fmla="*/ 595 w 1862"/>
                <a:gd name="T69" fmla="*/ 14 h 1164"/>
                <a:gd name="T70" fmla="*/ 669 w 1862"/>
                <a:gd name="T71" fmla="*/ 3 h 1164"/>
                <a:gd name="T72" fmla="*/ 744 w 1862"/>
                <a:gd name="T73" fmla="*/ 0 h 1164"/>
                <a:gd name="T74" fmla="*/ 821 w 1862"/>
                <a:gd name="T75" fmla="*/ 3 h 1164"/>
                <a:gd name="T76" fmla="*/ 895 w 1862"/>
                <a:gd name="T77" fmla="*/ 14 h 1164"/>
                <a:gd name="T78" fmla="*/ 967 w 1862"/>
                <a:gd name="T79" fmla="*/ 34 h 1164"/>
                <a:gd name="T80" fmla="*/ 1035 w 1862"/>
                <a:gd name="T81" fmla="*/ 58 h 1164"/>
                <a:gd name="T82" fmla="*/ 1099 w 1862"/>
                <a:gd name="T83" fmla="*/ 90 h 1164"/>
                <a:gd name="T84" fmla="*/ 1162 w 1862"/>
                <a:gd name="T85" fmla="*/ 127 h 1164"/>
                <a:gd name="T86" fmla="*/ 1218 w 1862"/>
                <a:gd name="T87" fmla="*/ 170 h 1164"/>
                <a:gd name="T88" fmla="*/ 1271 w 1862"/>
                <a:gd name="T89" fmla="*/ 218 h 1164"/>
                <a:gd name="T90" fmla="*/ 1320 w 1862"/>
                <a:gd name="T91" fmla="*/ 271 h 1164"/>
                <a:gd name="T92" fmla="*/ 1362 w 1862"/>
                <a:gd name="T93" fmla="*/ 328 h 1164"/>
                <a:gd name="T94" fmla="*/ 1400 w 1862"/>
                <a:gd name="T95" fmla="*/ 389 h 1164"/>
                <a:gd name="T96" fmla="*/ 1431 w 1862"/>
                <a:gd name="T97" fmla="*/ 455 h 1164"/>
                <a:gd name="T98" fmla="*/ 1456 w 1862"/>
                <a:gd name="T99" fmla="*/ 524 h 1164"/>
                <a:gd name="T100" fmla="*/ 1474 w 1862"/>
                <a:gd name="T101" fmla="*/ 594 h 1164"/>
                <a:gd name="T102" fmla="*/ 1485 w 1862"/>
                <a:gd name="T103" fmla="*/ 669 h 1164"/>
                <a:gd name="T104" fmla="*/ 1490 w 1862"/>
                <a:gd name="T105" fmla="*/ 745 h 116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62"/>
                <a:gd name="T160" fmla="*/ 0 h 1164"/>
                <a:gd name="T161" fmla="*/ 1862 w 1862"/>
                <a:gd name="T162" fmla="*/ 1164 h 116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62" h="1164">
                  <a:moveTo>
                    <a:pt x="1862" y="930"/>
                  </a:moveTo>
                  <a:lnTo>
                    <a:pt x="1862" y="930"/>
                  </a:lnTo>
                  <a:lnTo>
                    <a:pt x="1860" y="942"/>
                  </a:lnTo>
                  <a:lnTo>
                    <a:pt x="1856" y="954"/>
                  </a:lnTo>
                  <a:lnTo>
                    <a:pt x="1850" y="966"/>
                  </a:lnTo>
                  <a:lnTo>
                    <a:pt x="1842" y="978"/>
                  </a:lnTo>
                  <a:lnTo>
                    <a:pt x="1832" y="988"/>
                  </a:lnTo>
                  <a:lnTo>
                    <a:pt x="1820" y="1000"/>
                  </a:lnTo>
                  <a:lnTo>
                    <a:pt x="1806" y="1010"/>
                  </a:lnTo>
                  <a:lnTo>
                    <a:pt x="1788" y="1020"/>
                  </a:lnTo>
                  <a:lnTo>
                    <a:pt x="1750" y="1042"/>
                  </a:lnTo>
                  <a:lnTo>
                    <a:pt x="1702" y="1060"/>
                  </a:lnTo>
                  <a:lnTo>
                    <a:pt x="1650" y="1078"/>
                  </a:lnTo>
                  <a:lnTo>
                    <a:pt x="1588" y="1094"/>
                  </a:lnTo>
                  <a:lnTo>
                    <a:pt x="1522" y="1110"/>
                  </a:lnTo>
                  <a:lnTo>
                    <a:pt x="1452" y="1124"/>
                  </a:lnTo>
                  <a:lnTo>
                    <a:pt x="1374" y="1134"/>
                  </a:lnTo>
                  <a:lnTo>
                    <a:pt x="1294" y="1144"/>
                  </a:lnTo>
                  <a:lnTo>
                    <a:pt x="1208" y="1152"/>
                  </a:lnTo>
                  <a:lnTo>
                    <a:pt x="1118" y="1158"/>
                  </a:lnTo>
                  <a:lnTo>
                    <a:pt x="1026" y="1162"/>
                  </a:lnTo>
                  <a:lnTo>
                    <a:pt x="930" y="1164"/>
                  </a:lnTo>
                  <a:lnTo>
                    <a:pt x="836" y="1162"/>
                  </a:lnTo>
                  <a:lnTo>
                    <a:pt x="744" y="1158"/>
                  </a:lnTo>
                  <a:lnTo>
                    <a:pt x="654" y="1152"/>
                  </a:lnTo>
                  <a:lnTo>
                    <a:pt x="568" y="1144"/>
                  </a:lnTo>
                  <a:lnTo>
                    <a:pt x="488" y="1134"/>
                  </a:lnTo>
                  <a:lnTo>
                    <a:pt x="410" y="1124"/>
                  </a:lnTo>
                  <a:lnTo>
                    <a:pt x="338" y="1110"/>
                  </a:lnTo>
                  <a:lnTo>
                    <a:pt x="272" y="1094"/>
                  </a:lnTo>
                  <a:lnTo>
                    <a:pt x="212" y="1078"/>
                  </a:lnTo>
                  <a:lnTo>
                    <a:pt x="158" y="1060"/>
                  </a:lnTo>
                  <a:lnTo>
                    <a:pt x="112" y="1042"/>
                  </a:lnTo>
                  <a:lnTo>
                    <a:pt x="74" y="1020"/>
                  </a:lnTo>
                  <a:lnTo>
                    <a:pt x="56" y="1010"/>
                  </a:lnTo>
                  <a:lnTo>
                    <a:pt x="42" y="1000"/>
                  </a:lnTo>
                  <a:lnTo>
                    <a:pt x="30" y="988"/>
                  </a:lnTo>
                  <a:lnTo>
                    <a:pt x="18" y="978"/>
                  </a:lnTo>
                  <a:lnTo>
                    <a:pt x="10" y="966"/>
                  </a:lnTo>
                  <a:lnTo>
                    <a:pt x="4" y="954"/>
                  </a:lnTo>
                  <a:lnTo>
                    <a:pt x="2" y="942"/>
                  </a:lnTo>
                  <a:lnTo>
                    <a:pt x="0" y="930"/>
                  </a:lnTo>
                  <a:lnTo>
                    <a:pt x="2" y="882"/>
                  </a:lnTo>
                  <a:lnTo>
                    <a:pt x="4" y="836"/>
                  </a:lnTo>
                  <a:lnTo>
                    <a:pt x="10" y="788"/>
                  </a:lnTo>
                  <a:lnTo>
                    <a:pt x="18" y="742"/>
                  </a:lnTo>
                  <a:lnTo>
                    <a:pt x="30" y="698"/>
                  </a:lnTo>
                  <a:lnTo>
                    <a:pt x="42" y="654"/>
                  </a:lnTo>
                  <a:lnTo>
                    <a:pt x="56" y="610"/>
                  </a:lnTo>
                  <a:lnTo>
                    <a:pt x="74" y="568"/>
                  </a:lnTo>
                  <a:lnTo>
                    <a:pt x="92" y="526"/>
                  </a:lnTo>
                  <a:lnTo>
                    <a:pt x="112" y="486"/>
                  </a:lnTo>
                  <a:lnTo>
                    <a:pt x="134" y="448"/>
                  </a:lnTo>
                  <a:lnTo>
                    <a:pt x="158" y="410"/>
                  </a:lnTo>
                  <a:lnTo>
                    <a:pt x="184" y="374"/>
                  </a:lnTo>
                  <a:lnTo>
                    <a:pt x="212" y="338"/>
                  </a:lnTo>
                  <a:lnTo>
                    <a:pt x="242" y="304"/>
                  </a:lnTo>
                  <a:lnTo>
                    <a:pt x="272" y="272"/>
                  </a:lnTo>
                  <a:lnTo>
                    <a:pt x="304" y="242"/>
                  </a:lnTo>
                  <a:lnTo>
                    <a:pt x="338" y="212"/>
                  </a:lnTo>
                  <a:lnTo>
                    <a:pt x="374" y="184"/>
                  </a:lnTo>
                  <a:lnTo>
                    <a:pt x="410" y="158"/>
                  </a:lnTo>
                  <a:lnTo>
                    <a:pt x="448" y="134"/>
                  </a:lnTo>
                  <a:lnTo>
                    <a:pt x="488" y="112"/>
                  </a:lnTo>
                  <a:lnTo>
                    <a:pt x="528" y="92"/>
                  </a:lnTo>
                  <a:lnTo>
                    <a:pt x="568" y="72"/>
                  </a:lnTo>
                  <a:lnTo>
                    <a:pt x="610" y="56"/>
                  </a:lnTo>
                  <a:lnTo>
                    <a:pt x="654" y="42"/>
                  </a:lnTo>
                  <a:lnTo>
                    <a:pt x="698" y="28"/>
                  </a:lnTo>
                  <a:lnTo>
                    <a:pt x="744" y="18"/>
                  </a:lnTo>
                  <a:lnTo>
                    <a:pt x="790" y="10"/>
                  </a:lnTo>
                  <a:lnTo>
                    <a:pt x="836" y="4"/>
                  </a:lnTo>
                  <a:lnTo>
                    <a:pt x="882" y="0"/>
                  </a:lnTo>
                  <a:lnTo>
                    <a:pt x="930" y="0"/>
                  </a:lnTo>
                  <a:lnTo>
                    <a:pt x="978" y="0"/>
                  </a:lnTo>
                  <a:lnTo>
                    <a:pt x="1026" y="4"/>
                  </a:lnTo>
                  <a:lnTo>
                    <a:pt x="1072" y="10"/>
                  </a:lnTo>
                  <a:lnTo>
                    <a:pt x="1118" y="18"/>
                  </a:lnTo>
                  <a:lnTo>
                    <a:pt x="1164" y="28"/>
                  </a:lnTo>
                  <a:lnTo>
                    <a:pt x="1208" y="42"/>
                  </a:lnTo>
                  <a:lnTo>
                    <a:pt x="1250" y="56"/>
                  </a:lnTo>
                  <a:lnTo>
                    <a:pt x="1294" y="72"/>
                  </a:lnTo>
                  <a:lnTo>
                    <a:pt x="1334" y="92"/>
                  </a:lnTo>
                  <a:lnTo>
                    <a:pt x="1374" y="112"/>
                  </a:lnTo>
                  <a:lnTo>
                    <a:pt x="1414" y="134"/>
                  </a:lnTo>
                  <a:lnTo>
                    <a:pt x="1452" y="158"/>
                  </a:lnTo>
                  <a:lnTo>
                    <a:pt x="1488" y="184"/>
                  </a:lnTo>
                  <a:lnTo>
                    <a:pt x="1522" y="212"/>
                  </a:lnTo>
                  <a:lnTo>
                    <a:pt x="1556" y="242"/>
                  </a:lnTo>
                  <a:lnTo>
                    <a:pt x="1588" y="272"/>
                  </a:lnTo>
                  <a:lnTo>
                    <a:pt x="1620" y="304"/>
                  </a:lnTo>
                  <a:lnTo>
                    <a:pt x="1650" y="338"/>
                  </a:lnTo>
                  <a:lnTo>
                    <a:pt x="1676" y="374"/>
                  </a:lnTo>
                  <a:lnTo>
                    <a:pt x="1702" y="410"/>
                  </a:lnTo>
                  <a:lnTo>
                    <a:pt x="1726" y="448"/>
                  </a:lnTo>
                  <a:lnTo>
                    <a:pt x="1750" y="486"/>
                  </a:lnTo>
                  <a:lnTo>
                    <a:pt x="1770" y="526"/>
                  </a:lnTo>
                  <a:lnTo>
                    <a:pt x="1788" y="568"/>
                  </a:lnTo>
                  <a:lnTo>
                    <a:pt x="1806" y="610"/>
                  </a:lnTo>
                  <a:lnTo>
                    <a:pt x="1820" y="654"/>
                  </a:lnTo>
                  <a:lnTo>
                    <a:pt x="1832" y="698"/>
                  </a:lnTo>
                  <a:lnTo>
                    <a:pt x="1842" y="742"/>
                  </a:lnTo>
                  <a:lnTo>
                    <a:pt x="1850" y="788"/>
                  </a:lnTo>
                  <a:lnTo>
                    <a:pt x="1856" y="836"/>
                  </a:lnTo>
                  <a:lnTo>
                    <a:pt x="1860" y="882"/>
                  </a:lnTo>
                  <a:lnTo>
                    <a:pt x="1862" y="930"/>
                  </a:lnTo>
                  <a:close/>
                </a:path>
              </a:pathLst>
            </a:custGeom>
            <a:gradFill rotWithShape="1">
              <a:gsLst>
                <a:gs pos="0">
                  <a:srgbClr val="FF5722"/>
                </a:gs>
                <a:gs pos="100000">
                  <a:srgbClr val="FF906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9" name="Oval 324"/>
            <p:cNvSpPr>
              <a:spLocks noChangeArrowheads="1"/>
            </p:cNvSpPr>
            <p:nvPr/>
          </p:nvSpPr>
          <p:spPr bwMode="auto">
            <a:xfrm>
              <a:off x="1787" y="1618"/>
              <a:ext cx="250" cy="24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0" name="Text Box 325"/>
            <p:cNvSpPr txBox="1">
              <a:spLocks noChangeArrowheads="1"/>
            </p:cNvSpPr>
            <p:nvPr/>
          </p:nvSpPr>
          <p:spPr bwMode="auto">
            <a:xfrm>
              <a:off x="1613" y="1746"/>
              <a:ext cx="1233" cy="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Creative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Aids!</a:t>
              </a:r>
            </a:p>
          </p:txBody>
        </p:sp>
        <p:sp>
          <p:nvSpPr>
            <p:cNvPr id="31" name="Freeform 326"/>
            <p:cNvSpPr>
              <a:spLocks/>
            </p:cNvSpPr>
            <p:nvPr/>
          </p:nvSpPr>
          <p:spPr bwMode="auto">
            <a:xfrm>
              <a:off x="1064" y="46"/>
              <a:ext cx="2316" cy="351"/>
            </a:xfrm>
            <a:custGeom>
              <a:avLst/>
              <a:gdLst>
                <a:gd name="T0" fmla="*/ 1158 w 1728"/>
                <a:gd name="T1" fmla="*/ 0 h 288"/>
                <a:gd name="T2" fmla="*/ 1158 w 1728"/>
                <a:gd name="T3" fmla="*/ 0 h 288"/>
                <a:gd name="T4" fmla="*/ 1078 w 1728"/>
                <a:gd name="T5" fmla="*/ 2 h 288"/>
                <a:gd name="T6" fmla="*/ 997 w 1728"/>
                <a:gd name="T7" fmla="*/ 5 h 288"/>
                <a:gd name="T8" fmla="*/ 917 w 1728"/>
                <a:gd name="T9" fmla="*/ 15 h 288"/>
                <a:gd name="T10" fmla="*/ 839 w 1728"/>
                <a:gd name="T11" fmla="*/ 24 h 288"/>
                <a:gd name="T12" fmla="*/ 761 w 1728"/>
                <a:gd name="T13" fmla="*/ 37 h 288"/>
                <a:gd name="T14" fmla="*/ 686 w 1728"/>
                <a:gd name="T15" fmla="*/ 54 h 288"/>
                <a:gd name="T16" fmla="*/ 611 w 1728"/>
                <a:gd name="T17" fmla="*/ 71 h 288"/>
                <a:gd name="T18" fmla="*/ 536 w 1728"/>
                <a:gd name="T19" fmla="*/ 93 h 288"/>
                <a:gd name="T20" fmla="*/ 464 w 1728"/>
                <a:gd name="T21" fmla="*/ 117 h 288"/>
                <a:gd name="T22" fmla="*/ 394 w 1728"/>
                <a:gd name="T23" fmla="*/ 144 h 288"/>
                <a:gd name="T24" fmla="*/ 324 w 1728"/>
                <a:gd name="T25" fmla="*/ 173 h 288"/>
                <a:gd name="T26" fmla="*/ 255 w 1728"/>
                <a:gd name="T27" fmla="*/ 202 h 288"/>
                <a:gd name="T28" fmla="*/ 190 w 1728"/>
                <a:gd name="T29" fmla="*/ 236 h 288"/>
                <a:gd name="T30" fmla="*/ 123 w 1728"/>
                <a:gd name="T31" fmla="*/ 273 h 288"/>
                <a:gd name="T32" fmla="*/ 62 w 1728"/>
                <a:gd name="T33" fmla="*/ 310 h 288"/>
                <a:gd name="T34" fmla="*/ 0 w 1728"/>
                <a:gd name="T35" fmla="*/ 351 h 288"/>
                <a:gd name="T36" fmla="*/ 2316 w 1728"/>
                <a:gd name="T37" fmla="*/ 351 h 288"/>
                <a:gd name="T38" fmla="*/ 2254 w 1728"/>
                <a:gd name="T39" fmla="*/ 310 h 288"/>
                <a:gd name="T40" fmla="*/ 2193 w 1728"/>
                <a:gd name="T41" fmla="*/ 273 h 288"/>
                <a:gd name="T42" fmla="*/ 2126 w 1728"/>
                <a:gd name="T43" fmla="*/ 236 h 288"/>
                <a:gd name="T44" fmla="*/ 2061 w 1728"/>
                <a:gd name="T45" fmla="*/ 202 h 288"/>
                <a:gd name="T46" fmla="*/ 1992 w 1728"/>
                <a:gd name="T47" fmla="*/ 173 h 288"/>
                <a:gd name="T48" fmla="*/ 1922 w 1728"/>
                <a:gd name="T49" fmla="*/ 144 h 288"/>
                <a:gd name="T50" fmla="*/ 1852 w 1728"/>
                <a:gd name="T51" fmla="*/ 117 h 288"/>
                <a:gd name="T52" fmla="*/ 1780 w 1728"/>
                <a:gd name="T53" fmla="*/ 93 h 288"/>
                <a:gd name="T54" fmla="*/ 1705 w 1728"/>
                <a:gd name="T55" fmla="*/ 71 h 288"/>
                <a:gd name="T56" fmla="*/ 1630 w 1728"/>
                <a:gd name="T57" fmla="*/ 54 h 288"/>
                <a:gd name="T58" fmla="*/ 1555 w 1728"/>
                <a:gd name="T59" fmla="*/ 37 h 288"/>
                <a:gd name="T60" fmla="*/ 1477 w 1728"/>
                <a:gd name="T61" fmla="*/ 24 h 288"/>
                <a:gd name="T62" fmla="*/ 1399 w 1728"/>
                <a:gd name="T63" fmla="*/ 15 h 288"/>
                <a:gd name="T64" fmla="*/ 1319 w 1728"/>
                <a:gd name="T65" fmla="*/ 5 h 288"/>
                <a:gd name="T66" fmla="*/ 1238 w 1728"/>
                <a:gd name="T67" fmla="*/ 2 h 288"/>
                <a:gd name="T68" fmla="*/ 1158 w 1728"/>
                <a:gd name="T69" fmla="*/ 0 h 2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28"/>
                <a:gd name="T106" fmla="*/ 0 h 288"/>
                <a:gd name="T107" fmla="*/ 1728 w 1728"/>
                <a:gd name="T108" fmla="*/ 288 h 2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28" h="288">
                  <a:moveTo>
                    <a:pt x="864" y="0"/>
                  </a:moveTo>
                  <a:lnTo>
                    <a:pt x="864" y="0"/>
                  </a:lnTo>
                  <a:lnTo>
                    <a:pt x="804" y="2"/>
                  </a:lnTo>
                  <a:lnTo>
                    <a:pt x="744" y="4"/>
                  </a:lnTo>
                  <a:lnTo>
                    <a:pt x="684" y="12"/>
                  </a:lnTo>
                  <a:lnTo>
                    <a:pt x="626" y="20"/>
                  </a:lnTo>
                  <a:lnTo>
                    <a:pt x="568" y="30"/>
                  </a:lnTo>
                  <a:lnTo>
                    <a:pt x="512" y="44"/>
                  </a:lnTo>
                  <a:lnTo>
                    <a:pt x="456" y="58"/>
                  </a:lnTo>
                  <a:lnTo>
                    <a:pt x="400" y="76"/>
                  </a:lnTo>
                  <a:lnTo>
                    <a:pt x="346" y="96"/>
                  </a:lnTo>
                  <a:lnTo>
                    <a:pt x="294" y="118"/>
                  </a:lnTo>
                  <a:lnTo>
                    <a:pt x="242" y="142"/>
                  </a:lnTo>
                  <a:lnTo>
                    <a:pt x="190" y="166"/>
                  </a:lnTo>
                  <a:lnTo>
                    <a:pt x="142" y="194"/>
                  </a:lnTo>
                  <a:lnTo>
                    <a:pt x="92" y="224"/>
                  </a:lnTo>
                  <a:lnTo>
                    <a:pt x="46" y="254"/>
                  </a:lnTo>
                  <a:lnTo>
                    <a:pt x="0" y="288"/>
                  </a:lnTo>
                  <a:lnTo>
                    <a:pt x="1728" y="288"/>
                  </a:lnTo>
                  <a:lnTo>
                    <a:pt x="1682" y="254"/>
                  </a:lnTo>
                  <a:lnTo>
                    <a:pt x="1636" y="224"/>
                  </a:lnTo>
                  <a:lnTo>
                    <a:pt x="1586" y="194"/>
                  </a:lnTo>
                  <a:lnTo>
                    <a:pt x="1538" y="166"/>
                  </a:lnTo>
                  <a:lnTo>
                    <a:pt x="1486" y="142"/>
                  </a:lnTo>
                  <a:lnTo>
                    <a:pt x="1434" y="118"/>
                  </a:lnTo>
                  <a:lnTo>
                    <a:pt x="1382" y="96"/>
                  </a:lnTo>
                  <a:lnTo>
                    <a:pt x="1328" y="76"/>
                  </a:lnTo>
                  <a:lnTo>
                    <a:pt x="1272" y="58"/>
                  </a:lnTo>
                  <a:lnTo>
                    <a:pt x="1216" y="44"/>
                  </a:lnTo>
                  <a:lnTo>
                    <a:pt x="1160" y="30"/>
                  </a:lnTo>
                  <a:lnTo>
                    <a:pt x="1102" y="20"/>
                  </a:lnTo>
                  <a:lnTo>
                    <a:pt x="1044" y="12"/>
                  </a:lnTo>
                  <a:lnTo>
                    <a:pt x="984" y="4"/>
                  </a:lnTo>
                  <a:lnTo>
                    <a:pt x="924" y="2"/>
                  </a:lnTo>
                  <a:lnTo>
                    <a:pt x="86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2" name="Freeform 327"/>
            <p:cNvSpPr>
              <a:spLocks/>
            </p:cNvSpPr>
            <p:nvPr/>
          </p:nvSpPr>
          <p:spPr bwMode="auto">
            <a:xfrm>
              <a:off x="1200" y="477"/>
              <a:ext cx="2044" cy="351"/>
            </a:xfrm>
            <a:custGeom>
              <a:avLst/>
              <a:gdLst>
                <a:gd name="T0" fmla="*/ 1022 w 1728"/>
                <a:gd name="T1" fmla="*/ 0 h 288"/>
                <a:gd name="T2" fmla="*/ 1022 w 1728"/>
                <a:gd name="T3" fmla="*/ 0 h 288"/>
                <a:gd name="T4" fmla="*/ 951 w 1728"/>
                <a:gd name="T5" fmla="*/ 2 h 288"/>
                <a:gd name="T6" fmla="*/ 880 w 1728"/>
                <a:gd name="T7" fmla="*/ 5 h 288"/>
                <a:gd name="T8" fmla="*/ 809 w 1728"/>
                <a:gd name="T9" fmla="*/ 15 h 288"/>
                <a:gd name="T10" fmla="*/ 740 w 1728"/>
                <a:gd name="T11" fmla="*/ 24 h 288"/>
                <a:gd name="T12" fmla="*/ 672 w 1728"/>
                <a:gd name="T13" fmla="*/ 37 h 288"/>
                <a:gd name="T14" fmla="*/ 606 w 1728"/>
                <a:gd name="T15" fmla="*/ 54 h 288"/>
                <a:gd name="T16" fmla="*/ 539 w 1728"/>
                <a:gd name="T17" fmla="*/ 71 h 288"/>
                <a:gd name="T18" fmla="*/ 473 w 1728"/>
                <a:gd name="T19" fmla="*/ 93 h 288"/>
                <a:gd name="T20" fmla="*/ 409 w 1728"/>
                <a:gd name="T21" fmla="*/ 117 h 288"/>
                <a:gd name="T22" fmla="*/ 348 w 1728"/>
                <a:gd name="T23" fmla="*/ 144 h 288"/>
                <a:gd name="T24" fmla="*/ 286 w 1728"/>
                <a:gd name="T25" fmla="*/ 173 h 288"/>
                <a:gd name="T26" fmla="*/ 225 w 1728"/>
                <a:gd name="T27" fmla="*/ 202 h 288"/>
                <a:gd name="T28" fmla="*/ 168 w 1728"/>
                <a:gd name="T29" fmla="*/ 236 h 288"/>
                <a:gd name="T30" fmla="*/ 109 w 1728"/>
                <a:gd name="T31" fmla="*/ 273 h 288"/>
                <a:gd name="T32" fmla="*/ 54 w 1728"/>
                <a:gd name="T33" fmla="*/ 310 h 288"/>
                <a:gd name="T34" fmla="*/ 0 w 1728"/>
                <a:gd name="T35" fmla="*/ 351 h 288"/>
                <a:gd name="T36" fmla="*/ 2044 w 1728"/>
                <a:gd name="T37" fmla="*/ 351 h 288"/>
                <a:gd name="T38" fmla="*/ 1990 w 1728"/>
                <a:gd name="T39" fmla="*/ 310 h 288"/>
                <a:gd name="T40" fmla="*/ 1935 w 1728"/>
                <a:gd name="T41" fmla="*/ 273 h 288"/>
                <a:gd name="T42" fmla="*/ 1876 w 1728"/>
                <a:gd name="T43" fmla="*/ 236 h 288"/>
                <a:gd name="T44" fmla="*/ 1819 w 1728"/>
                <a:gd name="T45" fmla="*/ 202 h 288"/>
                <a:gd name="T46" fmla="*/ 1758 w 1728"/>
                <a:gd name="T47" fmla="*/ 173 h 288"/>
                <a:gd name="T48" fmla="*/ 1696 w 1728"/>
                <a:gd name="T49" fmla="*/ 144 h 288"/>
                <a:gd name="T50" fmla="*/ 1635 w 1728"/>
                <a:gd name="T51" fmla="*/ 117 h 288"/>
                <a:gd name="T52" fmla="*/ 1571 w 1728"/>
                <a:gd name="T53" fmla="*/ 93 h 288"/>
                <a:gd name="T54" fmla="*/ 1505 w 1728"/>
                <a:gd name="T55" fmla="*/ 71 h 288"/>
                <a:gd name="T56" fmla="*/ 1438 w 1728"/>
                <a:gd name="T57" fmla="*/ 54 h 288"/>
                <a:gd name="T58" fmla="*/ 1372 w 1728"/>
                <a:gd name="T59" fmla="*/ 37 h 288"/>
                <a:gd name="T60" fmla="*/ 1304 w 1728"/>
                <a:gd name="T61" fmla="*/ 24 h 288"/>
                <a:gd name="T62" fmla="*/ 1235 w 1728"/>
                <a:gd name="T63" fmla="*/ 15 h 288"/>
                <a:gd name="T64" fmla="*/ 1164 w 1728"/>
                <a:gd name="T65" fmla="*/ 5 h 288"/>
                <a:gd name="T66" fmla="*/ 1093 w 1728"/>
                <a:gd name="T67" fmla="*/ 2 h 288"/>
                <a:gd name="T68" fmla="*/ 1022 w 1728"/>
                <a:gd name="T69" fmla="*/ 0 h 2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28"/>
                <a:gd name="T106" fmla="*/ 0 h 288"/>
                <a:gd name="T107" fmla="*/ 1728 w 1728"/>
                <a:gd name="T108" fmla="*/ 288 h 2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28" h="288">
                  <a:moveTo>
                    <a:pt x="864" y="0"/>
                  </a:moveTo>
                  <a:lnTo>
                    <a:pt x="864" y="0"/>
                  </a:lnTo>
                  <a:lnTo>
                    <a:pt x="804" y="2"/>
                  </a:lnTo>
                  <a:lnTo>
                    <a:pt x="744" y="4"/>
                  </a:lnTo>
                  <a:lnTo>
                    <a:pt x="684" y="12"/>
                  </a:lnTo>
                  <a:lnTo>
                    <a:pt x="626" y="20"/>
                  </a:lnTo>
                  <a:lnTo>
                    <a:pt x="568" y="30"/>
                  </a:lnTo>
                  <a:lnTo>
                    <a:pt x="512" y="44"/>
                  </a:lnTo>
                  <a:lnTo>
                    <a:pt x="456" y="58"/>
                  </a:lnTo>
                  <a:lnTo>
                    <a:pt x="400" y="76"/>
                  </a:lnTo>
                  <a:lnTo>
                    <a:pt x="346" y="96"/>
                  </a:lnTo>
                  <a:lnTo>
                    <a:pt x="294" y="118"/>
                  </a:lnTo>
                  <a:lnTo>
                    <a:pt x="242" y="142"/>
                  </a:lnTo>
                  <a:lnTo>
                    <a:pt x="190" y="166"/>
                  </a:lnTo>
                  <a:lnTo>
                    <a:pt x="142" y="194"/>
                  </a:lnTo>
                  <a:lnTo>
                    <a:pt x="92" y="224"/>
                  </a:lnTo>
                  <a:lnTo>
                    <a:pt x="46" y="254"/>
                  </a:lnTo>
                  <a:lnTo>
                    <a:pt x="0" y="288"/>
                  </a:lnTo>
                  <a:lnTo>
                    <a:pt x="1728" y="288"/>
                  </a:lnTo>
                  <a:lnTo>
                    <a:pt x="1682" y="254"/>
                  </a:lnTo>
                  <a:lnTo>
                    <a:pt x="1636" y="224"/>
                  </a:lnTo>
                  <a:lnTo>
                    <a:pt x="1586" y="194"/>
                  </a:lnTo>
                  <a:lnTo>
                    <a:pt x="1538" y="166"/>
                  </a:lnTo>
                  <a:lnTo>
                    <a:pt x="1486" y="142"/>
                  </a:lnTo>
                  <a:lnTo>
                    <a:pt x="1434" y="118"/>
                  </a:lnTo>
                  <a:lnTo>
                    <a:pt x="1382" y="96"/>
                  </a:lnTo>
                  <a:lnTo>
                    <a:pt x="1328" y="76"/>
                  </a:lnTo>
                  <a:lnTo>
                    <a:pt x="1272" y="58"/>
                  </a:lnTo>
                  <a:lnTo>
                    <a:pt x="1216" y="44"/>
                  </a:lnTo>
                  <a:lnTo>
                    <a:pt x="1160" y="30"/>
                  </a:lnTo>
                  <a:lnTo>
                    <a:pt x="1102" y="20"/>
                  </a:lnTo>
                  <a:lnTo>
                    <a:pt x="1044" y="12"/>
                  </a:lnTo>
                  <a:lnTo>
                    <a:pt x="984" y="4"/>
                  </a:lnTo>
                  <a:lnTo>
                    <a:pt x="924" y="2"/>
                  </a:lnTo>
                  <a:lnTo>
                    <a:pt x="86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" name="Freeform 328"/>
            <p:cNvSpPr>
              <a:spLocks/>
            </p:cNvSpPr>
            <p:nvPr/>
          </p:nvSpPr>
          <p:spPr bwMode="auto">
            <a:xfrm>
              <a:off x="1359" y="907"/>
              <a:ext cx="1726" cy="351"/>
            </a:xfrm>
            <a:custGeom>
              <a:avLst/>
              <a:gdLst>
                <a:gd name="T0" fmla="*/ 863 w 1728"/>
                <a:gd name="T1" fmla="*/ 0 h 288"/>
                <a:gd name="T2" fmla="*/ 863 w 1728"/>
                <a:gd name="T3" fmla="*/ 0 h 288"/>
                <a:gd name="T4" fmla="*/ 803 w 1728"/>
                <a:gd name="T5" fmla="*/ 2 h 288"/>
                <a:gd name="T6" fmla="*/ 743 w 1728"/>
                <a:gd name="T7" fmla="*/ 5 h 288"/>
                <a:gd name="T8" fmla="*/ 683 w 1728"/>
                <a:gd name="T9" fmla="*/ 15 h 288"/>
                <a:gd name="T10" fmla="*/ 625 w 1728"/>
                <a:gd name="T11" fmla="*/ 24 h 288"/>
                <a:gd name="T12" fmla="*/ 567 w 1728"/>
                <a:gd name="T13" fmla="*/ 37 h 288"/>
                <a:gd name="T14" fmla="*/ 511 w 1728"/>
                <a:gd name="T15" fmla="*/ 54 h 288"/>
                <a:gd name="T16" fmla="*/ 455 w 1728"/>
                <a:gd name="T17" fmla="*/ 71 h 288"/>
                <a:gd name="T18" fmla="*/ 400 w 1728"/>
                <a:gd name="T19" fmla="*/ 93 h 288"/>
                <a:gd name="T20" fmla="*/ 346 w 1728"/>
                <a:gd name="T21" fmla="*/ 117 h 288"/>
                <a:gd name="T22" fmla="*/ 294 w 1728"/>
                <a:gd name="T23" fmla="*/ 144 h 288"/>
                <a:gd name="T24" fmla="*/ 242 w 1728"/>
                <a:gd name="T25" fmla="*/ 173 h 288"/>
                <a:gd name="T26" fmla="*/ 190 w 1728"/>
                <a:gd name="T27" fmla="*/ 202 h 288"/>
                <a:gd name="T28" fmla="*/ 142 w 1728"/>
                <a:gd name="T29" fmla="*/ 236 h 288"/>
                <a:gd name="T30" fmla="*/ 92 w 1728"/>
                <a:gd name="T31" fmla="*/ 273 h 288"/>
                <a:gd name="T32" fmla="*/ 46 w 1728"/>
                <a:gd name="T33" fmla="*/ 310 h 288"/>
                <a:gd name="T34" fmla="*/ 0 w 1728"/>
                <a:gd name="T35" fmla="*/ 351 h 288"/>
                <a:gd name="T36" fmla="*/ 1726 w 1728"/>
                <a:gd name="T37" fmla="*/ 351 h 288"/>
                <a:gd name="T38" fmla="*/ 1680 w 1728"/>
                <a:gd name="T39" fmla="*/ 310 h 288"/>
                <a:gd name="T40" fmla="*/ 1634 w 1728"/>
                <a:gd name="T41" fmla="*/ 273 h 288"/>
                <a:gd name="T42" fmla="*/ 1584 w 1728"/>
                <a:gd name="T43" fmla="*/ 236 h 288"/>
                <a:gd name="T44" fmla="*/ 1536 w 1728"/>
                <a:gd name="T45" fmla="*/ 202 h 288"/>
                <a:gd name="T46" fmla="*/ 1484 w 1728"/>
                <a:gd name="T47" fmla="*/ 173 h 288"/>
                <a:gd name="T48" fmla="*/ 1432 w 1728"/>
                <a:gd name="T49" fmla="*/ 144 h 288"/>
                <a:gd name="T50" fmla="*/ 1380 w 1728"/>
                <a:gd name="T51" fmla="*/ 117 h 288"/>
                <a:gd name="T52" fmla="*/ 1326 w 1728"/>
                <a:gd name="T53" fmla="*/ 93 h 288"/>
                <a:gd name="T54" fmla="*/ 1271 w 1728"/>
                <a:gd name="T55" fmla="*/ 71 h 288"/>
                <a:gd name="T56" fmla="*/ 1215 w 1728"/>
                <a:gd name="T57" fmla="*/ 54 h 288"/>
                <a:gd name="T58" fmla="*/ 1159 w 1728"/>
                <a:gd name="T59" fmla="*/ 37 h 288"/>
                <a:gd name="T60" fmla="*/ 1101 w 1728"/>
                <a:gd name="T61" fmla="*/ 24 h 288"/>
                <a:gd name="T62" fmla="*/ 1043 w 1728"/>
                <a:gd name="T63" fmla="*/ 15 h 288"/>
                <a:gd name="T64" fmla="*/ 983 w 1728"/>
                <a:gd name="T65" fmla="*/ 5 h 288"/>
                <a:gd name="T66" fmla="*/ 923 w 1728"/>
                <a:gd name="T67" fmla="*/ 2 h 288"/>
                <a:gd name="T68" fmla="*/ 863 w 1728"/>
                <a:gd name="T69" fmla="*/ 0 h 2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28"/>
                <a:gd name="T106" fmla="*/ 0 h 288"/>
                <a:gd name="T107" fmla="*/ 1728 w 1728"/>
                <a:gd name="T108" fmla="*/ 288 h 2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28" h="288">
                  <a:moveTo>
                    <a:pt x="864" y="0"/>
                  </a:moveTo>
                  <a:lnTo>
                    <a:pt x="864" y="0"/>
                  </a:lnTo>
                  <a:lnTo>
                    <a:pt x="804" y="2"/>
                  </a:lnTo>
                  <a:lnTo>
                    <a:pt x="744" y="4"/>
                  </a:lnTo>
                  <a:lnTo>
                    <a:pt x="684" y="12"/>
                  </a:lnTo>
                  <a:lnTo>
                    <a:pt x="626" y="20"/>
                  </a:lnTo>
                  <a:lnTo>
                    <a:pt x="568" y="30"/>
                  </a:lnTo>
                  <a:lnTo>
                    <a:pt x="512" y="44"/>
                  </a:lnTo>
                  <a:lnTo>
                    <a:pt x="456" y="58"/>
                  </a:lnTo>
                  <a:lnTo>
                    <a:pt x="400" y="76"/>
                  </a:lnTo>
                  <a:lnTo>
                    <a:pt x="346" y="96"/>
                  </a:lnTo>
                  <a:lnTo>
                    <a:pt x="294" y="118"/>
                  </a:lnTo>
                  <a:lnTo>
                    <a:pt x="242" y="142"/>
                  </a:lnTo>
                  <a:lnTo>
                    <a:pt x="190" y="166"/>
                  </a:lnTo>
                  <a:lnTo>
                    <a:pt x="142" y="194"/>
                  </a:lnTo>
                  <a:lnTo>
                    <a:pt x="92" y="224"/>
                  </a:lnTo>
                  <a:lnTo>
                    <a:pt x="46" y="254"/>
                  </a:lnTo>
                  <a:lnTo>
                    <a:pt x="0" y="288"/>
                  </a:lnTo>
                  <a:lnTo>
                    <a:pt x="1728" y="288"/>
                  </a:lnTo>
                  <a:lnTo>
                    <a:pt x="1682" y="254"/>
                  </a:lnTo>
                  <a:lnTo>
                    <a:pt x="1636" y="224"/>
                  </a:lnTo>
                  <a:lnTo>
                    <a:pt x="1586" y="194"/>
                  </a:lnTo>
                  <a:lnTo>
                    <a:pt x="1538" y="166"/>
                  </a:lnTo>
                  <a:lnTo>
                    <a:pt x="1486" y="142"/>
                  </a:lnTo>
                  <a:lnTo>
                    <a:pt x="1434" y="118"/>
                  </a:lnTo>
                  <a:lnTo>
                    <a:pt x="1382" y="96"/>
                  </a:lnTo>
                  <a:lnTo>
                    <a:pt x="1328" y="76"/>
                  </a:lnTo>
                  <a:lnTo>
                    <a:pt x="1272" y="58"/>
                  </a:lnTo>
                  <a:lnTo>
                    <a:pt x="1216" y="44"/>
                  </a:lnTo>
                  <a:lnTo>
                    <a:pt x="1160" y="30"/>
                  </a:lnTo>
                  <a:lnTo>
                    <a:pt x="1102" y="20"/>
                  </a:lnTo>
                  <a:lnTo>
                    <a:pt x="1044" y="12"/>
                  </a:lnTo>
                  <a:lnTo>
                    <a:pt x="984" y="4"/>
                  </a:lnTo>
                  <a:lnTo>
                    <a:pt x="924" y="2"/>
                  </a:lnTo>
                  <a:lnTo>
                    <a:pt x="86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" name="WordArt 329"/>
            <p:cNvSpPr>
              <a:spLocks noChangeArrowheads="1" noChangeShapeType="1" noTextEdit="1"/>
            </p:cNvSpPr>
            <p:nvPr/>
          </p:nvSpPr>
          <p:spPr bwMode="auto">
            <a:xfrm>
              <a:off x="1202" y="1089"/>
              <a:ext cx="2042" cy="186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277772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Each work is featured with simplicity but supreme beauty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35" name="WordArt 330"/>
            <p:cNvSpPr>
              <a:spLocks noChangeArrowheads="1" noChangeShapeType="1" noTextEdit="1"/>
            </p:cNvSpPr>
            <p:nvPr/>
          </p:nvSpPr>
          <p:spPr bwMode="auto">
            <a:xfrm>
              <a:off x="771" y="696"/>
              <a:ext cx="2904" cy="26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277924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Each work is featured with simplicity but supreme beauty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36" name="WordArt 331"/>
            <p:cNvSpPr>
              <a:spLocks noChangeArrowheads="1" noChangeShapeType="1" noTextEdit="1"/>
            </p:cNvSpPr>
            <p:nvPr/>
          </p:nvSpPr>
          <p:spPr bwMode="auto">
            <a:xfrm>
              <a:off x="343" y="249"/>
              <a:ext cx="3762" cy="34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286484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Each work is featured with simplicity but supreme beauty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37" name="Freeform 332"/>
            <p:cNvSpPr>
              <a:spLocks/>
            </p:cNvSpPr>
            <p:nvPr/>
          </p:nvSpPr>
          <p:spPr bwMode="auto">
            <a:xfrm>
              <a:off x="1565" y="1452"/>
              <a:ext cx="1316" cy="439"/>
            </a:xfrm>
            <a:custGeom>
              <a:avLst/>
              <a:gdLst>
                <a:gd name="T0" fmla="*/ 0 w 4756"/>
                <a:gd name="T1" fmla="*/ 439 h 1576"/>
                <a:gd name="T2" fmla="*/ 14 w 4756"/>
                <a:gd name="T3" fmla="*/ 407 h 1576"/>
                <a:gd name="T4" fmla="*/ 30 w 4756"/>
                <a:gd name="T5" fmla="*/ 376 h 1576"/>
                <a:gd name="T6" fmla="*/ 47 w 4756"/>
                <a:gd name="T7" fmla="*/ 346 h 1576"/>
                <a:gd name="T8" fmla="*/ 66 w 4756"/>
                <a:gd name="T9" fmla="*/ 317 h 1576"/>
                <a:gd name="T10" fmla="*/ 86 w 4756"/>
                <a:gd name="T11" fmla="*/ 289 h 1576"/>
                <a:gd name="T12" fmla="*/ 107 w 4756"/>
                <a:gd name="T13" fmla="*/ 262 h 1576"/>
                <a:gd name="T14" fmla="*/ 129 w 4756"/>
                <a:gd name="T15" fmla="*/ 236 h 1576"/>
                <a:gd name="T16" fmla="*/ 153 w 4756"/>
                <a:gd name="T17" fmla="*/ 211 h 1576"/>
                <a:gd name="T18" fmla="*/ 178 w 4756"/>
                <a:gd name="T19" fmla="*/ 187 h 1576"/>
                <a:gd name="T20" fmla="*/ 204 w 4756"/>
                <a:gd name="T21" fmla="*/ 164 h 1576"/>
                <a:gd name="T22" fmla="*/ 231 w 4756"/>
                <a:gd name="T23" fmla="*/ 143 h 1576"/>
                <a:gd name="T24" fmla="*/ 258 w 4756"/>
                <a:gd name="T25" fmla="*/ 123 h 1576"/>
                <a:gd name="T26" fmla="*/ 288 w 4756"/>
                <a:gd name="T27" fmla="*/ 104 h 1576"/>
                <a:gd name="T28" fmla="*/ 318 w 4756"/>
                <a:gd name="T29" fmla="*/ 87 h 1576"/>
                <a:gd name="T30" fmla="*/ 348 w 4756"/>
                <a:gd name="T31" fmla="*/ 71 h 1576"/>
                <a:gd name="T32" fmla="*/ 380 w 4756"/>
                <a:gd name="T33" fmla="*/ 56 h 1576"/>
                <a:gd name="T34" fmla="*/ 412 w 4756"/>
                <a:gd name="T35" fmla="*/ 43 h 1576"/>
                <a:gd name="T36" fmla="*/ 445 w 4756"/>
                <a:gd name="T37" fmla="*/ 32 h 1576"/>
                <a:gd name="T38" fmla="*/ 479 w 4756"/>
                <a:gd name="T39" fmla="*/ 22 h 1576"/>
                <a:gd name="T40" fmla="*/ 514 w 4756"/>
                <a:gd name="T41" fmla="*/ 14 h 1576"/>
                <a:gd name="T42" fmla="*/ 549 w 4756"/>
                <a:gd name="T43" fmla="*/ 8 h 1576"/>
                <a:gd name="T44" fmla="*/ 585 w 4756"/>
                <a:gd name="T45" fmla="*/ 3 h 1576"/>
                <a:gd name="T46" fmla="*/ 621 w 4756"/>
                <a:gd name="T47" fmla="*/ 1 h 1576"/>
                <a:gd name="T48" fmla="*/ 658 w 4756"/>
                <a:gd name="T49" fmla="*/ 0 h 1576"/>
                <a:gd name="T50" fmla="*/ 695 w 4756"/>
                <a:gd name="T51" fmla="*/ 1 h 1576"/>
                <a:gd name="T52" fmla="*/ 731 w 4756"/>
                <a:gd name="T53" fmla="*/ 3 h 1576"/>
                <a:gd name="T54" fmla="*/ 767 w 4756"/>
                <a:gd name="T55" fmla="*/ 8 h 1576"/>
                <a:gd name="T56" fmla="*/ 802 w 4756"/>
                <a:gd name="T57" fmla="*/ 14 h 1576"/>
                <a:gd name="T58" fmla="*/ 837 w 4756"/>
                <a:gd name="T59" fmla="*/ 22 h 1576"/>
                <a:gd name="T60" fmla="*/ 871 w 4756"/>
                <a:gd name="T61" fmla="*/ 32 h 1576"/>
                <a:gd name="T62" fmla="*/ 904 w 4756"/>
                <a:gd name="T63" fmla="*/ 43 h 1576"/>
                <a:gd name="T64" fmla="*/ 936 w 4756"/>
                <a:gd name="T65" fmla="*/ 56 h 1576"/>
                <a:gd name="T66" fmla="*/ 968 w 4756"/>
                <a:gd name="T67" fmla="*/ 71 h 1576"/>
                <a:gd name="T68" fmla="*/ 998 w 4756"/>
                <a:gd name="T69" fmla="*/ 87 h 1576"/>
                <a:gd name="T70" fmla="*/ 1028 w 4756"/>
                <a:gd name="T71" fmla="*/ 104 h 1576"/>
                <a:gd name="T72" fmla="*/ 1058 w 4756"/>
                <a:gd name="T73" fmla="*/ 123 h 1576"/>
                <a:gd name="T74" fmla="*/ 1085 w 4756"/>
                <a:gd name="T75" fmla="*/ 143 h 1576"/>
                <a:gd name="T76" fmla="*/ 1112 w 4756"/>
                <a:gd name="T77" fmla="*/ 164 h 1576"/>
                <a:gd name="T78" fmla="*/ 1138 w 4756"/>
                <a:gd name="T79" fmla="*/ 187 h 1576"/>
                <a:gd name="T80" fmla="*/ 1163 w 4756"/>
                <a:gd name="T81" fmla="*/ 211 h 1576"/>
                <a:gd name="T82" fmla="*/ 1187 w 4756"/>
                <a:gd name="T83" fmla="*/ 236 h 1576"/>
                <a:gd name="T84" fmla="*/ 1209 w 4756"/>
                <a:gd name="T85" fmla="*/ 262 h 1576"/>
                <a:gd name="T86" fmla="*/ 1230 w 4756"/>
                <a:gd name="T87" fmla="*/ 289 h 1576"/>
                <a:gd name="T88" fmla="*/ 1250 w 4756"/>
                <a:gd name="T89" fmla="*/ 317 h 1576"/>
                <a:gd name="T90" fmla="*/ 1269 w 4756"/>
                <a:gd name="T91" fmla="*/ 346 h 1576"/>
                <a:gd name="T92" fmla="*/ 1286 w 4756"/>
                <a:gd name="T93" fmla="*/ 376 h 1576"/>
                <a:gd name="T94" fmla="*/ 1302 w 4756"/>
                <a:gd name="T95" fmla="*/ 407 h 1576"/>
                <a:gd name="T96" fmla="*/ 1316 w 4756"/>
                <a:gd name="T97" fmla="*/ 439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8" name="Text Box 333"/>
            <p:cNvSpPr txBox="1">
              <a:spLocks noChangeArrowheads="1"/>
            </p:cNvSpPr>
            <p:nvPr/>
          </p:nvSpPr>
          <p:spPr bwMode="auto">
            <a:xfrm>
              <a:off x="0" y="2223"/>
              <a:ext cx="1589" cy="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Pictures speak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1,000 words!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Feel the touch of Design on the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cutting edge</a:t>
              </a:r>
            </a:p>
          </p:txBody>
        </p:sp>
        <p:sp>
          <p:nvSpPr>
            <p:cNvPr id="39" name="Text Box 334"/>
            <p:cNvSpPr txBox="1">
              <a:spLocks noChangeArrowheads="1"/>
            </p:cNvSpPr>
            <p:nvPr/>
          </p:nvSpPr>
          <p:spPr bwMode="auto">
            <a:xfrm>
              <a:off x="3017" y="2223"/>
              <a:ext cx="1613" cy="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Creative Visual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Aids!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Catch The feel of Design in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contemporary colors and styles.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2669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3"/>
          <p:cNvGrpSpPr>
            <a:grpSpLocks/>
          </p:cNvGrpSpPr>
          <p:nvPr/>
        </p:nvGrpSpPr>
        <p:grpSpPr bwMode="auto">
          <a:xfrm>
            <a:off x="-900608" y="692696"/>
            <a:ext cx="11844338" cy="6611938"/>
            <a:chOff x="0" y="0"/>
            <a:chExt cx="7461" cy="3665"/>
          </a:xfrm>
        </p:grpSpPr>
        <p:sp>
          <p:nvSpPr>
            <p:cNvPr id="21" name="Freeform 456"/>
            <p:cNvSpPr>
              <a:spLocks/>
            </p:cNvSpPr>
            <p:nvPr/>
          </p:nvSpPr>
          <p:spPr bwMode="auto">
            <a:xfrm rot="-900000">
              <a:off x="1110" y="1228"/>
              <a:ext cx="1158" cy="1228"/>
            </a:xfrm>
            <a:custGeom>
              <a:avLst/>
              <a:gdLst>
                <a:gd name="T0" fmla="*/ 0 w 1152"/>
                <a:gd name="T1" fmla="*/ 0 h 1152"/>
                <a:gd name="T2" fmla="*/ 868 w 1152"/>
                <a:gd name="T3" fmla="*/ 0 h 1152"/>
                <a:gd name="T4" fmla="*/ 1158 w 1152"/>
                <a:gd name="T5" fmla="*/ 614 h 1152"/>
                <a:gd name="T6" fmla="*/ 868 w 1152"/>
                <a:gd name="T7" fmla="*/ 1228 h 1152"/>
                <a:gd name="T8" fmla="*/ 0 w 1152"/>
                <a:gd name="T9" fmla="*/ 1228 h 1152"/>
                <a:gd name="T10" fmla="*/ 0 w 1152"/>
                <a:gd name="T11" fmla="*/ 0 h 11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52"/>
                <a:gd name="T19" fmla="*/ 0 h 1152"/>
                <a:gd name="T20" fmla="*/ 1152 w 1152"/>
                <a:gd name="T21" fmla="*/ 1152 h 11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52" h="1152">
                  <a:moveTo>
                    <a:pt x="0" y="0"/>
                  </a:moveTo>
                  <a:lnTo>
                    <a:pt x="864" y="0"/>
                  </a:lnTo>
                  <a:lnTo>
                    <a:pt x="1152" y="576"/>
                  </a:lnTo>
                  <a:lnTo>
                    <a:pt x="864" y="1152"/>
                  </a:lnTo>
                  <a:lnTo>
                    <a:pt x="0" y="11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2" name="Freeform 457"/>
            <p:cNvSpPr>
              <a:spLocks/>
            </p:cNvSpPr>
            <p:nvPr/>
          </p:nvSpPr>
          <p:spPr bwMode="auto">
            <a:xfrm rot="-900000">
              <a:off x="1075" y="1280"/>
              <a:ext cx="1078" cy="572"/>
            </a:xfrm>
            <a:custGeom>
              <a:avLst/>
              <a:gdLst>
                <a:gd name="T0" fmla="*/ 0 w 1072"/>
                <a:gd name="T1" fmla="*/ 572 h 536"/>
                <a:gd name="T2" fmla="*/ 0 w 1072"/>
                <a:gd name="T3" fmla="*/ 0 h 536"/>
                <a:gd name="T4" fmla="*/ 809 w 1072"/>
                <a:gd name="T5" fmla="*/ 0 h 536"/>
                <a:gd name="T6" fmla="*/ 1078 w 1072"/>
                <a:gd name="T7" fmla="*/ 572 h 536"/>
                <a:gd name="T8" fmla="*/ 0 w 1072"/>
                <a:gd name="T9" fmla="*/ 572 h 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2"/>
                <a:gd name="T16" fmla="*/ 0 h 536"/>
                <a:gd name="T17" fmla="*/ 1072 w 1072"/>
                <a:gd name="T18" fmla="*/ 536 h 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2" h="536">
                  <a:moveTo>
                    <a:pt x="0" y="536"/>
                  </a:moveTo>
                  <a:lnTo>
                    <a:pt x="0" y="0"/>
                  </a:lnTo>
                  <a:lnTo>
                    <a:pt x="804" y="0"/>
                  </a:lnTo>
                  <a:lnTo>
                    <a:pt x="1072" y="536"/>
                  </a:lnTo>
                  <a:lnTo>
                    <a:pt x="0" y="53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9999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" name="Freeform 459"/>
            <p:cNvSpPr>
              <a:spLocks/>
            </p:cNvSpPr>
            <p:nvPr/>
          </p:nvSpPr>
          <p:spPr bwMode="auto">
            <a:xfrm rot="-900000">
              <a:off x="2089" y="966"/>
              <a:ext cx="1158" cy="1230"/>
            </a:xfrm>
            <a:custGeom>
              <a:avLst/>
              <a:gdLst>
                <a:gd name="T0" fmla="*/ 290 w 1152"/>
                <a:gd name="T1" fmla="*/ 615 h 1152"/>
                <a:gd name="T2" fmla="*/ 0 w 1152"/>
                <a:gd name="T3" fmla="*/ 0 h 1152"/>
                <a:gd name="T4" fmla="*/ 868 w 1152"/>
                <a:gd name="T5" fmla="*/ 0 h 1152"/>
                <a:gd name="T6" fmla="*/ 1158 w 1152"/>
                <a:gd name="T7" fmla="*/ 615 h 1152"/>
                <a:gd name="T8" fmla="*/ 868 w 1152"/>
                <a:gd name="T9" fmla="*/ 1230 h 1152"/>
                <a:gd name="T10" fmla="*/ 0 w 1152"/>
                <a:gd name="T11" fmla="*/ 1230 h 1152"/>
                <a:gd name="T12" fmla="*/ 290 w 1152"/>
                <a:gd name="T13" fmla="*/ 615 h 11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52"/>
                <a:gd name="T22" fmla="*/ 0 h 1152"/>
                <a:gd name="T23" fmla="*/ 1152 w 1152"/>
                <a:gd name="T24" fmla="*/ 1152 h 11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52" h="1152">
                  <a:moveTo>
                    <a:pt x="288" y="576"/>
                  </a:moveTo>
                  <a:lnTo>
                    <a:pt x="0" y="0"/>
                  </a:lnTo>
                  <a:lnTo>
                    <a:pt x="864" y="0"/>
                  </a:lnTo>
                  <a:lnTo>
                    <a:pt x="1152" y="576"/>
                  </a:lnTo>
                  <a:lnTo>
                    <a:pt x="864" y="1152"/>
                  </a:lnTo>
                  <a:lnTo>
                    <a:pt x="0" y="1152"/>
                  </a:lnTo>
                  <a:lnTo>
                    <a:pt x="288" y="576"/>
                  </a:lnTo>
                  <a:close/>
                </a:path>
              </a:pathLst>
            </a:custGeom>
            <a:solidFill>
              <a:srgbClr val="FFB39B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" name="Freeform 460"/>
            <p:cNvSpPr>
              <a:spLocks/>
            </p:cNvSpPr>
            <p:nvPr/>
          </p:nvSpPr>
          <p:spPr bwMode="auto">
            <a:xfrm rot="-900000">
              <a:off x="2078" y="1015"/>
              <a:ext cx="1054" cy="572"/>
            </a:xfrm>
            <a:custGeom>
              <a:avLst/>
              <a:gdLst>
                <a:gd name="T0" fmla="*/ 268 w 1048"/>
                <a:gd name="T1" fmla="*/ 572 h 536"/>
                <a:gd name="T2" fmla="*/ 0 w 1048"/>
                <a:gd name="T3" fmla="*/ 0 h 536"/>
                <a:gd name="T4" fmla="*/ 784 w 1048"/>
                <a:gd name="T5" fmla="*/ 0 h 536"/>
                <a:gd name="T6" fmla="*/ 1054 w 1048"/>
                <a:gd name="T7" fmla="*/ 572 h 536"/>
                <a:gd name="T8" fmla="*/ 268 w 1048"/>
                <a:gd name="T9" fmla="*/ 572 h 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8"/>
                <a:gd name="T16" fmla="*/ 0 h 536"/>
                <a:gd name="T17" fmla="*/ 1048 w 1048"/>
                <a:gd name="T18" fmla="*/ 536 h 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8" h="536">
                  <a:moveTo>
                    <a:pt x="266" y="536"/>
                  </a:moveTo>
                  <a:lnTo>
                    <a:pt x="0" y="0"/>
                  </a:lnTo>
                  <a:lnTo>
                    <a:pt x="780" y="0"/>
                  </a:lnTo>
                  <a:lnTo>
                    <a:pt x="1048" y="536"/>
                  </a:lnTo>
                  <a:lnTo>
                    <a:pt x="266" y="53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9999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" name="Freeform 462"/>
            <p:cNvSpPr>
              <a:spLocks/>
            </p:cNvSpPr>
            <p:nvPr/>
          </p:nvSpPr>
          <p:spPr bwMode="auto">
            <a:xfrm rot="-900000">
              <a:off x="3067" y="704"/>
              <a:ext cx="1162" cy="1230"/>
            </a:xfrm>
            <a:custGeom>
              <a:avLst/>
              <a:gdLst>
                <a:gd name="T0" fmla="*/ 291 w 1152"/>
                <a:gd name="T1" fmla="*/ 615 h 1152"/>
                <a:gd name="T2" fmla="*/ 0 w 1152"/>
                <a:gd name="T3" fmla="*/ 0 h 1152"/>
                <a:gd name="T4" fmla="*/ 872 w 1152"/>
                <a:gd name="T5" fmla="*/ 0 h 1152"/>
                <a:gd name="T6" fmla="*/ 1162 w 1152"/>
                <a:gd name="T7" fmla="*/ 615 h 1152"/>
                <a:gd name="T8" fmla="*/ 872 w 1152"/>
                <a:gd name="T9" fmla="*/ 1230 h 1152"/>
                <a:gd name="T10" fmla="*/ 0 w 1152"/>
                <a:gd name="T11" fmla="*/ 1230 h 1152"/>
                <a:gd name="T12" fmla="*/ 291 w 1152"/>
                <a:gd name="T13" fmla="*/ 615 h 11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52"/>
                <a:gd name="T22" fmla="*/ 0 h 1152"/>
                <a:gd name="T23" fmla="*/ 1152 w 1152"/>
                <a:gd name="T24" fmla="*/ 1152 h 11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52" h="1152">
                  <a:moveTo>
                    <a:pt x="288" y="576"/>
                  </a:moveTo>
                  <a:lnTo>
                    <a:pt x="0" y="0"/>
                  </a:lnTo>
                  <a:lnTo>
                    <a:pt x="864" y="0"/>
                  </a:lnTo>
                  <a:lnTo>
                    <a:pt x="1152" y="576"/>
                  </a:lnTo>
                  <a:lnTo>
                    <a:pt x="864" y="1152"/>
                  </a:lnTo>
                  <a:lnTo>
                    <a:pt x="0" y="1152"/>
                  </a:lnTo>
                  <a:lnTo>
                    <a:pt x="288" y="576"/>
                  </a:lnTo>
                  <a:close/>
                </a:path>
              </a:pathLst>
            </a:custGeom>
            <a:solidFill>
              <a:srgbClr val="FF906D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" name="Freeform 463"/>
            <p:cNvSpPr>
              <a:spLocks/>
            </p:cNvSpPr>
            <p:nvPr/>
          </p:nvSpPr>
          <p:spPr bwMode="auto">
            <a:xfrm rot="-900000">
              <a:off x="3056" y="753"/>
              <a:ext cx="1054" cy="572"/>
            </a:xfrm>
            <a:custGeom>
              <a:avLst/>
              <a:gdLst>
                <a:gd name="T0" fmla="*/ 268 w 1048"/>
                <a:gd name="T1" fmla="*/ 572 h 536"/>
                <a:gd name="T2" fmla="*/ 0 w 1048"/>
                <a:gd name="T3" fmla="*/ 0 h 536"/>
                <a:gd name="T4" fmla="*/ 784 w 1048"/>
                <a:gd name="T5" fmla="*/ 0 h 536"/>
                <a:gd name="T6" fmla="*/ 1054 w 1048"/>
                <a:gd name="T7" fmla="*/ 572 h 536"/>
                <a:gd name="T8" fmla="*/ 268 w 1048"/>
                <a:gd name="T9" fmla="*/ 572 h 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8"/>
                <a:gd name="T16" fmla="*/ 0 h 536"/>
                <a:gd name="T17" fmla="*/ 1048 w 1048"/>
                <a:gd name="T18" fmla="*/ 536 h 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8" h="536">
                  <a:moveTo>
                    <a:pt x="266" y="536"/>
                  </a:moveTo>
                  <a:lnTo>
                    <a:pt x="0" y="0"/>
                  </a:lnTo>
                  <a:lnTo>
                    <a:pt x="780" y="0"/>
                  </a:lnTo>
                  <a:lnTo>
                    <a:pt x="1048" y="536"/>
                  </a:lnTo>
                  <a:lnTo>
                    <a:pt x="266" y="53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9999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" name="Freeform 465"/>
            <p:cNvSpPr>
              <a:spLocks/>
            </p:cNvSpPr>
            <p:nvPr/>
          </p:nvSpPr>
          <p:spPr bwMode="auto">
            <a:xfrm rot="-900000">
              <a:off x="4046" y="441"/>
              <a:ext cx="1158" cy="1230"/>
            </a:xfrm>
            <a:custGeom>
              <a:avLst/>
              <a:gdLst>
                <a:gd name="T0" fmla="*/ 290 w 1152"/>
                <a:gd name="T1" fmla="*/ 615 h 1152"/>
                <a:gd name="T2" fmla="*/ 0 w 1152"/>
                <a:gd name="T3" fmla="*/ 0 h 1152"/>
                <a:gd name="T4" fmla="*/ 868 w 1152"/>
                <a:gd name="T5" fmla="*/ 0 h 1152"/>
                <a:gd name="T6" fmla="*/ 1158 w 1152"/>
                <a:gd name="T7" fmla="*/ 615 h 1152"/>
                <a:gd name="T8" fmla="*/ 868 w 1152"/>
                <a:gd name="T9" fmla="*/ 1230 h 1152"/>
                <a:gd name="T10" fmla="*/ 0 w 1152"/>
                <a:gd name="T11" fmla="*/ 1230 h 1152"/>
                <a:gd name="T12" fmla="*/ 290 w 1152"/>
                <a:gd name="T13" fmla="*/ 615 h 11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52"/>
                <a:gd name="T22" fmla="*/ 0 h 1152"/>
                <a:gd name="T23" fmla="*/ 1152 w 1152"/>
                <a:gd name="T24" fmla="*/ 1152 h 11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52" h="1152">
                  <a:moveTo>
                    <a:pt x="288" y="576"/>
                  </a:moveTo>
                  <a:lnTo>
                    <a:pt x="0" y="0"/>
                  </a:lnTo>
                  <a:lnTo>
                    <a:pt x="864" y="0"/>
                  </a:lnTo>
                  <a:lnTo>
                    <a:pt x="1152" y="576"/>
                  </a:lnTo>
                  <a:lnTo>
                    <a:pt x="864" y="1152"/>
                  </a:lnTo>
                  <a:lnTo>
                    <a:pt x="0" y="1152"/>
                  </a:lnTo>
                  <a:lnTo>
                    <a:pt x="288" y="576"/>
                  </a:lnTo>
                  <a:close/>
                </a:path>
              </a:pathLst>
            </a:custGeom>
            <a:solidFill>
              <a:srgbClr val="FF5722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8" name="Freeform 466"/>
            <p:cNvSpPr>
              <a:spLocks/>
            </p:cNvSpPr>
            <p:nvPr/>
          </p:nvSpPr>
          <p:spPr bwMode="auto">
            <a:xfrm rot="-900000">
              <a:off x="4035" y="490"/>
              <a:ext cx="1054" cy="572"/>
            </a:xfrm>
            <a:custGeom>
              <a:avLst/>
              <a:gdLst>
                <a:gd name="T0" fmla="*/ 268 w 1048"/>
                <a:gd name="T1" fmla="*/ 572 h 536"/>
                <a:gd name="T2" fmla="*/ 0 w 1048"/>
                <a:gd name="T3" fmla="*/ 0 h 536"/>
                <a:gd name="T4" fmla="*/ 784 w 1048"/>
                <a:gd name="T5" fmla="*/ 0 h 536"/>
                <a:gd name="T6" fmla="*/ 1054 w 1048"/>
                <a:gd name="T7" fmla="*/ 572 h 536"/>
                <a:gd name="T8" fmla="*/ 268 w 1048"/>
                <a:gd name="T9" fmla="*/ 572 h 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8"/>
                <a:gd name="T16" fmla="*/ 0 h 536"/>
                <a:gd name="T17" fmla="*/ 1048 w 1048"/>
                <a:gd name="T18" fmla="*/ 536 h 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8" h="536">
                  <a:moveTo>
                    <a:pt x="266" y="536"/>
                  </a:moveTo>
                  <a:lnTo>
                    <a:pt x="0" y="0"/>
                  </a:lnTo>
                  <a:lnTo>
                    <a:pt x="780" y="0"/>
                  </a:lnTo>
                  <a:lnTo>
                    <a:pt x="1048" y="536"/>
                  </a:lnTo>
                  <a:lnTo>
                    <a:pt x="266" y="53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9999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9" name="Freeform 467"/>
            <p:cNvSpPr>
              <a:spLocks noEditPoints="1"/>
            </p:cNvSpPr>
            <p:nvPr/>
          </p:nvSpPr>
          <p:spPr bwMode="auto">
            <a:xfrm>
              <a:off x="992" y="2579"/>
              <a:ext cx="4084" cy="1086"/>
            </a:xfrm>
            <a:custGeom>
              <a:avLst/>
              <a:gdLst>
                <a:gd name="T0" fmla="*/ 4068 w 4062"/>
                <a:gd name="T1" fmla="*/ 1012 h 1080"/>
                <a:gd name="T2" fmla="*/ 3229 w 4062"/>
                <a:gd name="T3" fmla="*/ 786 h 1080"/>
                <a:gd name="T4" fmla="*/ 3290 w 4062"/>
                <a:gd name="T5" fmla="*/ 1086 h 1080"/>
                <a:gd name="T6" fmla="*/ 4084 w 4062"/>
                <a:gd name="T7" fmla="*/ 1086 h 1080"/>
                <a:gd name="T8" fmla="*/ 4068 w 4062"/>
                <a:gd name="T9" fmla="*/ 1012 h 1080"/>
                <a:gd name="T10" fmla="*/ 2250 w 4062"/>
                <a:gd name="T11" fmla="*/ 523 h 1080"/>
                <a:gd name="T12" fmla="*/ 2365 w 4062"/>
                <a:gd name="T13" fmla="*/ 1086 h 1080"/>
                <a:gd name="T14" fmla="*/ 3157 w 4062"/>
                <a:gd name="T15" fmla="*/ 1086 h 1080"/>
                <a:gd name="T16" fmla="*/ 3089 w 4062"/>
                <a:gd name="T17" fmla="*/ 748 h 1080"/>
                <a:gd name="T18" fmla="*/ 2250 w 4062"/>
                <a:gd name="T19" fmla="*/ 523 h 1080"/>
                <a:gd name="T20" fmla="*/ 1271 w 4062"/>
                <a:gd name="T21" fmla="*/ 261 h 1080"/>
                <a:gd name="T22" fmla="*/ 1400 w 4062"/>
                <a:gd name="T23" fmla="*/ 897 h 1080"/>
                <a:gd name="T24" fmla="*/ 1233 w 4062"/>
                <a:gd name="T25" fmla="*/ 1086 h 1080"/>
                <a:gd name="T26" fmla="*/ 2232 w 4062"/>
                <a:gd name="T27" fmla="*/ 1086 h 1080"/>
                <a:gd name="T28" fmla="*/ 2109 w 4062"/>
                <a:gd name="T29" fmla="*/ 487 h 1080"/>
                <a:gd name="T30" fmla="*/ 1271 w 4062"/>
                <a:gd name="T31" fmla="*/ 261 h 1080"/>
                <a:gd name="T32" fmla="*/ 1130 w 4062"/>
                <a:gd name="T33" fmla="*/ 223 h 1080"/>
                <a:gd name="T34" fmla="*/ 292 w 4062"/>
                <a:gd name="T35" fmla="*/ 0 h 1080"/>
                <a:gd name="T36" fmla="*/ 0 w 4062"/>
                <a:gd name="T37" fmla="*/ 1086 h 1080"/>
                <a:gd name="T38" fmla="*/ 1060 w 4062"/>
                <a:gd name="T39" fmla="*/ 1086 h 1080"/>
                <a:gd name="T40" fmla="*/ 1261 w 4062"/>
                <a:gd name="T41" fmla="*/ 859 h 1080"/>
                <a:gd name="T42" fmla="*/ 1130 w 4062"/>
                <a:gd name="T43" fmla="*/ 223 h 10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62"/>
                <a:gd name="T67" fmla="*/ 0 h 1080"/>
                <a:gd name="T68" fmla="*/ 4062 w 4062"/>
                <a:gd name="T69" fmla="*/ 1080 h 10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62" h="1080">
                  <a:moveTo>
                    <a:pt x="4046" y="1006"/>
                  </a:moveTo>
                  <a:lnTo>
                    <a:pt x="3212" y="782"/>
                  </a:lnTo>
                  <a:lnTo>
                    <a:pt x="3272" y="1080"/>
                  </a:lnTo>
                  <a:lnTo>
                    <a:pt x="4062" y="1080"/>
                  </a:lnTo>
                  <a:lnTo>
                    <a:pt x="4046" y="1006"/>
                  </a:lnTo>
                  <a:close/>
                  <a:moveTo>
                    <a:pt x="2238" y="520"/>
                  </a:moveTo>
                  <a:lnTo>
                    <a:pt x="2352" y="1080"/>
                  </a:lnTo>
                  <a:lnTo>
                    <a:pt x="3140" y="1080"/>
                  </a:lnTo>
                  <a:lnTo>
                    <a:pt x="3072" y="744"/>
                  </a:lnTo>
                  <a:lnTo>
                    <a:pt x="2238" y="520"/>
                  </a:lnTo>
                  <a:close/>
                  <a:moveTo>
                    <a:pt x="1264" y="260"/>
                  </a:moveTo>
                  <a:lnTo>
                    <a:pt x="1392" y="892"/>
                  </a:lnTo>
                  <a:lnTo>
                    <a:pt x="1226" y="1080"/>
                  </a:lnTo>
                  <a:lnTo>
                    <a:pt x="2220" y="1080"/>
                  </a:lnTo>
                  <a:lnTo>
                    <a:pt x="2098" y="484"/>
                  </a:lnTo>
                  <a:lnTo>
                    <a:pt x="1264" y="260"/>
                  </a:lnTo>
                  <a:close/>
                  <a:moveTo>
                    <a:pt x="1124" y="222"/>
                  </a:moveTo>
                  <a:lnTo>
                    <a:pt x="290" y="0"/>
                  </a:lnTo>
                  <a:lnTo>
                    <a:pt x="0" y="1080"/>
                  </a:lnTo>
                  <a:lnTo>
                    <a:pt x="1054" y="1080"/>
                  </a:lnTo>
                  <a:lnTo>
                    <a:pt x="1254" y="854"/>
                  </a:lnTo>
                  <a:lnTo>
                    <a:pt x="1124" y="222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0" name="Text Box 468"/>
            <p:cNvSpPr txBox="1">
              <a:spLocks noChangeArrowheads="1"/>
            </p:cNvSpPr>
            <p:nvPr/>
          </p:nvSpPr>
          <p:spPr bwMode="auto">
            <a:xfrm rot="-900000">
              <a:off x="767" y="608"/>
              <a:ext cx="2909" cy="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Pictures speak 1,000 words!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Catch The feel of Design in contemporary colors and styles.</a:t>
              </a:r>
            </a:p>
          </p:txBody>
        </p:sp>
        <p:sp>
          <p:nvSpPr>
            <p:cNvPr id="31" name="Text Box 469"/>
            <p:cNvSpPr txBox="1">
              <a:spLocks noChangeArrowheads="1"/>
            </p:cNvSpPr>
            <p:nvPr/>
          </p:nvSpPr>
          <p:spPr bwMode="auto">
            <a:xfrm rot="-900000">
              <a:off x="1207" y="1763"/>
              <a:ext cx="936" cy="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Each work is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featured with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simplicity but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supreme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beauty</a:t>
              </a:r>
            </a:p>
          </p:txBody>
        </p:sp>
        <p:sp>
          <p:nvSpPr>
            <p:cNvPr id="32" name="Text Box 470"/>
            <p:cNvSpPr txBox="1">
              <a:spLocks noChangeArrowheads="1"/>
            </p:cNvSpPr>
            <p:nvPr/>
          </p:nvSpPr>
          <p:spPr bwMode="auto">
            <a:xfrm rot="-900000">
              <a:off x="2233" y="1372"/>
              <a:ext cx="1075" cy="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    Each work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  is featured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with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simplicity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but supreme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beauty</a:t>
              </a:r>
            </a:p>
          </p:txBody>
        </p:sp>
        <p:sp>
          <p:nvSpPr>
            <p:cNvPr id="33" name="Text Box 471"/>
            <p:cNvSpPr txBox="1">
              <a:spLocks noChangeArrowheads="1"/>
            </p:cNvSpPr>
            <p:nvPr/>
          </p:nvSpPr>
          <p:spPr bwMode="auto">
            <a:xfrm rot="-900000">
              <a:off x="3201" y="1123"/>
              <a:ext cx="1074" cy="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    Each work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  is featured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with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simplicity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but supreme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beauty</a:t>
              </a:r>
            </a:p>
          </p:txBody>
        </p:sp>
        <p:sp>
          <p:nvSpPr>
            <p:cNvPr id="34" name="Text Box 472"/>
            <p:cNvSpPr txBox="1">
              <a:spLocks noChangeArrowheads="1"/>
            </p:cNvSpPr>
            <p:nvPr/>
          </p:nvSpPr>
          <p:spPr bwMode="auto">
            <a:xfrm rot="-900000">
              <a:off x="4183" y="874"/>
              <a:ext cx="1075" cy="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    Each work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  is featured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  with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  simplicity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 but supreme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beauty</a:t>
              </a:r>
            </a:p>
          </p:txBody>
        </p:sp>
        <p:sp>
          <p:nvSpPr>
            <p:cNvPr id="35" name="Text Box 473"/>
            <p:cNvSpPr txBox="1">
              <a:spLocks noChangeArrowheads="1"/>
            </p:cNvSpPr>
            <p:nvPr/>
          </p:nvSpPr>
          <p:spPr bwMode="auto">
            <a:xfrm rot="-900000">
              <a:off x="3028" y="1876"/>
              <a:ext cx="2192" cy="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Creative Visual Aids!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Feel the touch of Design on the cutting edge</a:t>
              </a:r>
            </a:p>
          </p:txBody>
        </p:sp>
        <p:sp>
          <p:nvSpPr>
            <p:cNvPr id="36" name="Rectangle 474"/>
            <p:cNvSpPr>
              <a:spLocks noChangeArrowheads="1"/>
            </p:cNvSpPr>
            <p:nvPr/>
          </p:nvSpPr>
          <p:spPr bwMode="auto">
            <a:xfrm rot="-900000">
              <a:off x="0" y="1541"/>
              <a:ext cx="1020" cy="1248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7" name="Freeform 475"/>
            <p:cNvSpPr>
              <a:spLocks/>
            </p:cNvSpPr>
            <p:nvPr/>
          </p:nvSpPr>
          <p:spPr bwMode="auto">
            <a:xfrm rot="-900000">
              <a:off x="4988" y="0"/>
              <a:ext cx="2473" cy="1237"/>
            </a:xfrm>
            <a:custGeom>
              <a:avLst/>
              <a:gdLst>
                <a:gd name="T0" fmla="*/ 309 w 2304"/>
                <a:gd name="T1" fmla="*/ 619 h 1152"/>
                <a:gd name="T2" fmla="*/ 0 w 2304"/>
                <a:gd name="T3" fmla="*/ 0 h 1152"/>
                <a:gd name="T4" fmla="*/ 2164 w 2304"/>
                <a:gd name="T5" fmla="*/ 0 h 1152"/>
                <a:gd name="T6" fmla="*/ 2473 w 2304"/>
                <a:gd name="T7" fmla="*/ 619 h 1152"/>
                <a:gd name="T8" fmla="*/ 2164 w 2304"/>
                <a:gd name="T9" fmla="*/ 1237 h 1152"/>
                <a:gd name="T10" fmla="*/ 0 w 2304"/>
                <a:gd name="T11" fmla="*/ 1237 h 1152"/>
                <a:gd name="T12" fmla="*/ 309 w 2304"/>
                <a:gd name="T13" fmla="*/ 619 h 11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04"/>
                <a:gd name="T22" fmla="*/ 0 h 1152"/>
                <a:gd name="T23" fmla="*/ 2304 w 2304"/>
                <a:gd name="T24" fmla="*/ 1152 h 11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04" h="1152">
                  <a:moveTo>
                    <a:pt x="288" y="576"/>
                  </a:moveTo>
                  <a:lnTo>
                    <a:pt x="0" y="0"/>
                  </a:lnTo>
                  <a:lnTo>
                    <a:pt x="2016" y="0"/>
                  </a:lnTo>
                  <a:lnTo>
                    <a:pt x="2304" y="576"/>
                  </a:lnTo>
                  <a:lnTo>
                    <a:pt x="2016" y="1152"/>
                  </a:lnTo>
                  <a:lnTo>
                    <a:pt x="0" y="1152"/>
                  </a:lnTo>
                  <a:lnTo>
                    <a:pt x="288" y="576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3706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"/>
          <p:cNvGrpSpPr>
            <a:grpSpLocks/>
          </p:cNvGrpSpPr>
          <p:nvPr/>
        </p:nvGrpSpPr>
        <p:grpSpPr bwMode="auto">
          <a:xfrm>
            <a:off x="161925" y="908720"/>
            <a:ext cx="8586788" cy="5680075"/>
            <a:chOff x="0" y="0"/>
            <a:chExt cx="5408" cy="3589"/>
          </a:xfrm>
        </p:grpSpPr>
        <p:sp>
          <p:nvSpPr>
            <p:cNvPr id="32" name="Oval 423"/>
            <p:cNvSpPr>
              <a:spLocks noChangeArrowheads="1"/>
            </p:cNvSpPr>
            <p:nvPr/>
          </p:nvSpPr>
          <p:spPr bwMode="auto">
            <a:xfrm>
              <a:off x="3016" y="0"/>
              <a:ext cx="1170" cy="1166"/>
            </a:xfrm>
            <a:prstGeom prst="ellipse">
              <a:avLst/>
            </a:prstGeom>
            <a:gradFill rotWithShape="1">
              <a:gsLst>
                <a:gs pos="0">
                  <a:srgbClr val="FF906D"/>
                </a:gs>
                <a:gs pos="100000">
                  <a:srgbClr val="FF5722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" name="Oval 424"/>
            <p:cNvSpPr>
              <a:spLocks noChangeArrowheads="1"/>
            </p:cNvSpPr>
            <p:nvPr/>
          </p:nvSpPr>
          <p:spPr bwMode="auto">
            <a:xfrm>
              <a:off x="3247" y="146"/>
              <a:ext cx="197" cy="19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" name="Oval 425"/>
            <p:cNvSpPr>
              <a:spLocks noChangeArrowheads="1"/>
            </p:cNvSpPr>
            <p:nvPr/>
          </p:nvSpPr>
          <p:spPr bwMode="auto">
            <a:xfrm>
              <a:off x="2041" y="2119"/>
              <a:ext cx="3107" cy="1023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35" name="Group 7"/>
            <p:cNvGrpSpPr>
              <a:grpSpLocks/>
            </p:cNvGrpSpPr>
            <p:nvPr/>
          </p:nvGrpSpPr>
          <p:grpSpPr bwMode="auto">
            <a:xfrm>
              <a:off x="2614" y="1542"/>
              <a:ext cx="1963" cy="2047"/>
              <a:chOff x="0" y="0"/>
              <a:chExt cx="1089" cy="1136"/>
            </a:xfrm>
          </p:grpSpPr>
          <p:grpSp>
            <p:nvGrpSpPr>
              <p:cNvPr id="54" name="Group 8"/>
              <p:cNvGrpSpPr>
                <a:grpSpLocks/>
              </p:cNvGrpSpPr>
              <p:nvPr/>
            </p:nvGrpSpPr>
            <p:grpSpPr bwMode="auto">
              <a:xfrm flipV="1">
                <a:off x="0" y="456"/>
                <a:ext cx="1089" cy="680"/>
                <a:chOff x="0" y="0"/>
                <a:chExt cx="1089" cy="681"/>
              </a:xfrm>
            </p:grpSpPr>
            <p:sp>
              <p:nvSpPr>
                <p:cNvPr id="58" name="Freeform 428"/>
                <p:cNvSpPr>
                  <a:spLocks/>
                </p:cNvSpPr>
                <p:nvPr/>
              </p:nvSpPr>
              <p:spPr bwMode="auto">
                <a:xfrm>
                  <a:off x="0" y="0"/>
                  <a:ext cx="1089" cy="681"/>
                </a:xfrm>
                <a:custGeom>
                  <a:avLst/>
                  <a:gdLst>
                    <a:gd name="T0" fmla="*/ 1089 w 1862"/>
                    <a:gd name="T1" fmla="*/ 544 h 1164"/>
                    <a:gd name="T2" fmla="*/ 1085 w 1862"/>
                    <a:gd name="T3" fmla="*/ 558 h 1164"/>
                    <a:gd name="T4" fmla="*/ 1077 w 1862"/>
                    <a:gd name="T5" fmla="*/ 572 h 1164"/>
                    <a:gd name="T6" fmla="*/ 1064 w 1862"/>
                    <a:gd name="T7" fmla="*/ 585 h 1164"/>
                    <a:gd name="T8" fmla="*/ 1046 w 1862"/>
                    <a:gd name="T9" fmla="*/ 597 h 1164"/>
                    <a:gd name="T10" fmla="*/ 995 w 1862"/>
                    <a:gd name="T11" fmla="*/ 620 h 1164"/>
                    <a:gd name="T12" fmla="*/ 929 w 1862"/>
                    <a:gd name="T13" fmla="*/ 640 h 1164"/>
                    <a:gd name="T14" fmla="*/ 849 w 1862"/>
                    <a:gd name="T15" fmla="*/ 658 h 1164"/>
                    <a:gd name="T16" fmla="*/ 757 w 1862"/>
                    <a:gd name="T17" fmla="*/ 669 h 1164"/>
                    <a:gd name="T18" fmla="*/ 654 w 1862"/>
                    <a:gd name="T19" fmla="*/ 677 h 1164"/>
                    <a:gd name="T20" fmla="*/ 544 w 1862"/>
                    <a:gd name="T21" fmla="*/ 681 h 1164"/>
                    <a:gd name="T22" fmla="*/ 435 w 1862"/>
                    <a:gd name="T23" fmla="*/ 677 h 1164"/>
                    <a:gd name="T24" fmla="*/ 332 w 1862"/>
                    <a:gd name="T25" fmla="*/ 669 h 1164"/>
                    <a:gd name="T26" fmla="*/ 240 w 1862"/>
                    <a:gd name="T27" fmla="*/ 658 h 1164"/>
                    <a:gd name="T28" fmla="*/ 159 w 1862"/>
                    <a:gd name="T29" fmla="*/ 640 h 1164"/>
                    <a:gd name="T30" fmla="*/ 92 w 1862"/>
                    <a:gd name="T31" fmla="*/ 620 h 1164"/>
                    <a:gd name="T32" fmla="*/ 43 w 1862"/>
                    <a:gd name="T33" fmla="*/ 597 h 1164"/>
                    <a:gd name="T34" fmla="*/ 25 w 1862"/>
                    <a:gd name="T35" fmla="*/ 585 h 1164"/>
                    <a:gd name="T36" fmla="*/ 11 w 1862"/>
                    <a:gd name="T37" fmla="*/ 572 h 1164"/>
                    <a:gd name="T38" fmla="*/ 2 w 1862"/>
                    <a:gd name="T39" fmla="*/ 558 h 1164"/>
                    <a:gd name="T40" fmla="*/ 0 w 1862"/>
                    <a:gd name="T41" fmla="*/ 544 h 1164"/>
                    <a:gd name="T42" fmla="*/ 2 w 1862"/>
                    <a:gd name="T43" fmla="*/ 489 h 1164"/>
                    <a:gd name="T44" fmla="*/ 11 w 1862"/>
                    <a:gd name="T45" fmla="*/ 434 h 1164"/>
                    <a:gd name="T46" fmla="*/ 25 w 1862"/>
                    <a:gd name="T47" fmla="*/ 383 h 1164"/>
                    <a:gd name="T48" fmla="*/ 43 w 1862"/>
                    <a:gd name="T49" fmla="*/ 332 h 1164"/>
                    <a:gd name="T50" fmla="*/ 66 w 1862"/>
                    <a:gd name="T51" fmla="*/ 284 h 1164"/>
                    <a:gd name="T52" fmla="*/ 92 w 1862"/>
                    <a:gd name="T53" fmla="*/ 240 h 1164"/>
                    <a:gd name="T54" fmla="*/ 124 w 1862"/>
                    <a:gd name="T55" fmla="*/ 198 h 1164"/>
                    <a:gd name="T56" fmla="*/ 159 w 1862"/>
                    <a:gd name="T57" fmla="*/ 159 h 1164"/>
                    <a:gd name="T58" fmla="*/ 198 w 1862"/>
                    <a:gd name="T59" fmla="*/ 124 h 1164"/>
                    <a:gd name="T60" fmla="*/ 240 w 1862"/>
                    <a:gd name="T61" fmla="*/ 92 h 1164"/>
                    <a:gd name="T62" fmla="*/ 285 w 1862"/>
                    <a:gd name="T63" fmla="*/ 66 h 1164"/>
                    <a:gd name="T64" fmla="*/ 332 w 1862"/>
                    <a:gd name="T65" fmla="*/ 42 h 1164"/>
                    <a:gd name="T66" fmla="*/ 382 w 1862"/>
                    <a:gd name="T67" fmla="*/ 25 h 1164"/>
                    <a:gd name="T68" fmla="*/ 435 w 1862"/>
                    <a:gd name="T69" fmla="*/ 11 h 1164"/>
                    <a:gd name="T70" fmla="*/ 489 w 1862"/>
                    <a:gd name="T71" fmla="*/ 2 h 1164"/>
                    <a:gd name="T72" fmla="*/ 544 w 1862"/>
                    <a:gd name="T73" fmla="*/ 0 h 1164"/>
                    <a:gd name="T74" fmla="*/ 600 w 1862"/>
                    <a:gd name="T75" fmla="*/ 2 h 1164"/>
                    <a:gd name="T76" fmla="*/ 654 w 1862"/>
                    <a:gd name="T77" fmla="*/ 11 h 1164"/>
                    <a:gd name="T78" fmla="*/ 707 w 1862"/>
                    <a:gd name="T79" fmla="*/ 25 h 1164"/>
                    <a:gd name="T80" fmla="*/ 757 w 1862"/>
                    <a:gd name="T81" fmla="*/ 42 h 1164"/>
                    <a:gd name="T82" fmla="*/ 804 w 1862"/>
                    <a:gd name="T83" fmla="*/ 66 h 1164"/>
                    <a:gd name="T84" fmla="*/ 849 w 1862"/>
                    <a:gd name="T85" fmla="*/ 92 h 1164"/>
                    <a:gd name="T86" fmla="*/ 890 w 1862"/>
                    <a:gd name="T87" fmla="*/ 124 h 1164"/>
                    <a:gd name="T88" fmla="*/ 929 w 1862"/>
                    <a:gd name="T89" fmla="*/ 159 h 1164"/>
                    <a:gd name="T90" fmla="*/ 965 w 1862"/>
                    <a:gd name="T91" fmla="*/ 198 h 1164"/>
                    <a:gd name="T92" fmla="*/ 995 w 1862"/>
                    <a:gd name="T93" fmla="*/ 240 h 1164"/>
                    <a:gd name="T94" fmla="*/ 1023 w 1862"/>
                    <a:gd name="T95" fmla="*/ 284 h 1164"/>
                    <a:gd name="T96" fmla="*/ 1046 w 1862"/>
                    <a:gd name="T97" fmla="*/ 332 h 1164"/>
                    <a:gd name="T98" fmla="*/ 1064 w 1862"/>
                    <a:gd name="T99" fmla="*/ 383 h 1164"/>
                    <a:gd name="T100" fmla="*/ 1077 w 1862"/>
                    <a:gd name="T101" fmla="*/ 434 h 1164"/>
                    <a:gd name="T102" fmla="*/ 1085 w 1862"/>
                    <a:gd name="T103" fmla="*/ 489 h 1164"/>
                    <a:gd name="T104" fmla="*/ 1089 w 1862"/>
                    <a:gd name="T105" fmla="*/ 544 h 1164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862"/>
                    <a:gd name="T160" fmla="*/ 0 h 1164"/>
                    <a:gd name="T161" fmla="*/ 1862 w 1862"/>
                    <a:gd name="T162" fmla="*/ 1164 h 1164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862" h="1164">
                      <a:moveTo>
                        <a:pt x="1862" y="930"/>
                      </a:moveTo>
                      <a:lnTo>
                        <a:pt x="1862" y="930"/>
                      </a:lnTo>
                      <a:lnTo>
                        <a:pt x="1860" y="942"/>
                      </a:lnTo>
                      <a:lnTo>
                        <a:pt x="1856" y="954"/>
                      </a:lnTo>
                      <a:lnTo>
                        <a:pt x="1850" y="966"/>
                      </a:lnTo>
                      <a:lnTo>
                        <a:pt x="1842" y="978"/>
                      </a:lnTo>
                      <a:lnTo>
                        <a:pt x="1832" y="988"/>
                      </a:lnTo>
                      <a:lnTo>
                        <a:pt x="1820" y="1000"/>
                      </a:lnTo>
                      <a:lnTo>
                        <a:pt x="1806" y="1010"/>
                      </a:lnTo>
                      <a:lnTo>
                        <a:pt x="1788" y="1020"/>
                      </a:lnTo>
                      <a:lnTo>
                        <a:pt x="1750" y="1042"/>
                      </a:lnTo>
                      <a:lnTo>
                        <a:pt x="1702" y="1060"/>
                      </a:lnTo>
                      <a:lnTo>
                        <a:pt x="1650" y="1078"/>
                      </a:lnTo>
                      <a:lnTo>
                        <a:pt x="1588" y="1094"/>
                      </a:lnTo>
                      <a:lnTo>
                        <a:pt x="1522" y="1110"/>
                      </a:lnTo>
                      <a:lnTo>
                        <a:pt x="1452" y="1124"/>
                      </a:lnTo>
                      <a:lnTo>
                        <a:pt x="1374" y="1134"/>
                      </a:lnTo>
                      <a:lnTo>
                        <a:pt x="1294" y="1144"/>
                      </a:lnTo>
                      <a:lnTo>
                        <a:pt x="1208" y="1152"/>
                      </a:lnTo>
                      <a:lnTo>
                        <a:pt x="1118" y="1158"/>
                      </a:lnTo>
                      <a:lnTo>
                        <a:pt x="1026" y="1162"/>
                      </a:lnTo>
                      <a:lnTo>
                        <a:pt x="930" y="1164"/>
                      </a:lnTo>
                      <a:lnTo>
                        <a:pt x="836" y="1162"/>
                      </a:lnTo>
                      <a:lnTo>
                        <a:pt x="744" y="1158"/>
                      </a:lnTo>
                      <a:lnTo>
                        <a:pt x="654" y="1152"/>
                      </a:lnTo>
                      <a:lnTo>
                        <a:pt x="568" y="1144"/>
                      </a:lnTo>
                      <a:lnTo>
                        <a:pt x="488" y="1134"/>
                      </a:lnTo>
                      <a:lnTo>
                        <a:pt x="410" y="1124"/>
                      </a:lnTo>
                      <a:lnTo>
                        <a:pt x="338" y="1110"/>
                      </a:lnTo>
                      <a:lnTo>
                        <a:pt x="272" y="1094"/>
                      </a:lnTo>
                      <a:lnTo>
                        <a:pt x="212" y="1078"/>
                      </a:lnTo>
                      <a:lnTo>
                        <a:pt x="158" y="1060"/>
                      </a:lnTo>
                      <a:lnTo>
                        <a:pt x="112" y="1042"/>
                      </a:lnTo>
                      <a:lnTo>
                        <a:pt x="74" y="1020"/>
                      </a:lnTo>
                      <a:lnTo>
                        <a:pt x="56" y="1010"/>
                      </a:lnTo>
                      <a:lnTo>
                        <a:pt x="42" y="1000"/>
                      </a:lnTo>
                      <a:lnTo>
                        <a:pt x="30" y="988"/>
                      </a:lnTo>
                      <a:lnTo>
                        <a:pt x="18" y="978"/>
                      </a:lnTo>
                      <a:lnTo>
                        <a:pt x="10" y="966"/>
                      </a:lnTo>
                      <a:lnTo>
                        <a:pt x="4" y="954"/>
                      </a:lnTo>
                      <a:lnTo>
                        <a:pt x="2" y="942"/>
                      </a:lnTo>
                      <a:lnTo>
                        <a:pt x="0" y="930"/>
                      </a:lnTo>
                      <a:lnTo>
                        <a:pt x="2" y="882"/>
                      </a:lnTo>
                      <a:lnTo>
                        <a:pt x="4" y="836"/>
                      </a:lnTo>
                      <a:lnTo>
                        <a:pt x="10" y="788"/>
                      </a:lnTo>
                      <a:lnTo>
                        <a:pt x="18" y="742"/>
                      </a:lnTo>
                      <a:lnTo>
                        <a:pt x="30" y="698"/>
                      </a:lnTo>
                      <a:lnTo>
                        <a:pt x="42" y="654"/>
                      </a:lnTo>
                      <a:lnTo>
                        <a:pt x="56" y="610"/>
                      </a:lnTo>
                      <a:lnTo>
                        <a:pt x="74" y="568"/>
                      </a:lnTo>
                      <a:lnTo>
                        <a:pt x="92" y="526"/>
                      </a:lnTo>
                      <a:lnTo>
                        <a:pt x="112" y="486"/>
                      </a:lnTo>
                      <a:lnTo>
                        <a:pt x="134" y="448"/>
                      </a:lnTo>
                      <a:lnTo>
                        <a:pt x="158" y="410"/>
                      </a:lnTo>
                      <a:lnTo>
                        <a:pt x="184" y="374"/>
                      </a:lnTo>
                      <a:lnTo>
                        <a:pt x="212" y="338"/>
                      </a:lnTo>
                      <a:lnTo>
                        <a:pt x="242" y="304"/>
                      </a:lnTo>
                      <a:lnTo>
                        <a:pt x="272" y="272"/>
                      </a:lnTo>
                      <a:lnTo>
                        <a:pt x="304" y="242"/>
                      </a:lnTo>
                      <a:lnTo>
                        <a:pt x="338" y="212"/>
                      </a:lnTo>
                      <a:lnTo>
                        <a:pt x="374" y="184"/>
                      </a:lnTo>
                      <a:lnTo>
                        <a:pt x="410" y="158"/>
                      </a:lnTo>
                      <a:lnTo>
                        <a:pt x="448" y="134"/>
                      </a:lnTo>
                      <a:lnTo>
                        <a:pt x="488" y="112"/>
                      </a:lnTo>
                      <a:lnTo>
                        <a:pt x="528" y="92"/>
                      </a:lnTo>
                      <a:lnTo>
                        <a:pt x="568" y="72"/>
                      </a:lnTo>
                      <a:lnTo>
                        <a:pt x="610" y="56"/>
                      </a:lnTo>
                      <a:lnTo>
                        <a:pt x="654" y="42"/>
                      </a:lnTo>
                      <a:lnTo>
                        <a:pt x="698" y="28"/>
                      </a:lnTo>
                      <a:lnTo>
                        <a:pt x="744" y="18"/>
                      </a:lnTo>
                      <a:lnTo>
                        <a:pt x="790" y="10"/>
                      </a:lnTo>
                      <a:lnTo>
                        <a:pt x="836" y="4"/>
                      </a:lnTo>
                      <a:lnTo>
                        <a:pt x="882" y="0"/>
                      </a:lnTo>
                      <a:lnTo>
                        <a:pt x="930" y="0"/>
                      </a:lnTo>
                      <a:lnTo>
                        <a:pt x="978" y="0"/>
                      </a:lnTo>
                      <a:lnTo>
                        <a:pt x="1026" y="4"/>
                      </a:lnTo>
                      <a:lnTo>
                        <a:pt x="1072" y="10"/>
                      </a:lnTo>
                      <a:lnTo>
                        <a:pt x="1118" y="18"/>
                      </a:lnTo>
                      <a:lnTo>
                        <a:pt x="1164" y="28"/>
                      </a:lnTo>
                      <a:lnTo>
                        <a:pt x="1208" y="42"/>
                      </a:lnTo>
                      <a:lnTo>
                        <a:pt x="1250" y="56"/>
                      </a:lnTo>
                      <a:lnTo>
                        <a:pt x="1294" y="72"/>
                      </a:lnTo>
                      <a:lnTo>
                        <a:pt x="1334" y="92"/>
                      </a:lnTo>
                      <a:lnTo>
                        <a:pt x="1374" y="112"/>
                      </a:lnTo>
                      <a:lnTo>
                        <a:pt x="1414" y="134"/>
                      </a:lnTo>
                      <a:lnTo>
                        <a:pt x="1452" y="158"/>
                      </a:lnTo>
                      <a:lnTo>
                        <a:pt x="1488" y="184"/>
                      </a:lnTo>
                      <a:lnTo>
                        <a:pt x="1522" y="212"/>
                      </a:lnTo>
                      <a:lnTo>
                        <a:pt x="1556" y="242"/>
                      </a:lnTo>
                      <a:lnTo>
                        <a:pt x="1588" y="272"/>
                      </a:lnTo>
                      <a:lnTo>
                        <a:pt x="1620" y="304"/>
                      </a:lnTo>
                      <a:lnTo>
                        <a:pt x="1650" y="338"/>
                      </a:lnTo>
                      <a:lnTo>
                        <a:pt x="1676" y="374"/>
                      </a:lnTo>
                      <a:lnTo>
                        <a:pt x="1702" y="410"/>
                      </a:lnTo>
                      <a:lnTo>
                        <a:pt x="1726" y="448"/>
                      </a:lnTo>
                      <a:lnTo>
                        <a:pt x="1750" y="486"/>
                      </a:lnTo>
                      <a:lnTo>
                        <a:pt x="1770" y="526"/>
                      </a:lnTo>
                      <a:lnTo>
                        <a:pt x="1788" y="568"/>
                      </a:lnTo>
                      <a:lnTo>
                        <a:pt x="1806" y="610"/>
                      </a:lnTo>
                      <a:lnTo>
                        <a:pt x="1820" y="654"/>
                      </a:lnTo>
                      <a:lnTo>
                        <a:pt x="1832" y="698"/>
                      </a:lnTo>
                      <a:lnTo>
                        <a:pt x="1842" y="742"/>
                      </a:lnTo>
                      <a:lnTo>
                        <a:pt x="1850" y="788"/>
                      </a:lnTo>
                      <a:lnTo>
                        <a:pt x="1856" y="836"/>
                      </a:lnTo>
                      <a:lnTo>
                        <a:pt x="1860" y="882"/>
                      </a:lnTo>
                      <a:lnTo>
                        <a:pt x="1862" y="930"/>
                      </a:lnTo>
                      <a:close/>
                    </a:path>
                  </a:pathLst>
                </a:custGeom>
                <a:solidFill>
                  <a:srgbClr val="808080">
                    <a:alpha val="1490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lIns="99496" tIns="49748" rIns="99496" bIns="49748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59" name="Oval 429"/>
                <p:cNvSpPr>
                  <a:spLocks noChangeArrowheads="1"/>
                </p:cNvSpPr>
                <p:nvPr/>
              </p:nvSpPr>
              <p:spPr bwMode="auto">
                <a:xfrm>
                  <a:off x="225" y="138"/>
                  <a:ext cx="183" cy="18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29999"/>
                      </a:srgb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lIns="99496" tIns="49748" rIns="99496" bIns="49748" anchor="ctr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grpSp>
            <p:nvGrpSpPr>
              <p:cNvPr id="55" name="Group 11"/>
              <p:cNvGrpSpPr>
                <a:grpSpLocks/>
              </p:cNvGrpSpPr>
              <p:nvPr/>
            </p:nvGrpSpPr>
            <p:grpSpPr bwMode="auto">
              <a:xfrm>
                <a:off x="0" y="0"/>
                <a:ext cx="1089" cy="681"/>
                <a:chOff x="0" y="0"/>
                <a:chExt cx="1089" cy="681"/>
              </a:xfrm>
            </p:grpSpPr>
            <p:sp>
              <p:nvSpPr>
                <p:cNvPr id="56" name="Freeform 431"/>
                <p:cNvSpPr>
                  <a:spLocks/>
                </p:cNvSpPr>
                <p:nvPr/>
              </p:nvSpPr>
              <p:spPr bwMode="auto">
                <a:xfrm>
                  <a:off x="0" y="0"/>
                  <a:ext cx="1089" cy="681"/>
                </a:xfrm>
                <a:custGeom>
                  <a:avLst/>
                  <a:gdLst>
                    <a:gd name="T0" fmla="*/ 1089 w 1862"/>
                    <a:gd name="T1" fmla="*/ 544 h 1164"/>
                    <a:gd name="T2" fmla="*/ 1085 w 1862"/>
                    <a:gd name="T3" fmla="*/ 558 h 1164"/>
                    <a:gd name="T4" fmla="*/ 1077 w 1862"/>
                    <a:gd name="T5" fmla="*/ 572 h 1164"/>
                    <a:gd name="T6" fmla="*/ 1064 w 1862"/>
                    <a:gd name="T7" fmla="*/ 585 h 1164"/>
                    <a:gd name="T8" fmla="*/ 1046 w 1862"/>
                    <a:gd name="T9" fmla="*/ 597 h 1164"/>
                    <a:gd name="T10" fmla="*/ 995 w 1862"/>
                    <a:gd name="T11" fmla="*/ 620 h 1164"/>
                    <a:gd name="T12" fmla="*/ 929 w 1862"/>
                    <a:gd name="T13" fmla="*/ 640 h 1164"/>
                    <a:gd name="T14" fmla="*/ 849 w 1862"/>
                    <a:gd name="T15" fmla="*/ 658 h 1164"/>
                    <a:gd name="T16" fmla="*/ 757 w 1862"/>
                    <a:gd name="T17" fmla="*/ 669 h 1164"/>
                    <a:gd name="T18" fmla="*/ 654 w 1862"/>
                    <a:gd name="T19" fmla="*/ 677 h 1164"/>
                    <a:gd name="T20" fmla="*/ 544 w 1862"/>
                    <a:gd name="T21" fmla="*/ 681 h 1164"/>
                    <a:gd name="T22" fmla="*/ 435 w 1862"/>
                    <a:gd name="T23" fmla="*/ 677 h 1164"/>
                    <a:gd name="T24" fmla="*/ 332 w 1862"/>
                    <a:gd name="T25" fmla="*/ 669 h 1164"/>
                    <a:gd name="T26" fmla="*/ 240 w 1862"/>
                    <a:gd name="T27" fmla="*/ 658 h 1164"/>
                    <a:gd name="T28" fmla="*/ 159 w 1862"/>
                    <a:gd name="T29" fmla="*/ 640 h 1164"/>
                    <a:gd name="T30" fmla="*/ 92 w 1862"/>
                    <a:gd name="T31" fmla="*/ 620 h 1164"/>
                    <a:gd name="T32" fmla="*/ 43 w 1862"/>
                    <a:gd name="T33" fmla="*/ 597 h 1164"/>
                    <a:gd name="T34" fmla="*/ 25 w 1862"/>
                    <a:gd name="T35" fmla="*/ 585 h 1164"/>
                    <a:gd name="T36" fmla="*/ 11 w 1862"/>
                    <a:gd name="T37" fmla="*/ 572 h 1164"/>
                    <a:gd name="T38" fmla="*/ 2 w 1862"/>
                    <a:gd name="T39" fmla="*/ 558 h 1164"/>
                    <a:gd name="T40" fmla="*/ 0 w 1862"/>
                    <a:gd name="T41" fmla="*/ 544 h 1164"/>
                    <a:gd name="T42" fmla="*/ 2 w 1862"/>
                    <a:gd name="T43" fmla="*/ 489 h 1164"/>
                    <a:gd name="T44" fmla="*/ 11 w 1862"/>
                    <a:gd name="T45" fmla="*/ 434 h 1164"/>
                    <a:gd name="T46" fmla="*/ 25 w 1862"/>
                    <a:gd name="T47" fmla="*/ 383 h 1164"/>
                    <a:gd name="T48" fmla="*/ 43 w 1862"/>
                    <a:gd name="T49" fmla="*/ 332 h 1164"/>
                    <a:gd name="T50" fmla="*/ 66 w 1862"/>
                    <a:gd name="T51" fmla="*/ 284 h 1164"/>
                    <a:gd name="T52" fmla="*/ 92 w 1862"/>
                    <a:gd name="T53" fmla="*/ 240 h 1164"/>
                    <a:gd name="T54" fmla="*/ 124 w 1862"/>
                    <a:gd name="T55" fmla="*/ 198 h 1164"/>
                    <a:gd name="T56" fmla="*/ 159 w 1862"/>
                    <a:gd name="T57" fmla="*/ 159 h 1164"/>
                    <a:gd name="T58" fmla="*/ 198 w 1862"/>
                    <a:gd name="T59" fmla="*/ 124 h 1164"/>
                    <a:gd name="T60" fmla="*/ 240 w 1862"/>
                    <a:gd name="T61" fmla="*/ 92 h 1164"/>
                    <a:gd name="T62" fmla="*/ 285 w 1862"/>
                    <a:gd name="T63" fmla="*/ 66 h 1164"/>
                    <a:gd name="T64" fmla="*/ 332 w 1862"/>
                    <a:gd name="T65" fmla="*/ 42 h 1164"/>
                    <a:gd name="T66" fmla="*/ 382 w 1862"/>
                    <a:gd name="T67" fmla="*/ 25 h 1164"/>
                    <a:gd name="T68" fmla="*/ 435 w 1862"/>
                    <a:gd name="T69" fmla="*/ 11 h 1164"/>
                    <a:gd name="T70" fmla="*/ 489 w 1862"/>
                    <a:gd name="T71" fmla="*/ 2 h 1164"/>
                    <a:gd name="T72" fmla="*/ 544 w 1862"/>
                    <a:gd name="T73" fmla="*/ 0 h 1164"/>
                    <a:gd name="T74" fmla="*/ 600 w 1862"/>
                    <a:gd name="T75" fmla="*/ 2 h 1164"/>
                    <a:gd name="T76" fmla="*/ 654 w 1862"/>
                    <a:gd name="T77" fmla="*/ 11 h 1164"/>
                    <a:gd name="T78" fmla="*/ 707 w 1862"/>
                    <a:gd name="T79" fmla="*/ 25 h 1164"/>
                    <a:gd name="T80" fmla="*/ 757 w 1862"/>
                    <a:gd name="T81" fmla="*/ 42 h 1164"/>
                    <a:gd name="T82" fmla="*/ 804 w 1862"/>
                    <a:gd name="T83" fmla="*/ 66 h 1164"/>
                    <a:gd name="T84" fmla="*/ 849 w 1862"/>
                    <a:gd name="T85" fmla="*/ 92 h 1164"/>
                    <a:gd name="T86" fmla="*/ 890 w 1862"/>
                    <a:gd name="T87" fmla="*/ 124 h 1164"/>
                    <a:gd name="T88" fmla="*/ 929 w 1862"/>
                    <a:gd name="T89" fmla="*/ 159 h 1164"/>
                    <a:gd name="T90" fmla="*/ 965 w 1862"/>
                    <a:gd name="T91" fmla="*/ 198 h 1164"/>
                    <a:gd name="T92" fmla="*/ 995 w 1862"/>
                    <a:gd name="T93" fmla="*/ 240 h 1164"/>
                    <a:gd name="T94" fmla="*/ 1023 w 1862"/>
                    <a:gd name="T95" fmla="*/ 284 h 1164"/>
                    <a:gd name="T96" fmla="*/ 1046 w 1862"/>
                    <a:gd name="T97" fmla="*/ 332 h 1164"/>
                    <a:gd name="T98" fmla="*/ 1064 w 1862"/>
                    <a:gd name="T99" fmla="*/ 383 h 1164"/>
                    <a:gd name="T100" fmla="*/ 1077 w 1862"/>
                    <a:gd name="T101" fmla="*/ 434 h 1164"/>
                    <a:gd name="T102" fmla="*/ 1085 w 1862"/>
                    <a:gd name="T103" fmla="*/ 489 h 1164"/>
                    <a:gd name="T104" fmla="*/ 1089 w 1862"/>
                    <a:gd name="T105" fmla="*/ 544 h 1164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862"/>
                    <a:gd name="T160" fmla="*/ 0 h 1164"/>
                    <a:gd name="T161" fmla="*/ 1862 w 1862"/>
                    <a:gd name="T162" fmla="*/ 1164 h 1164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862" h="1164">
                      <a:moveTo>
                        <a:pt x="1862" y="930"/>
                      </a:moveTo>
                      <a:lnTo>
                        <a:pt x="1862" y="930"/>
                      </a:lnTo>
                      <a:lnTo>
                        <a:pt x="1860" y="942"/>
                      </a:lnTo>
                      <a:lnTo>
                        <a:pt x="1856" y="954"/>
                      </a:lnTo>
                      <a:lnTo>
                        <a:pt x="1850" y="966"/>
                      </a:lnTo>
                      <a:lnTo>
                        <a:pt x="1842" y="978"/>
                      </a:lnTo>
                      <a:lnTo>
                        <a:pt x="1832" y="988"/>
                      </a:lnTo>
                      <a:lnTo>
                        <a:pt x="1820" y="1000"/>
                      </a:lnTo>
                      <a:lnTo>
                        <a:pt x="1806" y="1010"/>
                      </a:lnTo>
                      <a:lnTo>
                        <a:pt x="1788" y="1020"/>
                      </a:lnTo>
                      <a:lnTo>
                        <a:pt x="1750" y="1042"/>
                      </a:lnTo>
                      <a:lnTo>
                        <a:pt x="1702" y="1060"/>
                      </a:lnTo>
                      <a:lnTo>
                        <a:pt x="1650" y="1078"/>
                      </a:lnTo>
                      <a:lnTo>
                        <a:pt x="1588" y="1094"/>
                      </a:lnTo>
                      <a:lnTo>
                        <a:pt x="1522" y="1110"/>
                      </a:lnTo>
                      <a:lnTo>
                        <a:pt x="1452" y="1124"/>
                      </a:lnTo>
                      <a:lnTo>
                        <a:pt x="1374" y="1134"/>
                      </a:lnTo>
                      <a:lnTo>
                        <a:pt x="1294" y="1144"/>
                      </a:lnTo>
                      <a:lnTo>
                        <a:pt x="1208" y="1152"/>
                      </a:lnTo>
                      <a:lnTo>
                        <a:pt x="1118" y="1158"/>
                      </a:lnTo>
                      <a:lnTo>
                        <a:pt x="1026" y="1162"/>
                      </a:lnTo>
                      <a:lnTo>
                        <a:pt x="930" y="1164"/>
                      </a:lnTo>
                      <a:lnTo>
                        <a:pt x="836" y="1162"/>
                      </a:lnTo>
                      <a:lnTo>
                        <a:pt x="744" y="1158"/>
                      </a:lnTo>
                      <a:lnTo>
                        <a:pt x="654" y="1152"/>
                      </a:lnTo>
                      <a:lnTo>
                        <a:pt x="568" y="1144"/>
                      </a:lnTo>
                      <a:lnTo>
                        <a:pt x="488" y="1134"/>
                      </a:lnTo>
                      <a:lnTo>
                        <a:pt x="410" y="1124"/>
                      </a:lnTo>
                      <a:lnTo>
                        <a:pt x="338" y="1110"/>
                      </a:lnTo>
                      <a:lnTo>
                        <a:pt x="272" y="1094"/>
                      </a:lnTo>
                      <a:lnTo>
                        <a:pt x="212" y="1078"/>
                      </a:lnTo>
                      <a:lnTo>
                        <a:pt x="158" y="1060"/>
                      </a:lnTo>
                      <a:lnTo>
                        <a:pt x="112" y="1042"/>
                      </a:lnTo>
                      <a:lnTo>
                        <a:pt x="74" y="1020"/>
                      </a:lnTo>
                      <a:lnTo>
                        <a:pt x="56" y="1010"/>
                      </a:lnTo>
                      <a:lnTo>
                        <a:pt x="42" y="1000"/>
                      </a:lnTo>
                      <a:lnTo>
                        <a:pt x="30" y="988"/>
                      </a:lnTo>
                      <a:lnTo>
                        <a:pt x="18" y="978"/>
                      </a:lnTo>
                      <a:lnTo>
                        <a:pt x="10" y="966"/>
                      </a:lnTo>
                      <a:lnTo>
                        <a:pt x="4" y="954"/>
                      </a:lnTo>
                      <a:lnTo>
                        <a:pt x="2" y="942"/>
                      </a:lnTo>
                      <a:lnTo>
                        <a:pt x="0" y="930"/>
                      </a:lnTo>
                      <a:lnTo>
                        <a:pt x="2" y="882"/>
                      </a:lnTo>
                      <a:lnTo>
                        <a:pt x="4" y="836"/>
                      </a:lnTo>
                      <a:lnTo>
                        <a:pt x="10" y="788"/>
                      </a:lnTo>
                      <a:lnTo>
                        <a:pt x="18" y="742"/>
                      </a:lnTo>
                      <a:lnTo>
                        <a:pt x="30" y="698"/>
                      </a:lnTo>
                      <a:lnTo>
                        <a:pt x="42" y="654"/>
                      </a:lnTo>
                      <a:lnTo>
                        <a:pt x="56" y="610"/>
                      </a:lnTo>
                      <a:lnTo>
                        <a:pt x="74" y="568"/>
                      </a:lnTo>
                      <a:lnTo>
                        <a:pt x="92" y="526"/>
                      </a:lnTo>
                      <a:lnTo>
                        <a:pt x="112" y="486"/>
                      </a:lnTo>
                      <a:lnTo>
                        <a:pt x="134" y="448"/>
                      </a:lnTo>
                      <a:lnTo>
                        <a:pt x="158" y="410"/>
                      </a:lnTo>
                      <a:lnTo>
                        <a:pt x="184" y="374"/>
                      </a:lnTo>
                      <a:lnTo>
                        <a:pt x="212" y="338"/>
                      </a:lnTo>
                      <a:lnTo>
                        <a:pt x="242" y="304"/>
                      </a:lnTo>
                      <a:lnTo>
                        <a:pt x="272" y="272"/>
                      </a:lnTo>
                      <a:lnTo>
                        <a:pt x="304" y="242"/>
                      </a:lnTo>
                      <a:lnTo>
                        <a:pt x="338" y="212"/>
                      </a:lnTo>
                      <a:lnTo>
                        <a:pt x="374" y="184"/>
                      </a:lnTo>
                      <a:lnTo>
                        <a:pt x="410" y="158"/>
                      </a:lnTo>
                      <a:lnTo>
                        <a:pt x="448" y="134"/>
                      </a:lnTo>
                      <a:lnTo>
                        <a:pt x="488" y="112"/>
                      </a:lnTo>
                      <a:lnTo>
                        <a:pt x="528" y="92"/>
                      </a:lnTo>
                      <a:lnTo>
                        <a:pt x="568" y="72"/>
                      </a:lnTo>
                      <a:lnTo>
                        <a:pt x="610" y="56"/>
                      </a:lnTo>
                      <a:lnTo>
                        <a:pt x="654" y="42"/>
                      </a:lnTo>
                      <a:lnTo>
                        <a:pt x="698" y="28"/>
                      </a:lnTo>
                      <a:lnTo>
                        <a:pt x="744" y="18"/>
                      </a:lnTo>
                      <a:lnTo>
                        <a:pt x="790" y="10"/>
                      </a:lnTo>
                      <a:lnTo>
                        <a:pt x="836" y="4"/>
                      </a:lnTo>
                      <a:lnTo>
                        <a:pt x="882" y="0"/>
                      </a:lnTo>
                      <a:lnTo>
                        <a:pt x="930" y="0"/>
                      </a:lnTo>
                      <a:lnTo>
                        <a:pt x="978" y="0"/>
                      </a:lnTo>
                      <a:lnTo>
                        <a:pt x="1026" y="4"/>
                      </a:lnTo>
                      <a:lnTo>
                        <a:pt x="1072" y="10"/>
                      </a:lnTo>
                      <a:lnTo>
                        <a:pt x="1118" y="18"/>
                      </a:lnTo>
                      <a:lnTo>
                        <a:pt x="1164" y="28"/>
                      </a:lnTo>
                      <a:lnTo>
                        <a:pt x="1208" y="42"/>
                      </a:lnTo>
                      <a:lnTo>
                        <a:pt x="1250" y="56"/>
                      </a:lnTo>
                      <a:lnTo>
                        <a:pt x="1294" y="72"/>
                      </a:lnTo>
                      <a:lnTo>
                        <a:pt x="1334" y="92"/>
                      </a:lnTo>
                      <a:lnTo>
                        <a:pt x="1374" y="112"/>
                      </a:lnTo>
                      <a:lnTo>
                        <a:pt x="1414" y="134"/>
                      </a:lnTo>
                      <a:lnTo>
                        <a:pt x="1452" y="158"/>
                      </a:lnTo>
                      <a:lnTo>
                        <a:pt x="1488" y="184"/>
                      </a:lnTo>
                      <a:lnTo>
                        <a:pt x="1522" y="212"/>
                      </a:lnTo>
                      <a:lnTo>
                        <a:pt x="1556" y="242"/>
                      </a:lnTo>
                      <a:lnTo>
                        <a:pt x="1588" y="272"/>
                      </a:lnTo>
                      <a:lnTo>
                        <a:pt x="1620" y="304"/>
                      </a:lnTo>
                      <a:lnTo>
                        <a:pt x="1650" y="338"/>
                      </a:lnTo>
                      <a:lnTo>
                        <a:pt x="1676" y="374"/>
                      </a:lnTo>
                      <a:lnTo>
                        <a:pt x="1702" y="410"/>
                      </a:lnTo>
                      <a:lnTo>
                        <a:pt x="1726" y="448"/>
                      </a:lnTo>
                      <a:lnTo>
                        <a:pt x="1750" y="486"/>
                      </a:lnTo>
                      <a:lnTo>
                        <a:pt x="1770" y="526"/>
                      </a:lnTo>
                      <a:lnTo>
                        <a:pt x="1788" y="568"/>
                      </a:lnTo>
                      <a:lnTo>
                        <a:pt x="1806" y="610"/>
                      </a:lnTo>
                      <a:lnTo>
                        <a:pt x="1820" y="654"/>
                      </a:lnTo>
                      <a:lnTo>
                        <a:pt x="1832" y="698"/>
                      </a:lnTo>
                      <a:lnTo>
                        <a:pt x="1842" y="742"/>
                      </a:lnTo>
                      <a:lnTo>
                        <a:pt x="1850" y="788"/>
                      </a:lnTo>
                      <a:lnTo>
                        <a:pt x="1856" y="836"/>
                      </a:lnTo>
                      <a:lnTo>
                        <a:pt x="1860" y="882"/>
                      </a:lnTo>
                      <a:lnTo>
                        <a:pt x="1862" y="93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ABABA"/>
                    </a:gs>
                    <a:gs pos="100000">
                      <a:srgbClr val="80808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57" name="Oval 432"/>
                <p:cNvSpPr>
                  <a:spLocks noChangeArrowheads="1"/>
                </p:cNvSpPr>
                <p:nvPr/>
              </p:nvSpPr>
              <p:spPr bwMode="auto">
                <a:xfrm>
                  <a:off x="225" y="138"/>
                  <a:ext cx="183" cy="18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36" name="Text Box 433"/>
            <p:cNvSpPr txBox="1">
              <a:spLocks noChangeArrowheads="1"/>
            </p:cNvSpPr>
            <p:nvPr/>
          </p:nvSpPr>
          <p:spPr bwMode="auto">
            <a:xfrm>
              <a:off x="2608" y="1804"/>
              <a:ext cx="1973" cy="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templates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can be a valuable aid to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Creative professionals</a:t>
              </a:r>
            </a:p>
          </p:txBody>
        </p:sp>
        <p:sp>
          <p:nvSpPr>
            <p:cNvPr id="37" name="Text Box 434"/>
            <p:cNvSpPr txBox="1">
              <a:spLocks noChangeArrowheads="1"/>
            </p:cNvSpPr>
            <p:nvPr/>
          </p:nvSpPr>
          <p:spPr bwMode="auto">
            <a:xfrm>
              <a:off x="3136" y="385"/>
              <a:ext cx="906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Clarity &amp;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Impact</a:t>
              </a:r>
            </a:p>
          </p:txBody>
        </p:sp>
        <p:sp>
          <p:nvSpPr>
            <p:cNvPr id="38" name="AutoShape 435"/>
            <p:cNvSpPr>
              <a:spLocks noChangeArrowheads="1"/>
            </p:cNvSpPr>
            <p:nvPr/>
          </p:nvSpPr>
          <p:spPr bwMode="auto">
            <a:xfrm>
              <a:off x="3311" y="1066"/>
              <a:ext cx="576" cy="475"/>
            </a:xfrm>
            <a:prstGeom prst="upArrow">
              <a:avLst>
                <a:gd name="adj1" fmla="val 52833"/>
                <a:gd name="adj2" fmla="val 45940"/>
              </a:avLst>
            </a:prstGeom>
            <a:gradFill rotWithShape="1">
              <a:gsLst>
                <a:gs pos="0">
                  <a:srgbClr val="808080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9" name="Freeform 436"/>
            <p:cNvSpPr>
              <a:spLocks/>
            </p:cNvSpPr>
            <p:nvPr/>
          </p:nvSpPr>
          <p:spPr bwMode="auto">
            <a:xfrm>
              <a:off x="3107" y="22"/>
              <a:ext cx="998" cy="331"/>
            </a:xfrm>
            <a:custGeom>
              <a:avLst/>
              <a:gdLst>
                <a:gd name="T0" fmla="*/ 0 w 4756"/>
                <a:gd name="T1" fmla="*/ 331 h 1576"/>
                <a:gd name="T2" fmla="*/ 10 w 4756"/>
                <a:gd name="T3" fmla="*/ 307 h 1576"/>
                <a:gd name="T4" fmla="*/ 23 w 4756"/>
                <a:gd name="T5" fmla="*/ 284 h 1576"/>
                <a:gd name="T6" fmla="*/ 36 w 4756"/>
                <a:gd name="T7" fmla="*/ 261 h 1576"/>
                <a:gd name="T8" fmla="*/ 50 w 4756"/>
                <a:gd name="T9" fmla="*/ 239 h 1576"/>
                <a:gd name="T10" fmla="*/ 65 w 4756"/>
                <a:gd name="T11" fmla="*/ 218 h 1576"/>
                <a:gd name="T12" fmla="*/ 81 w 4756"/>
                <a:gd name="T13" fmla="*/ 197 h 1576"/>
                <a:gd name="T14" fmla="*/ 98 w 4756"/>
                <a:gd name="T15" fmla="*/ 178 h 1576"/>
                <a:gd name="T16" fmla="*/ 116 w 4756"/>
                <a:gd name="T17" fmla="*/ 159 h 1576"/>
                <a:gd name="T18" fmla="*/ 135 w 4756"/>
                <a:gd name="T19" fmla="*/ 141 h 1576"/>
                <a:gd name="T20" fmla="*/ 154 w 4756"/>
                <a:gd name="T21" fmla="*/ 124 h 1576"/>
                <a:gd name="T22" fmla="*/ 175 w 4756"/>
                <a:gd name="T23" fmla="*/ 108 h 1576"/>
                <a:gd name="T24" fmla="*/ 196 w 4756"/>
                <a:gd name="T25" fmla="*/ 92 h 1576"/>
                <a:gd name="T26" fmla="*/ 218 w 4756"/>
                <a:gd name="T27" fmla="*/ 79 h 1576"/>
                <a:gd name="T28" fmla="*/ 241 w 4756"/>
                <a:gd name="T29" fmla="*/ 66 h 1576"/>
                <a:gd name="T30" fmla="*/ 264 w 4756"/>
                <a:gd name="T31" fmla="*/ 53 h 1576"/>
                <a:gd name="T32" fmla="*/ 288 w 4756"/>
                <a:gd name="T33" fmla="*/ 42 h 1576"/>
                <a:gd name="T34" fmla="*/ 313 w 4756"/>
                <a:gd name="T35" fmla="*/ 33 h 1576"/>
                <a:gd name="T36" fmla="*/ 338 w 4756"/>
                <a:gd name="T37" fmla="*/ 24 h 1576"/>
                <a:gd name="T38" fmla="*/ 363 w 4756"/>
                <a:gd name="T39" fmla="*/ 17 h 1576"/>
                <a:gd name="T40" fmla="*/ 390 w 4756"/>
                <a:gd name="T41" fmla="*/ 11 h 1576"/>
                <a:gd name="T42" fmla="*/ 416 w 4756"/>
                <a:gd name="T43" fmla="*/ 6 h 1576"/>
                <a:gd name="T44" fmla="*/ 444 w 4756"/>
                <a:gd name="T45" fmla="*/ 3 h 1576"/>
                <a:gd name="T46" fmla="*/ 471 w 4756"/>
                <a:gd name="T47" fmla="*/ 0 h 1576"/>
                <a:gd name="T48" fmla="*/ 499 w 4756"/>
                <a:gd name="T49" fmla="*/ 0 h 1576"/>
                <a:gd name="T50" fmla="*/ 527 w 4756"/>
                <a:gd name="T51" fmla="*/ 0 h 1576"/>
                <a:gd name="T52" fmla="*/ 554 w 4756"/>
                <a:gd name="T53" fmla="*/ 3 h 1576"/>
                <a:gd name="T54" fmla="*/ 582 w 4756"/>
                <a:gd name="T55" fmla="*/ 6 h 1576"/>
                <a:gd name="T56" fmla="*/ 608 w 4756"/>
                <a:gd name="T57" fmla="*/ 11 h 1576"/>
                <a:gd name="T58" fmla="*/ 635 w 4756"/>
                <a:gd name="T59" fmla="*/ 17 h 1576"/>
                <a:gd name="T60" fmla="*/ 660 w 4756"/>
                <a:gd name="T61" fmla="*/ 24 h 1576"/>
                <a:gd name="T62" fmla="*/ 685 w 4756"/>
                <a:gd name="T63" fmla="*/ 33 h 1576"/>
                <a:gd name="T64" fmla="*/ 710 w 4756"/>
                <a:gd name="T65" fmla="*/ 42 h 1576"/>
                <a:gd name="T66" fmla="*/ 734 w 4756"/>
                <a:gd name="T67" fmla="*/ 53 h 1576"/>
                <a:gd name="T68" fmla="*/ 757 w 4756"/>
                <a:gd name="T69" fmla="*/ 66 h 1576"/>
                <a:gd name="T70" fmla="*/ 780 w 4756"/>
                <a:gd name="T71" fmla="*/ 79 h 1576"/>
                <a:gd name="T72" fmla="*/ 802 w 4756"/>
                <a:gd name="T73" fmla="*/ 92 h 1576"/>
                <a:gd name="T74" fmla="*/ 823 w 4756"/>
                <a:gd name="T75" fmla="*/ 108 h 1576"/>
                <a:gd name="T76" fmla="*/ 844 w 4756"/>
                <a:gd name="T77" fmla="*/ 124 h 1576"/>
                <a:gd name="T78" fmla="*/ 863 w 4756"/>
                <a:gd name="T79" fmla="*/ 141 h 1576"/>
                <a:gd name="T80" fmla="*/ 882 w 4756"/>
                <a:gd name="T81" fmla="*/ 159 h 1576"/>
                <a:gd name="T82" fmla="*/ 900 w 4756"/>
                <a:gd name="T83" fmla="*/ 178 h 1576"/>
                <a:gd name="T84" fmla="*/ 917 w 4756"/>
                <a:gd name="T85" fmla="*/ 197 h 1576"/>
                <a:gd name="T86" fmla="*/ 933 w 4756"/>
                <a:gd name="T87" fmla="*/ 218 h 1576"/>
                <a:gd name="T88" fmla="*/ 948 w 4756"/>
                <a:gd name="T89" fmla="*/ 239 h 1576"/>
                <a:gd name="T90" fmla="*/ 962 w 4756"/>
                <a:gd name="T91" fmla="*/ 261 h 1576"/>
                <a:gd name="T92" fmla="*/ 975 w 4756"/>
                <a:gd name="T93" fmla="*/ 284 h 1576"/>
                <a:gd name="T94" fmla="*/ 988 w 4756"/>
                <a:gd name="T95" fmla="*/ 307 h 1576"/>
                <a:gd name="T96" fmla="*/ 998 w 4756"/>
                <a:gd name="T97" fmla="*/ 331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0" name="Oval 439"/>
            <p:cNvSpPr>
              <a:spLocks noChangeArrowheads="1"/>
            </p:cNvSpPr>
            <p:nvPr/>
          </p:nvSpPr>
          <p:spPr bwMode="auto">
            <a:xfrm>
              <a:off x="1814" y="1695"/>
              <a:ext cx="1212" cy="5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1" name="Oval 441"/>
            <p:cNvSpPr>
              <a:spLocks noChangeArrowheads="1"/>
            </p:cNvSpPr>
            <p:nvPr/>
          </p:nvSpPr>
          <p:spPr bwMode="auto">
            <a:xfrm>
              <a:off x="1824" y="453"/>
              <a:ext cx="1174" cy="1166"/>
            </a:xfrm>
            <a:prstGeom prst="ellipse">
              <a:avLst/>
            </a:prstGeom>
            <a:gradFill rotWithShape="1">
              <a:gsLst>
                <a:gs pos="0">
                  <a:srgbClr val="FF906D"/>
                </a:gs>
                <a:gs pos="100000">
                  <a:srgbClr val="FF5722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2" name="Oval 442"/>
            <p:cNvSpPr>
              <a:spLocks noChangeArrowheads="1"/>
            </p:cNvSpPr>
            <p:nvPr/>
          </p:nvSpPr>
          <p:spPr bwMode="auto">
            <a:xfrm>
              <a:off x="2055" y="599"/>
              <a:ext cx="197" cy="19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3" name="Text Box 443"/>
            <p:cNvSpPr txBox="1">
              <a:spLocks noChangeArrowheads="1"/>
            </p:cNvSpPr>
            <p:nvPr/>
          </p:nvSpPr>
          <p:spPr bwMode="auto">
            <a:xfrm>
              <a:off x="1859" y="835"/>
              <a:ext cx="1079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Inspiration</a:t>
              </a:r>
              <a:endPara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Gulim" pitchFamily="34" charset="-127"/>
              </a:endParaRPr>
            </a:p>
          </p:txBody>
        </p:sp>
        <p:sp>
          <p:nvSpPr>
            <p:cNvPr id="44" name="Freeform 444"/>
            <p:cNvSpPr>
              <a:spLocks/>
            </p:cNvSpPr>
            <p:nvPr/>
          </p:nvSpPr>
          <p:spPr bwMode="auto">
            <a:xfrm>
              <a:off x="1905" y="473"/>
              <a:ext cx="998" cy="331"/>
            </a:xfrm>
            <a:custGeom>
              <a:avLst/>
              <a:gdLst>
                <a:gd name="T0" fmla="*/ 0 w 4756"/>
                <a:gd name="T1" fmla="*/ 331 h 1576"/>
                <a:gd name="T2" fmla="*/ 10 w 4756"/>
                <a:gd name="T3" fmla="*/ 307 h 1576"/>
                <a:gd name="T4" fmla="*/ 23 w 4756"/>
                <a:gd name="T5" fmla="*/ 284 h 1576"/>
                <a:gd name="T6" fmla="*/ 36 w 4756"/>
                <a:gd name="T7" fmla="*/ 261 h 1576"/>
                <a:gd name="T8" fmla="*/ 50 w 4756"/>
                <a:gd name="T9" fmla="*/ 239 h 1576"/>
                <a:gd name="T10" fmla="*/ 65 w 4756"/>
                <a:gd name="T11" fmla="*/ 218 h 1576"/>
                <a:gd name="T12" fmla="*/ 81 w 4756"/>
                <a:gd name="T13" fmla="*/ 197 h 1576"/>
                <a:gd name="T14" fmla="*/ 98 w 4756"/>
                <a:gd name="T15" fmla="*/ 178 h 1576"/>
                <a:gd name="T16" fmla="*/ 116 w 4756"/>
                <a:gd name="T17" fmla="*/ 159 h 1576"/>
                <a:gd name="T18" fmla="*/ 135 w 4756"/>
                <a:gd name="T19" fmla="*/ 141 h 1576"/>
                <a:gd name="T20" fmla="*/ 154 w 4756"/>
                <a:gd name="T21" fmla="*/ 124 h 1576"/>
                <a:gd name="T22" fmla="*/ 175 w 4756"/>
                <a:gd name="T23" fmla="*/ 108 h 1576"/>
                <a:gd name="T24" fmla="*/ 196 w 4756"/>
                <a:gd name="T25" fmla="*/ 92 h 1576"/>
                <a:gd name="T26" fmla="*/ 218 w 4756"/>
                <a:gd name="T27" fmla="*/ 79 h 1576"/>
                <a:gd name="T28" fmla="*/ 241 w 4756"/>
                <a:gd name="T29" fmla="*/ 66 h 1576"/>
                <a:gd name="T30" fmla="*/ 264 w 4756"/>
                <a:gd name="T31" fmla="*/ 53 h 1576"/>
                <a:gd name="T32" fmla="*/ 288 w 4756"/>
                <a:gd name="T33" fmla="*/ 42 h 1576"/>
                <a:gd name="T34" fmla="*/ 313 w 4756"/>
                <a:gd name="T35" fmla="*/ 33 h 1576"/>
                <a:gd name="T36" fmla="*/ 338 w 4756"/>
                <a:gd name="T37" fmla="*/ 24 h 1576"/>
                <a:gd name="T38" fmla="*/ 363 w 4756"/>
                <a:gd name="T39" fmla="*/ 17 h 1576"/>
                <a:gd name="T40" fmla="*/ 390 w 4756"/>
                <a:gd name="T41" fmla="*/ 11 h 1576"/>
                <a:gd name="T42" fmla="*/ 416 w 4756"/>
                <a:gd name="T43" fmla="*/ 6 h 1576"/>
                <a:gd name="T44" fmla="*/ 444 w 4756"/>
                <a:gd name="T45" fmla="*/ 3 h 1576"/>
                <a:gd name="T46" fmla="*/ 471 w 4756"/>
                <a:gd name="T47" fmla="*/ 0 h 1576"/>
                <a:gd name="T48" fmla="*/ 499 w 4756"/>
                <a:gd name="T49" fmla="*/ 0 h 1576"/>
                <a:gd name="T50" fmla="*/ 527 w 4756"/>
                <a:gd name="T51" fmla="*/ 0 h 1576"/>
                <a:gd name="T52" fmla="*/ 554 w 4756"/>
                <a:gd name="T53" fmla="*/ 3 h 1576"/>
                <a:gd name="T54" fmla="*/ 582 w 4756"/>
                <a:gd name="T55" fmla="*/ 6 h 1576"/>
                <a:gd name="T56" fmla="*/ 608 w 4756"/>
                <a:gd name="T57" fmla="*/ 11 h 1576"/>
                <a:gd name="T58" fmla="*/ 635 w 4756"/>
                <a:gd name="T59" fmla="*/ 17 h 1576"/>
                <a:gd name="T60" fmla="*/ 660 w 4756"/>
                <a:gd name="T61" fmla="*/ 24 h 1576"/>
                <a:gd name="T62" fmla="*/ 685 w 4756"/>
                <a:gd name="T63" fmla="*/ 33 h 1576"/>
                <a:gd name="T64" fmla="*/ 710 w 4756"/>
                <a:gd name="T65" fmla="*/ 42 h 1576"/>
                <a:gd name="T66" fmla="*/ 734 w 4756"/>
                <a:gd name="T67" fmla="*/ 53 h 1576"/>
                <a:gd name="T68" fmla="*/ 757 w 4756"/>
                <a:gd name="T69" fmla="*/ 66 h 1576"/>
                <a:gd name="T70" fmla="*/ 780 w 4756"/>
                <a:gd name="T71" fmla="*/ 79 h 1576"/>
                <a:gd name="T72" fmla="*/ 802 w 4756"/>
                <a:gd name="T73" fmla="*/ 92 h 1576"/>
                <a:gd name="T74" fmla="*/ 823 w 4756"/>
                <a:gd name="T75" fmla="*/ 108 h 1576"/>
                <a:gd name="T76" fmla="*/ 844 w 4756"/>
                <a:gd name="T77" fmla="*/ 124 h 1576"/>
                <a:gd name="T78" fmla="*/ 863 w 4756"/>
                <a:gd name="T79" fmla="*/ 141 h 1576"/>
                <a:gd name="T80" fmla="*/ 882 w 4756"/>
                <a:gd name="T81" fmla="*/ 159 h 1576"/>
                <a:gd name="T82" fmla="*/ 900 w 4756"/>
                <a:gd name="T83" fmla="*/ 178 h 1576"/>
                <a:gd name="T84" fmla="*/ 917 w 4756"/>
                <a:gd name="T85" fmla="*/ 197 h 1576"/>
                <a:gd name="T86" fmla="*/ 933 w 4756"/>
                <a:gd name="T87" fmla="*/ 218 h 1576"/>
                <a:gd name="T88" fmla="*/ 948 w 4756"/>
                <a:gd name="T89" fmla="*/ 239 h 1576"/>
                <a:gd name="T90" fmla="*/ 962 w 4756"/>
                <a:gd name="T91" fmla="*/ 261 h 1576"/>
                <a:gd name="T92" fmla="*/ 975 w 4756"/>
                <a:gd name="T93" fmla="*/ 284 h 1576"/>
                <a:gd name="T94" fmla="*/ 988 w 4756"/>
                <a:gd name="T95" fmla="*/ 307 h 1576"/>
                <a:gd name="T96" fmla="*/ 998 w 4756"/>
                <a:gd name="T97" fmla="*/ 331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5" name="Oval 447"/>
            <p:cNvSpPr>
              <a:spLocks noChangeArrowheads="1"/>
            </p:cNvSpPr>
            <p:nvPr/>
          </p:nvSpPr>
          <p:spPr bwMode="auto">
            <a:xfrm>
              <a:off x="4196" y="1695"/>
              <a:ext cx="1212" cy="5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6" name="Oval 449"/>
            <p:cNvSpPr>
              <a:spLocks noChangeArrowheads="1"/>
            </p:cNvSpPr>
            <p:nvPr/>
          </p:nvSpPr>
          <p:spPr bwMode="auto">
            <a:xfrm>
              <a:off x="4206" y="453"/>
              <a:ext cx="1170" cy="1166"/>
            </a:xfrm>
            <a:prstGeom prst="ellipse">
              <a:avLst/>
            </a:prstGeom>
            <a:gradFill rotWithShape="1">
              <a:gsLst>
                <a:gs pos="0">
                  <a:srgbClr val="FF906D"/>
                </a:gs>
                <a:gs pos="100000">
                  <a:srgbClr val="FF5722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7" name="Oval 450"/>
            <p:cNvSpPr>
              <a:spLocks noChangeArrowheads="1"/>
            </p:cNvSpPr>
            <p:nvPr/>
          </p:nvSpPr>
          <p:spPr bwMode="auto">
            <a:xfrm>
              <a:off x="4437" y="599"/>
              <a:ext cx="197" cy="19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8" name="Text Box 451"/>
            <p:cNvSpPr txBox="1">
              <a:spLocks noChangeArrowheads="1"/>
            </p:cNvSpPr>
            <p:nvPr/>
          </p:nvSpPr>
          <p:spPr bwMode="auto">
            <a:xfrm>
              <a:off x="4336" y="835"/>
              <a:ext cx="910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</a:t>
              </a:r>
            </a:p>
          </p:txBody>
        </p:sp>
        <p:sp>
          <p:nvSpPr>
            <p:cNvPr id="49" name="Freeform 452"/>
            <p:cNvSpPr>
              <a:spLocks/>
            </p:cNvSpPr>
            <p:nvPr/>
          </p:nvSpPr>
          <p:spPr bwMode="auto">
            <a:xfrm>
              <a:off x="4286" y="473"/>
              <a:ext cx="998" cy="331"/>
            </a:xfrm>
            <a:custGeom>
              <a:avLst/>
              <a:gdLst>
                <a:gd name="T0" fmla="*/ 0 w 4756"/>
                <a:gd name="T1" fmla="*/ 331 h 1576"/>
                <a:gd name="T2" fmla="*/ 10 w 4756"/>
                <a:gd name="T3" fmla="*/ 307 h 1576"/>
                <a:gd name="T4" fmla="*/ 23 w 4756"/>
                <a:gd name="T5" fmla="*/ 284 h 1576"/>
                <a:gd name="T6" fmla="*/ 36 w 4756"/>
                <a:gd name="T7" fmla="*/ 261 h 1576"/>
                <a:gd name="T8" fmla="*/ 50 w 4756"/>
                <a:gd name="T9" fmla="*/ 239 h 1576"/>
                <a:gd name="T10" fmla="*/ 65 w 4756"/>
                <a:gd name="T11" fmla="*/ 218 h 1576"/>
                <a:gd name="T12" fmla="*/ 81 w 4756"/>
                <a:gd name="T13" fmla="*/ 197 h 1576"/>
                <a:gd name="T14" fmla="*/ 98 w 4756"/>
                <a:gd name="T15" fmla="*/ 178 h 1576"/>
                <a:gd name="T16" fmla="*/ 116 w 4756"/>
                <a:gd name="T17" fmla="*/ 159 h 1576"/>
                <a:gd name="T18" fmla="*/ 135 w 4756"/>
                <a:gd name="T19" fmla="*/ 141 h 1576"/>
                <a:gd name="T20" fmla="*/ 154 w 4756"/>
                <a:gd name="T21" fmla="*/ 124 h 1576"/>
                <a:gd name="T22" fmla="*/ 175 w 4756"/>
                <a:gd name="T23" fmla="*/ 108 h 1576"/>
                <a:gd name="T24" fmla="*/ 196 w 4756"/>
                <a:gd name="T25" fmla="*/ 92 h 1576"/>
                <a:gd name="T26" fmla="*/ 218 w 4756"/>
                <a:gd name="T27" fmla="*/ 79 h 1576"/>
                <a:gd name="T28" fmla="*/ 241 w 4756"/>
                <a:gd name="T29" fmla="*/ 66 h 1576"/>
                <a:gd name="T30" fmla="*/ 264 w 4756"/>
                <a:gd name="T31" fmla="*/ 53 h 1576"/>
                <a:gd name="T32" fmla="*/ 288 w 4756"/>
                <a:gd name="T33" fmla="*/ 42 h 1576"/>
                <a:gd name="T34" fmla="*/ 313 w 4756"/>
                <a:gd name="T35" fmla="*/ 33 h 1576"/>
                <a:gd name="T36" fmla="*/ 338 w 4756"/>
                <a:gd name="T37" fmla="*/ 24 h 1576"/>
                <a:gd name="T38" fmla="*/ 363 w 4756"/>
                <a:gd name="T39" fmla="*/ 17 h 1576"/>
                <a:gd name="T40" fmla="*/ 390 w 4756"/>
                <a:gd name="T41" fmla="*/ 11 h 1576"/>
                <a:gd name="T42" fmla="*/ 416 w 4756"/>
                <a:gd name="T43" fmla="*/ 6 h 1576"/>
                <a:gd name="T44" fmla="*/ 444 w 4756"/>
                <a:gd name="T45" fmla="*/ 3 h 1576"/>
                <a:gd name="T46" fmla="*/ 471 w 4756"/>
                <a:gd name="T47" fmla="*/ 0 h 1576"/>
                <a:gd name="T48" fmla="*/ 499 w 4756"/>
                <a:gd name="T49" fmla="*/ 0 h 1576"/>
                <a:gd name="T50" fmla="*/ 527 w 4756"/>
                <a:gd name="T51" fmla="*/ 0 h 1576"/>
                <a:gd name="T52" fmla="*/ 554 w 4756"/>
                <a:gd name="T53" fmla="*/ 3 h 1576"/>
                <a:gd name="T54" fmla="*/ 582 w 4756"/>
                <a:gd name="T55" fmla="*/ 6 h 1576"/>
                <a:gd name="T56" fmla="*/ 608 w 4756"/>
                <a:gd name="T57" fmla="*/ 11 h 1576"/>
                <a:gd name="T58" fmla="*/ 635 w 4756"/>
                <a:gd name="T59" fmla="*/ 17 h 1576"/>
                <a:gd name="T60" fmla="*/ 660 w 4756"/>
                <a:gd name="T61" fmla="*/ 24 h 1576"/>
                <a:gd name="T62" fmla="*/ 685 w 4756"/>
                <a:gd name="T63" fmla="*/ 33 h 1576"/>
                <a:gd name="T64" fmla="*/ 710 w 4756"/>
                <a:gd name="T65" fmla="*/ 42 h 1576"/>
                <a:gd name="T66" fmla="*/ 734 w 4756"/>
                <a:gd name="T67" fmla="*/ 53 h 1576"/>
                <a:gd name="T68" fmla="*/ 757 w 4756"/>
                <a:gd name="T69" fmla="*/ 66 h 1576"/>
                <a:gd name="T70" fmla="*/ 780 w 4756"/>
                <a:gd name="T71" fmla="*/ 79 h 1576"/>
                <a:gd name="T72" fmla="*/ 802 w 4756"/>
                <a:gd name="T73" fmla="*/ 92 h 1576"/>
                <a:gd name="T74" fmla="*/ 823 w 4756"/>
                <a:gd name="T75" fmla="*/ 108 h 1576"/>
                <a:gd name="T76" fmla="*/ 844 w 4756"/>
                <a:gd name="T77" fmla="*/ 124 h 1576"/>
                <a:gd name="T78" fmla="*/ 863 w 4756"/>
                <a:gd name="T79" fmla="*/ 141 h 1576"/>
                <a:gd name="T80" fmla="*/ 882 w 4756"/>
                <a:gd name="T81" fmla="*/ 159 h 1576"/>
                <a:gd name="T82" fmla="*/ 900 w 4756"/>
                <a:gd name="T83" fmla="*/ 178 h 1576"/>
                <a:gd name="T84" fmla="*/ 917 w 4756"/>
                <a:gd name="T85" fmla="*/ 197 h 1576"/>
                <a:gd name="T86" fmla="*/ 933 w 4756"/>
                <a:gd name="T87" fmla="*/ 218 h 1576"/>
                <a:gd name="T88" fmla="*/ 948 w 4756"/>
                <a:gd name="T89" fmla="*/ 239 h 1576"/>
                <a:gd name="T90" fmla="*/ 962 w 4756"/>
                <a:gd name="T91" fmla="*/ 261 h 1576"/>
                <a:gd name="T92" fmla="*/ 975 w 4756"/>
                <a:gd name="T93" fmla="*/ 284 h 1576"/>
                <a:gd name="T94" fmla="*/ 988 w 4756"/>
                <a:gd name="T95" fmla="*/ 307 h 1576"/>
                <a:gd name="T96" fmla="*/ 998 w 4756"/>
                <a:gd name="T97" fmla="*/ 331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0" name="Freeform 453"/>
            <p:cNvSpPr>
              <a:spLocks/>
            </p:cNvSpPr>
            <p:nvPr/>
          </p:nvSpPr>
          <p:spPr bwMode="auto">
            <a:xfrm>
              <a:off x="2675" y="1571"/>
              <a:ext cx="1838" cy="664"/>
            </a:xfrm>
            <a:custGeom>
              <a:avLst/>
              <a:gdLst>
                <a:gd name="T0" fmla="*/ 0 w 4756"/>
                <a:gd name="T1" fmla="*/ 664 h 1576"/>
                <a:gd name="T2" fmla="*/ 19 w 4756"/>
                <a:gd name="T3" fmla="*/ 616 h 1576"/>
                <a:gd name="T4" fmla="*/ 42 w 4756"/>
                <a:gd name="T5" fmla="*/ 569 h 1576"/>
                <a:gd name="T6" fmla="*/ 66 w 4756"/>
                <a:gd name="T7" fmla="*/ 523 h 1576"/>
                <a:gd name="T8" fmla="*/ 92 w 4756"/>
                <a:gd name="T9" fmla="*/ 479 h 1576"/>
                <a:gd name="T10" fmla="*/ 120 w 4756"/>
                <a:gd name="T11" fmla="*/ 436 h 1576"/>
                <a:gd name="T12" fmla="*/ 149 w 4756"/>
                <a:gd name="T13" fmla="*/ 396 h 1576"/>
                <a:gd name="T14" fmla="*/ 181 w 4756"/>
                <a:gd name="T15" fmla="*/ 356 h 1576"/>
                <a:gd name="T16" fmla="*/ 213 w 4756"/>
                <a:gd name="T17" fmla="*/ 319 h 1576"/>
                <a:gd name="T18" fmla="*/ 248 w 4756"/>
                <a:gd name="T19" fmla="*/ 282 h 1576"/>
                <a:gd name="T20" fmla="*/ 284 w 4756"/>
                <a:gd name="T21" fmla="*/ 249 h 1576"/>
                <a:gd name="T22" fmla="*/ 322 w 4756"/>
                <a:gd name="T23" fmla="*/ 216 h 1576"/>
                <a:gd name="T24" fmla="*/ 361 w 4756"/>
                <a:gd name="T25" fmla="*/ 185 h 1576"/>
                <a:gd name="T26" fmla="*/ 402 w 4756"/>
                <a:gd name="T27" fmla="*/ 158 h 1576"/>
                <a:gd name="T28" fmla="*/ 444 w 4756"/>
                <a:gd name="T29" fmla="*/ 131 h 1576"/>
                <a:gd name="T30" fmla="*/ 486 w 4756"/>
                <a:gd name="T31" fmla="*/ 107 h 1576"/>
                <a:gd name="T32" fmla="*/ 531 w 4756"/>
                <a:gd name="T33" fmla="*/ 85 h 1576"/>
                <a:gd name="T34" fmla="*/ 576 w 4756"/>
                <a:gd name="T35" fmla="*/ 66 h 1576"/>
                <a:gd name="T36" fmla="*/ 622 w 4756"/>
                <a:gd name="T37" fmla="*/ 49 h 1576"/>
                <a:gd name="T38" fmla="*/ 669 w 4756"/>
                <a:gd name="T39" fmla="*/ 34 h 1576"/>
                <a:gd name="T40" fmla="*/ 718 w 4756"/>
                <a:gd name="T41" fmla="*/ 22 h 1576"/>
                <a:gd name="T42" fmla="*/ 767 w 4756"/>
                <a:gd name="T43" fmla="*/ 13 h 1576"/>
                <a:gd name="T44" fmla="*/ 817 w 4756"/>
                <a:gd name="T45" fmla="*/ 5 h 1576"/>
                <a:gd name="T46" fmla="*/ 868 w 4756"/>
                <a:gd name="T47" fmla="*/ 1 h 1576"/>
                <a:gd name="T48" fmla="*/ 919 w 4756"/>
                <a:gd name="T49" fmla="*/ 0 h 1576"/>
                <a:gd name="T50" fmla="*/ 970 w 4756"/>
                <a:gd name="T51" fmla="*/ 1 h 1576"/>
                <a:gd name="T52" fmla="*/ 1021 w 4756"/>
                <a:gd name="T53" fmla="*/ 5 h 1576"/>
                <a:gd name="T54" fmla="*/ 1071 w 4756"/>
                <a:gd name="T55" fmla="*/ 13 h 1576"/>
                <a:gd name="T56" fmla="*/ 1120 w 4756"/>
                <a:gd name="T57" fmla="*/ 22 h 1576"/>
                <a:gd name="T58" fmla="*/ 1169 w 4756"/>
                <a:gd name="T59" fmla="*/ 34 h 1576"/>
                <a:gd name="T60" fmla="*/ 1216 w 4756"/>
                <a:gd name="T61" fmla="*/ 49 h 1576"/>
                <a:gd name="T62" fmla="*/ 1262 w 4756"/>
                <a:gd name="T63" fmla="*/ 66 h 1576"/>
                <a:gd name="T64" fmla="*/ 1307 w 4756"/>
                <a:gd name="T65" fmla="*/ 85 h 1576"/>
                <a:gd name="T66" fmla="*/ 1352 w 4756"/>
                <a:gd name="T67" fmla="*/ 107 h 1576"/>
                <a:gd name="T68" fmla="*/ 1394 w 4756"/>
                <a:gd name="T69" fmla="*/ 131 h 1576"/>
                <a:gd name="T70" fmla="*/ 1436 w 4756"/>
                <a:gd name="T71" fmla="*/ 158 h 1576"/>
                <a:gd name="T72" fmla="*/ 1477 w 4756"/>
                <a:gd name="T73" fmla="*/ 185 h 1576"/>
                <a:gd name="T74" fmla="*/ 1516 w 4756"/>
                <a:gd name="T75" fmla="*/ 216 h 1576"/>
                <a:gd name="T76" fmla="*/ 1554 w 4756"/>
                <a:gd name="T77" fmla="*/ 249 h 1576"/>
                <a:gd name="T78" fmla="*/ 1590 w 4756"/>
                <a:gd name="T79" fmla="*/ 282 h 1576"/>
                <a:gd name="T80" fmla="*/ 1625 w 4756"/>
                <a:gd name="T81" fmla="*/ 319 h 1576"/>
                <a:gd name="T82" fmla="*/ 1657 w 4756"/>
                <a:gd name="T83" fmla="*/ 356 h 1576"/>
                <a:gd name="T84" fmla="*/ 1689 w 4756"/>
                <a:gd name="T85" fmla="*/ 396 h 1576"/>
                <a:gd name="T86" fmla="*/ 1718 w 4756"/>
                <a:gd name="T87" fmla="*/ 436 h 1576"/>
                <a:gd name="T88" fmla="*/ 1746 w 4756"/>
                <a:gd name="T89" fmla="*/ 479 h 1576"/>
                <a:gd name="T90" fmla="*/ 1772 w 4756"/>
                <a:gd name="T91" fmla="*/ 523 h 1576"/>
                <a:gd name="T92" fmla="*/ 1796 w 4756"/>
                <a:gd name="T93" fmla="*/ 569 h 1576"/>
                <a:gd name="T94" fmla="*/ 1819 w 4756"/>
                <a:gd name="T95" fmla="*/ 616 h 1576"/>
                <a:gd name="T96" fmla="*/ 1838 w 4756"/>
                <a:gd name="T97" fmla="*/ 664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1" name="AutoShape 454"/>
            <p:cNvSpPr>
              <a:spLocks noChangeArrowheads="1"/>
            </p:cNvSpPr>
            <p:nvPr/>
          </p:nvSpPr>
          <p:spPr bwMode="auto">
            <a:xfrm rot="-2367420">
              <a:off x="2563" y="1316"/>
              <a:ext cx="576" cy="475"/>
            </a:xfrm>
            <a:prstGeom prst="upArrow">
              <a:avLst>
                <a:gd name="adj1" fmla="val 52833"/>
                <a:gd name="adj2" fmla="val 45940"/>
              </a:avLst>
            </a:prstGeom>
            <a:gradFill rotWithShape="1">
              <a:gsLst>
                <a:gs pos="0">
                  <a:srgbClr val="808080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2" name="AutoShape 455"/>
            <p:cNvSpPr>
              <a:spLocks noChangeArrowheads="1"/>
            </p:cNvSpPr>
            <p:nvPr/>
          </p:nvSpPr>
          <p:spPr bwMode="auto">
            <a:xfrm rot="2480061">
              <a:off x="4037" y="1315"/>
              <a:ext cx="576" cy="475"/>
            </a:xfrm>
            <a:prstGeom prst="upArrow">
              <a:avLst>
                <a:gd name="adj1" fmla="val 52833"/>
                <a:gd name="adj2" fmla="val 45940"/>
              </a:avLst>
            </a:prstGeom>
            <a:gradFill rotWithShape="1">
              <a:gsLst>
                <a:gs pos="0">
                  <a:srgbClr val="808080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3" name="Text Box 456"/>
            <p:cNvSpPr txBox="1">
              <a:spLocks noChangeArrowheads="1"/>
            </p:cNvSpPr>
            <p:nvPr/>
          </p:nvSpPr>
          <p:spPr bwMode="auto">
            <a:xfrm>
              <a:off x="0" y="1587"/>
              <a:ext cx="2087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Pictures speak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1,000 words!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Catch The feel of Design in contemporary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colors and styles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Gulim" pitchFamily="34" charset="-127"/>
              </a:endParaRP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Creative Visual Aids!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Feel the touch of Design on the cutting edge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047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>
            <a:grpSpLocks/>
          </p:cNvGrpSpPr>
          <p:nvPr/>
        </p:nvGrpSpPr>
        <p:grpSpPr bwMode="auto">
          <a:xfrm>
            <a:off x="714375" y="1268760"/>
            <a:ext cx="7891463" cy="4843462"/>
            <a:chOff x="0" y="0"/>
            <a:chExt cx="4970" cy="3130"/>
          </a:xfrm>
        </p:grpSpPr>
        <p:sp>
          <p:nvSpPr>
            <p:cNvPr id="31" name="Freeform 485"/>
            <p:cNvSpPr>
              <a:spLocks/>
            </p:cNvSpPr>
            <p:nvPr/>
          </p:nvSpPr>
          <p:spPr bwMode="auto">
            <a:xfrm>
              <a:off x="2994" y="1147"/>
              <a:ext cx="1519" cy="1317"/>
            </a:xfrm>
            <a:custGeom>
              <a:avLst/>
              <a:gdLst>
                <a:gd name="T0" fmla="*/ 379 w 1082"/>
                <a:gd name="T1" fmla="*/ 1317 h 938"/>
                <a:gd name="T2" fmla="*/ 0 w 1082"/>
                <a:gd name="T3" fmla="*/ 656 h 938"/>
                <a:gd name="T4" fmla="*/ 379 w 1082"/>
                <a:gd name="T5" fmla="*/ 0 h 938"/>
                <a:gd name="T6" fmla="*/ 1140 w 1082"/>
                <a:gd name="T7" fmla="*/ 0 h 938"/>
                <a:gd name="T8" fmla="*/ 1519 w 1082"/>
                <a:gd name="T9" fmla="*/ 656 h 938"/>
                <a:gd name="T10" fmla="*/ 1140 w 1082"/>
                <a:gd name="T11" fmla="*/ 1317 h 938"/>
                <a:gd name="T12" fmla="*/ 379 w 1082"/>
                <a:gd name="T13" fmla="*/ 1317 h 9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82"/>
                <a:gd name="T22" fmla="*/ 0 h 938"/>
                <a:gd name="T23" fmla="*/ 1082 w 1082"/>
                <a:gd name="T24" fmla="*/ 938 h 9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82" h="938">
                  <a:moveTo>
                    <a:pt x="270" y="938"/>
                  </a:moveTo>
                  <a:lnTo>
                    <a:pt x="0" y="467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67"/>
                  </a:lnTo>
                  <a:lnTo>
                    <a:pt x="812" y="938"/>
                  </a:lnTo>
                  <a:lnTo>
                    <a:pt x="270" y="938"/>
                  </a:lnTo>
                  <a:close/>
                </a:path>
              </a:pathLst>
            </a:custGeom>
            <a:gradFill rotWithShape="1">
              <a:gsLst>
                <a:gs pos="0">
                  <a:srgbClr val="FF5722"/>
                </a:gs>
                <a:gs pos="100000">
                  <a:srgbClr val="FF906D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2" name="Freeform 486"/>
            <p:cNvSpPr>
              <a:spLocks/>
            </p:cNvSpPr>
            <p:nvPr/>
          </p:nvSpPr>
          <p:spPr bwMode="auto">
            <a:xfrm>
              <a:off x="3071" y="1196"/>
              <a:ext cx="1373" cy="599"/>
            </a:xfrm>
            <a:custGeom>
              <a:avLst/>
              <a:gdLst>
                <a:gd name="T0" fmla="*/ 0 w 666"/>
                <a:gd name="T1" fmla="*/ 599 h 290"/>
                <a:gd name="T2" fmla="*/ 342 w 666"/>
                <a:gd name="T3" fmla="*/ 0 h 290"/>
                <a:gd name="T4" fmla="*/ 1031 w 666"/>
                <a:gd name="T5" fmla="*/ 0 h 290"/>
                <a:gd name="T6" fmla="*/ 1373 w 666"/>
                <a:gd name="T7" fmla="*/ 599 h 290"/>
                <a:gd name="T8" fmla="*/ 0 w 666"/>
                <a:gd name="T9" fmla="*/ 599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6"/>
                <a:gd name="T16" fmla="*/ 0 h 290"/>
                <a:gd name="T17" fmla="*/ 666 w 666"/>
                <a:gd name="T18" fmla="*/ 290 h 2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" name="Freeform 487"/>
            <p:cNvSpPr>
              <a:spLocks/>
            </p:cNvSpPr>
            <p:nvPr/>
          </p:nvSpPr>
          <p:spPr bwMode="auto">
            <a:xfrm>
              <a:off x="2994" y="2464"/>
              <a:ext cx="1526" cy="666"/>
            </a:xfrm>
            <a:custGeom>
              <a:avLst/>
              <a:gdLst>
                <a:gd name="T0" fmla="*/ 0 w 666"/>
                <a:gd name="T1" fmla="*/ 666 h 290"/>
                <a:gd name="T2" fmla="*/ 380 w 666"/>
                <a:gd name="T3" fmla="*/ 0 h 290"/>
                <a:gd name="T4" fmla="*/ 1146 w 666"/>
                <a:gd name="T5" fmla="*/ 0 h 290"/>
                <a:gd name="T6" fmla="*/ 1526 w 666"/>
                <a:gd name="T7" fmla="*/ 666 h 290"/>
                <a:gd name="T8" fmla="*/ 0 w 666"/>
                <a:gd name="T9" fmla="*/ 666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6"/>
                <a:gd name="T16" fmla="*/ 0 h 290"/>
                <a:gd name="T17" fmla="*/ 666 w 666"/>
                <a:gd name="T18" fmla="*/ 290 h 2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" name="Text Box 489"/>
            <p:cNvSpPr txBox="1">
              <a:spLocks noChangeArrowheads="1"/>
            </p:cNvSpPr>
            <p:nvPr/>
          </p:nvSpPr>
          <p:spPr bwMode="auto">
            <a:xfrm>
              <a:off x="2267" y="0"/>
              <a:ext cx="2703" cy="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Pictures speak 1,000 words!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Catch The feel of Design in contemporary colors and styles.</a:t>
              </a:r>
            </a:p>
          </p:txBody>
        </p:sp>
        <p:sp>
          <p:nvSpPr>
            <p:cNvPr id="35" name="AutoShape 490"/>
            <p:cNvSpPr>
              <a:spLocks noChangeAspect="1" noChangeArrowheads="1" noTextEdit="1"/>
            </p:cNvSpPr>
            <p:nvPr/>
          </p:nvSpPr>
          <p:spPr bwMode="auto">
            <a:xfrm>
              <a:off x="38" y="37"/>
              <a:ext cx="2270" cy="2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6" name="Freeform 491"/>
            <p:cNvSpPr>
              <a:spLocks/>
            </p:cNvSpPr>
            <p:nvPr/>
          </p:nvSpPr>
          <p:spPr bwMode="auto">
            <a:xfrm>
              <a:off x="721" y="826"/>
              <a:ext cx="903" cy="783"/>
            </a:xfrm>
            <a:custGeom>
              <a:avLst/>
              <a:gdLst>
                <a:gd name="T0" fmla="*/ 225 w 1081"/>
                <a:gd name="T1" fmla="*/ 783 h 938"/>
                <a:gd name="T2" fmla="*/ 0 w 1081"/>
                <a:gd name="T3" fmla="*/ 391 h 938"/>
                <a:gd name="T4" fmla="*/ 225 w 1081"/>
                <a:gd name="T5" fmla="*/ 0 h 938"/>
                <a:gd name="T6" fmla="*/ 678 w 1081"/>
                <a:gd name="T7" fmla="*/ 0 h 938"/>
                <a:gd name="T8" fmla="*/ 903 w 1081"/>
                <a:gd name="T9" fmla="*/ 391 h 938"/>
                <a:gd name="T10" fmla="*/ 678 w 1081"/>
                <a:gd name="T11" fmla="*/ 783 h 938"/>
                <a:gd name="T12" fmla="*/ 225 w 1081"/>
                <a:gd name="T13" fmla="*/ 783 h 9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81"/>
                <a:gd name="T22" fmla="*/ 0 h 938"/>
                <a:gd name="T23" fmla="*/ 1081 w 1081"/>
                <a:gd name="T24" fmla="*/ 938 h 9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81" h="938">
                  <a:moveTo>
                    <a:pt x="269" y="938"/>
                  </a:moveTo>
                  <a:lnTo>
                    <a:pt x="0" y="468"/>
                  </a:lnTo>
                  <a:lnTo>
                    <a:pt x="269" y="0"/>
                  </a:lnTo>
                  <a:lnTo>
                    <a:pt x="812" y="0"/>
                  </a:lnTo>
                  <a:lnTo>
                    <a:pt x="1081" y="468"/>
                  </a:lnTo>
                  <a:lnTo>
                    <a:pt x="812" y="938"/>
                  </a:lnTo>
                  <a:lnTo>
                    <a:pt x="269" y="938"/>
                  </a:lnTo>
                  <a:close/>
                </a:path>
              </a:pathLst>
            </a:custGeom>
            <a:gradFill rotWithShape="1">
              <a:gsLst>
                <a:gs pos="0">
                  <a:srgbClr val="DCDCDC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7" name="Freeform 492"/>
            <p:cNvSpPr>
              <a:spLocks/>
            </p:cNvSpPr>
            <p:nvPr/>
          </p:nvSpPr>
          <p:spPr bwMode="auto">
            <a:xfrm>
              <a:off x="721" y="0"/>
              <a:ext cx="903" cy="784"/>
            </a:xfrm>
            <a:custGeom>
              <a:avLst/>
              <a:gdLst>
                <a:gd name="T0" fmla="*/ 225 w 1081"/>
                <a:gd name="T1" fmla="*/ 784 h 939"/>
                <a:gd name="T2" fmla="*/ 0 w 1081"/>
                <a:gd name="T3" fmla="*/ 393 h 939"/>
                <a:gd name="T4" fmla="*/ 225 w 1081"/>
                <a:gd name="T5" fmla="*/ 0 h 939"/>
                <a:gd name="T6" fmla="*/ 678 w 1081"/>
                <a:gd name="T7" fmla="*/ 0 h 939"/>
                <a:gd name="T8" fmla="*/ 903 w 1081"/>
                <a:gd name="T9" fmla="*/ 393 h 939"/>
                <a:gd name="T10" fmla="*/ 678 w 1081"/>
                <a:gd name="T11" fmla="*/ 784 h 939"/>
                <a:gd name="T12" fmla="*/ 225 w 1081"/>
                <a:gd name="T13" fmla="*/ 784 h 9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81"/>
                <a:gd name="T22" fmla="*/ 0 h 939"/>
                <a:gd name="T23" fmla="*/ 1081 w 1081"/>
                <a:gd name="T24" fmla="*/ 939 h 9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81" h="939">
                  <a:moveTo>
                    <a:pt x="269" y="939"/>
                  </a:moveTo>
                  <a:lnTo>
                    <a:pt x="0" y="471"/>
                  </a:lnTo>
                  <a:lnTo>
                    <a:pt x="269" y="0"/>
                  </a:lnTo>
                  <a:lnTo>
                    <a:pt x="812" y="0"/>
                  </a:lnTo>
                  <a:lnTo>
                    <a:pt x="1081" y="471"/>
                  </a:lnTo>
                  <a:lnTo>
                    <a:pt x="812" y="939"/>
                  </a:lnTo>
                  <a:lnTo>
                    <a:pt x="269" y="939"/>
                  </a:lnTo>
                  <a:close/>
                </a:path>
              </a:pathLst>
            </a:custGeom>
            <a:gradFill rotWithShape="1">
              <a:gsLst>
                <a:gs pos="0">
                  <a:srgbClr val="DCDCDC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8" name="Freeform 493"/>
            <p:cNvSpPr>
              <a:spLocks/>
            </p:cNvSpPr>
            <p:nvPr/>
          </p:nvSpPr>
          <p:spPr bwMode="auto">
            <a:xfrm>
              <a:off x="721" y="1658"/>
              <a:ext cx="903" cy="784"/>
            </a:xfrm>
            <a:custGeom>
              <a:avLst/>
              <a:gdLst>
                <a:gd name="T0" fmla="*/ 225 w 1081"/>
                <a:gd name="T1" fmla="*/ 784 h 939"/>
                <a:gd name="T2" fmla="*/ 0 w 1081"/>
                <a:gd name="T3" fmla="*/ 391 h 939"/>
                <a:gd name="T4" fmla="*/ 225 w 1081"/>
                <a:gd name="T5" fmla="*/ 0 h 939"/>
                <a:gd name="T6" fmla="*/ 678 w 1081"/>
                <a:gd name="T7" fmla="*/ 0 h 939"/>
                <a:gd name="T8" fmla="*/ 903 w 1081"/>
                <a:gd name="T9" fmla="*/ 391 h 939"/>
                <a:gd name="T10" fmla="*/ 678 w 1081"/>
                <a:gd name="T11" fmla="*/ 784 h 939"/>
                <a:gd name="T12" fmla="*/ 225 w 1081"/>
                <a:gd name="T13" fmla="*/ 784 h 9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81"/>
                <a:gd name="T22" fmla="*/ 0 h 939"/>
                <a:gd name="T23" fmla="*/ 1081 w 1081"/>
                <a:gd name="T24" fmla="*/ 939 h 9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81" h="939">
                  <a:moveTo>
                    <a:pt x="269" y="939"/>
                  </a:moveTo>
                  <a:lnTo>
                    <a:pt x="0" y="468"/>
                  </a:lnTo>
                  <a:lnTo>
                    <a:pt x="269" y="0"/>
                  </a:lnTo>
                  <a:lnTo>
                    <a:pt x="812" y="0"/>
                  </a:lnTo>
                  <a:lnTo>
                    <a:pt x="1081" y="468"/>
                  </a:lnTo>
                  <a:lnTo>
                    <a:pt x="812" y="939"/>
                  </a:lnTo>
                  <a:lnTo>
                    <a:pt x="269" y="939"/>
                  </a:lnTo>
                  <a:close/>
                </a:path>
              </a:pathLst>
            </a:custGeom>
            <a:gradFill rotWithShape="1">
              <a:gsLst>
                <a:gs pos="0">
                  <a:srgbClr val="DCDCDC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9" name="Freeform 494"/>
            <p:cNvSpPr>
              <a:spLocks/>
            </p:cNvSpPr>
            <p:nvPr/>
          </p:nvSpPr>
          <p:spPr bwMode="auto">
            <a:xfrm>
              <a:off x="1445" y="416"/>
              <a:ext cx="903" cy="784"/>
            </a:xfrm>
            <a:custGeom>
              <a:avLst/>
              <a:gdLst>
                <a:gd name="T0" fmla="*/ 225 w 1082"/>
                <a:gd name="T1" fmla="*/ 784 h 939"/>
                <a:gd name="T2" fmla="*/ 0 w 1082"/>
                <a:gd name="T3" fmla="*/ 393 h 939"/>
                <a:gd name="T4" fmla="*/ 225 w 1082"/>
                <a:gd name="T5" fmla="*/ 0 h 939"/>
                <a:gd name="T6" fmla="*/ 678 w 1082"/>
                <a:gd name="T7" fmla="*/ 0 h 939"/>
                <a:gd name="T8" fmla="*/ 903 w 1082"/>
                <a:gd name="T9" fmla="*/ 393 h 939"/>
                <a:gd name="T10" fmla="*/ 678 w 1082"/>
                <a:gd name="T11" fmla="*/ 784 h 939"/>
                <a:gd name="T12" fmla="*/ 225 w 1082"/>
                <a:gd name="T13" fmla="*/ 784 h 9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82"/>
                <a:gd name="T22" fmla="*/ 0 h 939"/>
                <a:gd name="T23" fmla="*/ 1082 w 1082"/>
                <a:gd name="T24" fmla="*/ 939 h 9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82" h="939">
                  <a:moveTo>
                    <a:pt x="270" y="939"/>
                  </a:moveTo>
                  <a:lnTo>
                    <a:pt x="0" y="471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71"/>
                  </a:lnTo>
                  <a:lnTo>
                    <a:pt x="812" y="939"/>
                  </a:lnTo>
                  <a:lnTo>
                    <a:pt x="270" y="939"/>
                  </a:lnTo>
                  <a:close/>
                </a:path>
              </a:pathLst>
            </a:custGeom>
            <a:gradFill rotWithShape="1">
              <a:gsLst>
                <a:gs pos="0">
                  <a:srgbClr val="DCDCDC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0" name="Freeform 495"/>
            <p:cNvSpPr>
              <a:spLocks/>
            </p:cNvSpPr>
            <p:nvPr/>
          </p:nvSpPr>
          <p:spPr bwMode="auto">
            <a:xfrm>
              <a:off x="0" y="416"/>
              <a:ext cx="904" cy="784"/>
            </a:xfrm>
            <a:custGeom>
              <a:avLst/>
              <a:gdLst>
                <a:gd name="T0" fmla="*/ 226 w 1082"/>
                <a:gd name="T1" fmla="*/ 784 h 939"/>
                <a:gd name="T2" fmla="*/ 0 w 1082"/>
                <a:gd name="T3" fmla="*/ 393 h 939"/>
                <a:gd name="T4" fmla="*/ 226 w 1082"/>
                <a:gd name="T5" fmla="*/ 0 h 939"/>
                <a:gd name="T6" fmla="*/ 678 w 1082"/>
                <a:gd name="T7" fmla="*/ 0 h 939"/>
                <a:gd name="T8" fmla="*/ 904 w 1082"/>
                <a:gd name="T9" fmla="*/ 393 h 939"/>
                <a:gd name="T10" fmla="*/ 678 w 1082"/>
                <a:gd name="T11" fmla="*/ 784 h 939"/>
                <a:gd name="T12" fmla="*/ 226 w 1082"/>
                <a:gd name="T13" fmla="*/ 784 h 9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82"/>
                <a:gd name="T22" fmla="*/ 0 h 939"/>
                <a:gd name="T23" fmla="*/ 1082 w 1082"/>
                <a:gd name="T24" fmla="*/ 939 h 9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82" h="939">
                  <a:moveTo>
                    <a:pt x="270" y="939"/>
                  </a:moveTo>
                  <a:lnTo>
                    <a:pt x="0" y="471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71"/>
                  </a:lnTo>
                  <a:lnTo>
                    <a:pt x="812" y="939"/>
                  </a:lnTo>
                  <a:lnTo>
                    <a:pt x="270" y="939"/>
                  </a:lnTo>
                  <a:close/>
                </a:path>
              </a:pathLst>
            </a:custGeom>
            <a:gradFill rotWithShape="1">
              <a:gsLst>
                <a:gs pos="0">
                  <a:srgbClr val="DCDCDC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1" name="Freeform 496"/>
            <p:cNvSpPr>
              <a:spLocks/>
            </p:cNvSpPr>
            <p:nvPr/>
          </p:nvSpPr>
          <p:spPr bwMode="auto">
            <a:xfrm>
              <a:off x="0" y="1242"/>
              <a:ext cx="904" cy="783"/>
            </a:xfrm>
            <a:custGeom>
              <a:avLst/>
              <a:gdLst>
                <a:gd name="T0" fmla="*/ 226 w 1082"/>
                <a:gd name="T1" fmla="*/ 783 h 938"/>
                <a:gd name="T2" fmla="*/ 0 w 1082"/>
                <a:gd name="T3" fmla="*/ 390 h 938"/>
                <a:gd name="T4" fmla="*/ 226 w 1082"/>
                <a:gd name="T5" fmla="*/ 0 h 938"/>
                <a:gd name="T6" fmla="*/ 678 w 1082"/>
                <a:gd name="T7" fmla="*/ 0 h 938"/>
                <a:gd name="T8" fmla="*/ 904 w 1082"/>
                <a:gd name="T9" fmla="*/ 390 h 938"/>
                <a:gd name="T10" fmla="*/ 678 w 1082"/>
                <a:gd name="T11" fmla="*/ 783 h 938"/>
                <a:gd name="T12" fmla="*/ 226 w 1082"/>
                <a:gd name="T13" fmla="*/ 783 h 9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82"/>
                <a:gd name="T22" fmla="*/ 0 h 938"/>
                <a:gd name="T23" fmla="*/ 1082 w 1082"/>
                <a:gd name="T24" fmla="*/ 938 h 9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82" h="938">
                  <a:moveTo>
                    <a:pt x="270" y="938"/>
                  </a:moveTo>
                  <a:lnTo>
                    <a:pt x="0" y="467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67"/>
                  </a:lnTo>
                  <a:lnTo>
                    <a:pt x="812" y="938"/>
                  </a:lnTo>
                  <a:lnTo>
                    <a:pt x="270" y="938"/>
                  </a:lnTo>
                  <a:close/>
                </a:path>
              </a:pathLst>
            </a:custGeom>
            <a:gradFill rotWithShape="1">
              <a:gsLst>
                <a:gs pos="0">
                  <a:srgbClr val="DCDCDC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2" name="Freeform 497"/>
            <p:cNvSpPr>
              <a:spLocks/>
            </p:cNvSpPr>
            <p:nvPr/>
          </p:nvSpPr>
          <p:spPr bwMode="auto">
            <a:xfrm>
              <a:off x="772" y="30"/>
              <a:ext cx="816" cy="356"/>
            </a:xfrm>
            <a:custGeom>
              <a:avLst/>
              <a:gdLst>
                <a:gd name="T0" fmla="*/ 0 w 666"/>
                <a:gd name="T1" fmla="*/ 356 h 290"/>
                <a:gd name="T2" fmla="*/ 203 w 666"/>
                <a:gd name="T3" fmla="*/ 0 h 290"/>
                <a:gd name="T4" fmla="*/ 613 w 666"/>
                <a:gd name="T5" fmla="*/ 0 h 290"/>
                <a:gd name="T6" fmla="*/ 816 w 666"/>
                <a:gd name="T7" fmla="*/ 356 h 290"/>
                <a:gd name="T8" fmla="*/ 0 w 666"/>
                <a:gd name="T9" fmla="*/ 356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6"/>
                <a:gd name="T16" fmla="*/ 0 h 290"/>
                <a:gd name="T17" fmla="*/ 666 w 666"/>
                <a:gd name="T18" fmla="*/ 290 h 2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3" name="Freeform 498"/>
            <p:cNvSpPr>
              <a:spLocks/>
            </p:cNvSpPr>
            <p:nvPr/>
          </p:nvSpPr>
          <p:spPr bwMode="auto">
            <a:xfrm>
              <a:off x="45" y="454"/>
              <a:ext cx="816" cy="356"/>
            </a:xfrm>
            <a:custGeom>
              <a:avLst/>
              <a:gdLst>
                <a:gd name="T0" fmla="*/ 0 w 666"/>
                <a:gd name="T1" fmla="*/ 356 h 290"/>
                <a:gd name="T2" fmla="*/ 203 w 666"/>
                <a:gd name="T3" fmla="*/ 0 h 290"/>
                <a:gd name="T4" fmla="*/ 613 w 666"/>
                <a:gd name="T5" fmla="*/ 0 h 290"/>
                <a:gd name="T6" fmla="*/ 816 w 666"/>
                <a:gd name="T7" fmla="*/ 356 h 290"/>
                <a:gd name="T8" fmla="*/ 0 w 666"/>
                <a:gd name="T9" fmla="*/ 356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6"/>
                <a:gd name="T16" fmla="*/ 0 h 290"/>
                <a:gd name="T17" fmla="*/ 666 w 666"/>
                <a:gd name="T18" fmla="*/ 290 h 2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4" name="Freeform 499"/>
            <p:cNvSpPr>
              <a:spLocks/>
            </p:cNvSpPr>
            <p:nvPr/>
          </p:nvSpPr>
          <p:spPr bwMode="auto">
            <a:xfrm>
              <a:off x="1474" y="454"/>
              <a:ext cx="816" cy="356"/>
            </a:xfrm>
            <a:custGeom>
              <a:avLst/>
              <a:gdLst>
                <a:gd name="T0" fmla="*/ 0 w 666"/>
                <a:gd name="T1" fmla="*/ 356 h 290"/>
                <a:gd name="T2" fmla="*/ 203 w 666"/>
                <a:gd name="T3" fmla="*/ 0 h 290"/>
                <a:gd name="T4" fmla="*/ 613 w 666"/>
                <a:gd name="T5" fmla="*/ 0 h 290"/>
                <a:gd name="T6" fmla="*/ 816 w 666"/>
                <a:gd name="T7" fmla="*/ 356 h 290"/>
                <a:gd name="T8" fmla="*/ 0 w 666"/>
                <a:gd name="T9" fmla="*/ 356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6"/>
                <a:gd name="T16" fmla="*/ 0 h 290"/>
                <a:gd name="T17" fmla="*/ 666 w 666"/>
                <a:gd name="T18" fmla="*/ 290 h 2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5" name="Freeform 500"/>
            <p:cNvSpPr>
              <a:spLocks/>
            </p:cNvSpPr>
            <p:nvPr/>
          </p:nvSpPr>
          <p:spPr bwMode="auto">
            <a:xfrm>
              <a:off x="772" y="862"/>
              <a:ext cx="816" cy="356"/>
            </a:xfrm>
            <a:custGeom>
              <a:avLst/>
              <a:gdLst>
                <a:gd name="T0" fmla="*/ 0 w 666"/>
                <a:gd name="T1" fmla="*/ 356 h 290"/>
                <a:gd name="T2" fmla="*/ 203 w 666"/>
                <a:gd name="T3" fmla="*/ 0 h 290"/>
                <a:gd name="T4" fmla="*/ 613 w 666"/>
                <a:gd name="T5" fmla="*/ 0 h 290"/>
                <a:gd name="T6" fmla="*/ 816 w 666"/>
                <a:gd name="T7" fmla="*/ 356 h 290"/>
                <a:gd name="T8" fmla="*/ 0 w 666"/>
                <a:gd name="T9" fmla="*/ 356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6"/>
                <a:gd name="T16" fmla="*/ 0 h 290"/>
                <a:gd name="T17" fmla="*/ 666 w 666"/>
                <a:gd name="T18" fmla="*/ 290 h 2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6" name="Freeform 501"/>
            <p:cNvSpPr>
              <a:spLocks/>
            </p:cNvSpPr>
            <p:nvPr/>
          </p:nvSpPr>
          <p:spPr bwMode="auto">
            <a:xfrm>
              <a:off x="45" y="1270"/>
              <a:ext cx="816" cy="356"/>
            </a:xfrm>
            <a:custGeom>
              <a:avLst/>
              <a:gdLst>
                <a:gd name="T0" fmla="*/ 0 w 666"/>
                <a:gd name="T1" fmla="*/ 356 h 290"/>
                <a:gd name="T2" fmla="*/ 203 w 666"/>
                <a:gd name="T3" fmla="*/ 0 h 290"/>
                <a:gd name="T4" fmla="*/ 613 w 666"/>
                <a:gd name="T5" fmla="*/ 0 h 290"/>
                <a:gd name="T6" fmla="*/ 816 w 666"/>
                <a:gd name="T7" fmla="*/ 356 h 290"/>
                <a:gd name="T8" fmla="*/ 0 w 666"/>
                <a:gd name="T9" fmla="*/ 356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6"/>
                <a:gd name="T16" fmla="*/ 0 h 290"/>
                <a:gd name="T17" fmla="*/ 666 w 666"/>
                <a:gd name="T18" fmla="*/ 290 h 2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7" name="Freeform 502"/>
            <p:cNvSpPr>
              <a:spLocks/>
            </p:cNvSpPr>
            <p:nvPr/>
          </p:nvSpPr>
          <p:spPr bwMode="auto">
            <a:xfrm>
              <a:off x="772" y="1701"/>
              <a:ext cx="816" cy="356"/>
            </a:xfrm>
            <a:custGeom>
              <a:avLst/>
              <a:gdLst>
                <a:gd name="T0" fmla="*/ 0 w 666"/>
                <a:gd name="T1" fmla="*/ 356 h 290"/>
                <a:gd name="T2" fmla="*/ 203 w 666"/>
                <a:gd name="T3" fmla="*/ 0 h 290"/>
                <a:gd name="T4" fmla="*/ 613 w 666"/>
                <a:gd name="T5" fmla="*/ 0 h 290"/>
                <a:gd name="T6" fmla="*/ 816 w 666"/>
                <a:gd name="T7" fmla="*/ 356 h 290"/>
                <a:gd name="T8" fmla="*/ 0 w 666"/>
                <a:gd name="T9" fmla="*/ 356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6"/>
                <a:gd name="T16" fmla="*/ 0 h 290"/>
                <a:gd name="T17" fmla="*/ 666 w 666"/>
                <a:gd name="T18" fmla="*/ 290 h 2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6" h="290">
                  <a:moveTo>
                    <a:pt x="0" y="290"/>
                  </a:moveTo>
                  <a:lnTo>
                    <a:pt x="166" y="0"/>
                  </a:lnTo>
                  <a:lnTo>
                    <a:pt x="500" y="0"/>
                  </a:lnTo>
                  <a:lnTo>
                    <a:pt x="666" y="290"/>
                  </a:lnTo>
                  <a:lnTo>
                    <a:pt x="0" y="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8" name="Freeform 503"/>
            <p:cNvSpPr>
              <a:spLocks/>
            </p:cNvSpPr>
            <p:nvPr/>
          </p:nvSpPr>
          <p:spPr bwMode="auto">
            <a:xfrm>
              <a:off x="1433" y="1236"/>
              <a:ext cx="903" cy="783"/>
            </a:xfrm>
            <a:custGeom>
              <a:avLst/>
              <a:gdLst>
                <a:gd name="T0" fmla="*/ 225 w 1082"/>
                <a:gd name="T1" fmla="*/ 783 h 938"/>
                <a:gd name="T2" fmla="*/ 0 w 1082"/>
                <a:gd name="T3" fmla="*/ 390 h 938"/>
                <a:gd name="T4" fmla="*/ 225 w 1082"/>
                <a:gd name="T5" fmla="*/ 0 h 938"/>
                <a:gd name="T6" fmla="*/ 678 w 1082"/>
                <a:gd name="T7" fmla="*/ 0 h 938"/>
                <a:gd name="T8" fmla="*/ 903 w 1082"/>
                <a:gd name="T9" fmla="*/ 390 h 938"/>
                <a:gd name="T10" fmla="*/ 678 w 1082"/>
                <a:gd name="T11" fmla="*/ 783 h 938"/>
                <a:gd name="T12" fmla="*/ 225 w 1082"/>
                <a:gd name="T13" fmla="*/ 783 h 9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82"/>
                <a:gd name="T22" fmla="*/ 0 h 938"/>
                <a:gd name="T23" fmla="*/ 1082 w 1082"/>
                <a:gd name="T24" fmla="*/ 938 h 9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82" h="938">
                  <a:moveTo>
                    <a:pt x="270" y="938"/>
                  </a:moveTo>
                  <a:lnTo>
                    <a:pt x="0" y="467"/>
                  </a:lnTo>
                  <a:lnTo>
                    <a:pt x="270" y="0"/>
                  </a:lnTo>
                  <a:lnTo>
                    <a:pt x="812" y="0"/>
                  </a:lnTo>
                  <a:lnTo>
                    <a:pt x="1082" y="467"/>
                  </a:lnTo>
                  <a:lnTo>
                    <a:pt x="812" y="938"/>
                  </a:lnTo>
                  <a:lnTo>
                    <a:pt x="270" y="938"/>
                  </a:lnTo>
                  <a:close/>
                </a:path>
              </a:pathLst>
            </a:custGeom>
            <a:solidFill>
              <a:srgbClr val="FF906D">
                <a:alpha val="41960"/>
              </a:srgbClr>
            </a:solidFill>
            <a:ln w="22225" cap="rnd" cmpd="sng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9" name="Line 504"/>
            <p:cNvSpPr>
              <a:spLocks noChangeShapeType="1"/>
            </p:cNvSpPr>
            <p:nvPr/>
          </p:nvSpPr>
          <p:spPr bwMode="auto">
            <a:xfrm>
              <a:off x="1882" y="1633"/>
              <a:ext cx="1044" cy="0"/>
            </a:xfrm>
            <a:prstGeom prst="line">
              <a:avLst/>
            </a:prstGeom>
            <a:noFill/>
            <a:ln w="63500">
              <a:solidFill>
                <a:srgbClr val="FF5722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0" name="Text Box 505"/>
            <p:cNvSpPr txBox="1">
              <a:spLocks noChangeArrowheads="1"/>
            </p:cNvSpPr>
            <p:nvPr/>
          </p:nvSpPr>
          <p:spPr bwMode="auto">
            <a:xfrm>
              <a:off x="3237" y="1452"/>
              <a:ext cx="1159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1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 Inspiration</a:t>
              </a:r>
            </a:p>
            <a:p>
              <a:pPr marL="0" marR="0" lvl="0" indent="0" defTabSz="995363" eaLnBrk="1" fontAlgn="auto" latinLnBrk="1" hangingPunct="1">
                <a:lnSpc>
                  <a:spcPct val="11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Clarity &amp; Impact</a:t>
              </a:r>
            </a:p>
            <a:p>
              <a:pPr marL="0" marR="0" lvl="0" indent="0" defTabSz="995363" eaLnBrk="1" fontAlgn="auto" latinLnBrk="1" hangingPunct="1">
                <a:lnSpc>
                  <a:spcPct val="11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 Design</a:t>
              </a:r>
            </a:p>
            <a:p>
              <a:pPr marL="0" marR="0" lvl="0" indent="0" defTabSz="995363" eaLnBrk="1" fontAlgn="auto" latinLnBrk="1" hangingPunct="1">
                <a:lnSpc>
                  <a:spcPct val="11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Subtle Touch</a:t>
              </a:r>
            </a:p>
            <a:p>
              <a:pPr marL="0" marR="0" lvl="0" indent="0" defTabSz="995363" eaLnBrk="1" fontAlgn="auto" latinLnBrk="1" hangingPunct="1">
                <a:lnSpc>
                  <a:spcPct val="11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</p:txBody>
        </p:sp>
        <p:sp>
          <p:nvSpPr>
            <p:cNvPr id="51" name="Text Box 506"/>
            <p:cNvSpPr txBox="1">
              <a:spLocks noChangeArrowheads="1"/>
            </p:cNvSpPr>
            <p:nvPr/>
          </p:nvSpPr>
          <p:spPr bwMode="auto">
            <a:xfrm>
              <a:off x="1610" y="2041"/>
              <a:ext cx="1433" cy="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Each work is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featured with simplicity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but supreme beauty.</a:t>
              </a:r>
            </a:p>
          </p:txBody>
        </p:sp>
        <p:sp>
          <p:nvSpPr>
            <p:cNvPr id="52" name="Text Box 507"/>
            <p:cNvSpPr txBox="1">
              <a:spLocks noChangeArrowheads="1"/>
            </p:cNvSpPr>
            <p:nvPr/>
          </p:nvSpPr>
          <p:spPr bwMode="auto">
            <a:xfrm>
              <a:off x="816" y="248"/>
              <a:ext cx="704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Inspiration</a:t>
              </a:r>
            </a:p>
          </p:txBody>
        </p:sp>
        <p:sp>
          <p:nvSpPr>
            <p:cNvPr id="53" name="Text Box 508"/>
            <p:cNvSpPr txBox="1">
              <a:spLocks noChangeArrowheads="1"/>
            </p:cNvSpPr>
            <p:nvPr/>
          </p:nvSpPr>
          <p:spPr bwMode="auto">
            <a:xfrm>
              <a:off x="816" y="1066"/>
              <a:ext cx="704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Subtle Touch</a:t>
              </a:r>
            </a:p>
          </p:txBody>
        </p:sp>
        <p:sp>
          <p:nvSpPr>
            <p:cNvPr id="54" name="Text Box 509"/>
            <p:cNvSpPr txBox="1">
              <a:spLocks noChangeArrowheads="1"/>
            </p:cNvSpPr>
            <p:nvPr/>
          </p:nvSpPr>
          <p:spPr bwMode="auto">
            <a:xfrm>
              <a:off x="816" y="1905"/>
              <a:ext cx="704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Design</a:t>
              </a:r>
            </a:p>
          </p:txBody>
        </p:sp>
        <p:sp>
          <p:nvSpPr>
            <p:cNvPr id="55" name="Text Box 510"/>
            <p:cNvSpPr txBox="1">
              <a:spLocks noChangeArrowheads="1"/>
            </p:cNvSpPr>
            <p:nvPr/>
          </p:nvSpPr>
          <p:spPr bwMode="auto">
            <a:xfrm>
              <a:off x="91" y="658"/>
              <a:ext cx="704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Clarity &amp; Impact</a:t>
              </a:r>
            </a:p>
          </p:txBody>
        </p:sp>
        <p:sp>
          <p:nvSpPr>
            <p:cNvPr id="56" name="Text Box 511"/>
            <p:cNvSpPr txBox="1">
              <a:spLocks noChangeArrowheads="1"/>
            </p:cNvSpPr>
            <p:nvPr/>
          </p:nvSpPr>
          <p:spPr bwMode="auto">
            <a:xfrm>
              <a:off x="91" y="1497"/>
              <a:ext cx="704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</p:txBody>
        </p:sp>
        <p:sp>
          <p:nvSpPr>
            <p:cNvPr id="57" name="Text Box 512"/>
            <p:cNvSpPr txBox="1">
              <a:spLocks noChangeArrowheads="1"/>
            </p:cNvSpPr>
            <p:nvPr/>
          </p:nvSpPr>
          <p:spPr bwMode="auto">
            <a:xfrm>
              <a:off x="1542" y="658"/>
              <a:ext cx="704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 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735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"/>
          <p:cNvGrpSpPr>
            <a:grpSpLocks/>
          </p:cNvGrpSpPr>
          <p:nvPr/>
        </p:nvGrpSpPr>
        <p:grpSpPr bwMode="auto">
          <a:xfrm>
            <a:off x="1116013" y="1268760"/>
            <a:ext cx="6859587" cy="4559300"/>
            <a:chOff x="0" y="0"/>
            <a:chExt cx="4320" cy="2997"/>
          </a:xfrm>
        </p:grpSpPr>
        <p:sp>
          <p:nvSpPr>
            <p:cNvPr id="33" name="Rectangle 455"/>
            <p:cNvSpPr>
              <a:spLocks noChangeArrowheads="1"/>
            </p:cNvSpPr>
            <p:nvPr/>
          </p:nvSpPr>
          <p:spPr bwMode="auto">
            <a:xfrm>
              <a:off x="11" y="749"/>
              <a:ext cx="1497" cy="1338"/>
            </a:xfrm>
            <a:prstGeom prst="rect">
              <a:avLst/>
            </a:prstGeom>
            <a:solidFill>
              <a:srgbClr val="00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" name="Oval 456"/>
            <p:cNvSpPr>
              <a:spLocks noChangeArrowheads="1"/>
            </p:cNvSpPr>
            <p:nvPr/>
          </p:nvSpPr>
          <p:spPr bwMode="auto">
            <a:xfrm>
              <a:off x="11" y="0"/>
              <a:ext cx="1497" cy="1497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5" name="Freeform 457"/>
            <p:cNvSpPr>
              <a:spLocks/>
            </p:cNvSpPr>
            <p:nvPr/>
          </p:nvSpPr>
          <p:spPr bwMode="auto">
            <a:xfrm>
              <a:off x="8" y="2274"/>
              <a:ext cx="1503" cy="587"/>
            </a:xfrm>
            <a:custGeom>
              <a:avLst/>
              <a:gdLst>
                <a:gd name="T0" fmla="*/ 1503 w 1005"/>
                <a:gd name="T1" fmla="*/ 392 h 754"/>
                <a:gd name="T2" fmla="*/ 1499 w 1005"/>
                <a:gd name="T3" fmla="*/ 411 h 754"/>
                <a:gd name="T4" fmla="*/ 1488 w 1005"/>
                <a:gd name="T5" fmla="*/ 431 h 754"/>
                <a:gd name="T6" fmla="*/ 1469 w 1005"/>
                <a:gd name="T7" fmla="*/ 450 h 754"/>
                <a:gd name="T8" fmla="*/ 1443 w 1005"/>
                <a:gd name="T9" fmla="*/ 467 h 754"/>
                <a:gd name="T10" fmla="*/ 1412 w 1005"/>
                <a:gd name="T11" fmla="*/ 485 h 754"/>
                <a:gd name="T12" fmla="*/ 1374 w 1005"/>
                <a:gd name="T13" fmla="*/ 501 h 754"/>
                <a:gd name="T14" fmla="*/ 1283 w 1005"/>
                <a:gd name="T15" fmla="*/ 530 h 754"/>
                <a:gd name="T16" fmla="*/ 1171 w 1005"/>
                <a:gd name="T17" fmla="*/ 554 h 754"/>
                <a:gd name="T18" fmla="*/ 1045 w 1005"/>
                <a:gd name="T19" fmla="*/ 571 h 754"/>
                <a:gd name="T20" fmla="*/ 903 w 1005"/>
                <a:gd name="T21" fmla="*/ 582 h 754"/>
                <a:gd name="T22" fmla="*/ 752 w 1005"/>
                <a:gd name="T23" fmla="*/ 587 h 754"/>
                <a:gd name="T24" fmla="*/ 601 w 1005"/>
                <a:gd name="T25" fmla="*/ 582 h 754"/>
                <a:gd name="T26" fmla="*/ 459 w 1005"/>
                <a:gd name="T27" fmla="*/ 571 h 754"/>
                <a:gd name="T28" fmla="*/ 334 w 1005"/>
                <a:gd name="T29" fmla="*/ 554 h 754"/>
                <a:gd name="T30" fmla="*/ 221 w 1005"/>
                <a:gd name="T31" fmla="*/ 530 h 754"/>
                <a:gd name="T32" fmla="*/ 129 w 1005"/>
                <a:gd name="T33" fmla="*/ 501 h 754"/>
                <a:gd name="T34" fmla="*/ 90 w 1005"/>
                <a:gd name="T35" fmla="*/ 485 h 754"/>
                <a:gd name="T36" fmla="*/ 58 w 1005"/>
                <a:gd name="T37" fmla="*/ 467 h 754"/>
                <a:gd name="T38" fmla="*/ 33 w 1005"/>
                <a:gd name="T39" fmla="*/ 450 h 754"/>
                <a:gd name="T40" fmla="*/ 16 w 1005"/>
                <a:gd name="T41" fmla="*/ 431 h 754"/>
                <a:gd name="T42" fmla="*/ 4 w 1005"/>
                <a:gd name="T43" fmla="*/ 411 h 754"/>
                <a:gd name="T44" fmla="*/ 0 w 1005"/>
                <a:gd name="T45" fmla="*/ 392 h 754"/>
                <a:gd name="T46" fmla="*/ 1 w 1005"/>
                <a:gd name="T47" fmla="*/ 185 h 754"/>
                <a:gd name="T48" fmla="*/ 10 w 1005"/>
                <a:gd name="T49" fmla="*/ 166 h 754"/>
                <a:gd name="T50" fmla="*/ 25 w 1005"/>
                <a:gd name="T51" fmla="*/ 147 h 754"/>
                <a:gd name="T52" fmla="*/ 46 w 1005"/>
                <a:gd name="T53" fmla="*/ 128 h 754"/>
                <a:gd name="T54" fmla="*/ 76 w 1005"/>
                <a:gd name="T55" fmla="*/ 111 h 754"/>
                <a:gd name="T56" fmla="*/ 109 w 1005"/>
                <a:gd name="T57" fmla="*/ 94 h 754"/>
                <a:gd name="T58" fmla="*/ 172 w 1005"/>
                <a:gd name="T59" fmla="*/ 71 h 754"/>
                <a:gd name="T60" fmla="*/ 274 w 1005"/>
                <a:gd name="T61" fmla="*/ 45 h 754"/>
                <a:gd name="T62" fmla="*/ 393 w 1005"/>
                <a:gd name="T63" fmla="*/ 24 h 754"/>
                <a:gd name="T64" fmla="*/ 529 w 1005"/>
                <a:gd name="T65" fmla="*/ 9 h 754"/>
                <a:gd name="T66" fmla="*/ 674 w 1005"/>
                <a:gd name="T67" fmla="*/ 1 h 754"/>
                <a:gd name="T68" fmla="*/ 829 w 1005"/>
                <a:gd name="T69" fmla="*/ 1 h 754"/>
                <a:gd name="T70" fmla="*/ 975 w 1005"/>
                <a:gd name="T71" fmla="*/ 9 h 754"/>
                <a:gd name="T72" fmla="*/ 1111 w 1005"/>
                <a:gd name="T73" fmla="*/ 24 h 754"/>
                <a:gd name="T74" fmla="*/ 1229 w 1005"/>
                <a:gd name="T75" fmla="*/ 45 h 754"/>
                <a:gd name="T76" fmla="*/ 1333 w 1005"/>
                <a:gd name="T77" fmla="*/ 71 h 754"/>
                <a:gd name="T78" fmla="*/ 1395 w 1005"/>
                <a:gd name="T79" fmla="*/ 94 h 754"/>
                <a:gd name="T80" fmla="*/ 1428 w 1005"/>
                <a:gd name="T81" fmla="*/ 111 h 754"/>
                <a:gd name="T82" fmla="*/ 1458 w 1005"/>
                <a:gd name="T83" fmla="*/ 128 h 754"/>
                <a:gd name="T84" fmla="*/ 1479 w 1005"/>
                <a:gd name="T85" fmla="*/ 147 h 754"/>
                <a:gd name="T86" fmla="*/ 1494 w 1005"/>
                <a:gd name="T87" fmla="*/ 166 h 754"/>
                <a:gd name="T88" fmla="*/ 1503 w 1005"/>
                <a:gd name="T89" fmla="*/ 185 h 754"/>
                <a:gd name="T90" fmla="*/ 1503 w 1005"/>
                <a:gd name="T91" fmla="*/ 392 h 75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05"/>
                <a:gd name="T139" fmla="*/ 0 h 754"/>
                <a:gd name="T140" fmla="*/ 1005 w 1005"/>
                <a:gd name="T141" fmla="*/ 754 h 75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05" h="754">
                  <a:moveTo>
                    <a:pt x="1005" y="503"/>
                  </a:moveTo>
                  <a:lnTo>
                    <a:pt x="1005" y="503"/>
                  </a:lnTo>
                  <a:lnTo>
                    <a:pt x="1005" y="516"/>
                  </a:lnTo>
                  <a:lnTo>
                    <a:pt x="1002" y="528"/>
                  </a:lnTo>
                  <a:lnTo>
                    <a:pt x="999" y="541"/>
                  </a:lnTo>
                  <a:lnTo>
                    <a:pt x="995" y="554"/>
                  </a:lnTo>
                  <a:lnTo>
                    <a:pt x="989" y="565"/>
                  </a:lnTo>
                  <a:lnTo>
                    <a:pt x="982" y="578"/>
                  </a:lnTo>
                  <a:lnTo>
                    <a:pt x="975" y="589"/>
                  </a:lnTo>
                  <a:lnTo>
                    <a:pt x="965" y="600"/>
                  </a:lnTo>
                  <a:lnTo>
                    <a:pt x="955" y="612"/>
                  </a:lnTo>
                  <a:lnTo>
                    <a:pt x="944" y="623"/>
                  </a:lnTo>
                  <a:lnTo>
                    <a:pt x="933" y="633"/>
                  </a:lnTo>
                  <a:lnTo>
                    <a:pt x="919" y="643"/>
                  </a:lnTo>
                  <a:lnTo>
                    <a:pt x="891" y="662"/>
                  </a:lnTo>
                  <a:lnTo>
                    <a:pt x="858" y="681"/>
                  </a:lnTo>
                  <a:lnTo>
                    <a:pt x="822" y="696"/>
                  </a:lnTo>
                  <a:lnTo>
                    <a:pt x="783" y="712"/>
                  </a:lnTo>
                  <a:lnTo>
                    <a:pt x="743" y="723"/>
                  </a:lnTo>
                  <a:lnTo>
                    <a:pt x="699" y="734"/>
                  </a:lnTo>
                  <a:lnTo>
                    <a:pt x="652" y="743"/>
                  </a:lnTo>
                  <a:lnTo>
                    <a:pt x="604" y="748"/>
                  </a:lnTo>
                  <a:lnTo>
                    <a:pt x="554" y="752"/>
                  </a:lnTo>
                  <a:lnTo>
                    <a:pt x="503" y="754"/>
                  </a:lnTo>
                  <a:lnTo>
                    <a:pt x="451" y="752"/>
                  </a:lnTo>
                  <a:lnTo>
                    <a:pt x="402" y="748"/>
                  </a:lnTo>
                  <a:lnTo>
                    <a:pt x="354" y="743"/>
                  </a:lnTo>
                  <a:lnTo>
                    <a:pt x="307" y="734"/>
                  </a:lnTo>
                  <a:lnTo>
                    <a:pt x="263" y="723"/>
                  </a:lnTo>
                  <a:lnTo>
                    <a:pt x="223" y="712"/>
                  </a:lnTo>
                  <a:lnTo>
                    <a:pt x="183" y="696"/>
                  </a:lnTo>
                  <a:lnTo>
                    <a:pt x="148" y="681"/>
                  </a:lnTo>
                  <a:lnTo>
                    <a:pt x="115" y="662"/>
                  </a:lnTo>
                  <a:lnTo>
                    <a:pt x="86" y="643"/>
                  </a:lnTo>
                  <a:lnTo>
                    <a:pt x="73" y="633"/>
                  </a:lnTo>
                  <a:lnTo>
                    <a:pt x="60" y="623"/>
                  </a:lnTo>
                  <a:lnTo>
                    <a:pt x="51" y="612"/>
                  </a:lnTo>
                  <a:lnTo>
                    <a:pt x="39" y="600"/>
                  </a:lnTo>
                  <a:lnTo>
                    <a:pt x="31" y="589"/>
                  </a:lnTo>
                  <a:lnTo>
                    <a:pt x="22" y="578"/>
                  </a:lnTo>
                  <a:lnTo>
                    <a:pt x="17" y="565"/>
                  </a:lnTo>
                  <a:lnTo>
                    <a:pt x="11" y="554"/>
                  </a:lnTo>
                  <a:lnTo>
                    <a:pt x="7" y="541"/>
                  </a:lnTo>
                  <a:lnTo>
                    <a:pt x="3" y="528"/>
                  </a:lnTo>
                  <a:lnTo>
                    <a:pt x="1" y="516"/>
                  </a:lnTo>
                  <a:lnTo>
                    <a:pt x="0" y="503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lnTo>
                    <a:pt x="1005" y="503"/>
                  </a:lnTo>
                  <a:close/>
                </a:path>
              </a:pathLst>
            </a:custGeom>
            <a:gradFill rotWithShape="1">
              <a:gsLst>
                <a:gs pos="0">
                  <a:srgbClr val="FFD3C5"/>
                </a:gs>
                <a:gs pos="100000">
                  <a:srgbClr val="FFB39B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6" name="Freeform 458"/>
            <p:cNvSpPr>
              <a:spLocks/>
            </p:cNvSpPr>
            <p:nvPr/>
          </p:nvSpPr>
          <p:spPr bwMode="auto">
            <a:xfrm>
              <a:off x="8" y="2274"/>
              <a:ext cx="1503" cy="391"/>
            </a:xfrm>
            <a:custGeom>
              <a:avLst/>
              <a:gdLst>
                <a:gd name="T0" fmla="*/ 1503 w 1005"/>
                <a:gd name="T1" fmla="*/ 196 h 503"/>
                <a:gd name="T2" fmla="*/ 1499 w 1005"/>
                <a:gd name="T3" fmla="*/ 215 h 503"/>
                <a:gd name="T4" fmla="*/ 1488 w 1005"/>
                <a:gd name="T5" fmla="*/ 234 h 503"/>
                <a:gd name="T6" fmla="*/ 1469 w 1005"/>
                <a:gd name="T7" fmla="*/ 254 h 503"/>
                <a:gd name="T8" fmla="*/ 1443 w 1005"/>
                <a:gd name="T9" fmla="*/ 271 h 503"/>
                <a:gd name="T10" fmla="*/ 1412 w 1005"/>
                <a:gd name="T11" fmla="*/ 289 h 503"/>
                <a:gd name="T12" fmla="*/ 1374 w 1005"/>
                <a:gd name="T13" fmla="*/ 305 h 503"/>
                <a:gd name="T14" fmla="*/ 1283 w 1005"/>
                <a:gd name="T15" fmla="*/ 334 h 503"/>
                <a:gd name="T16" fmla="*/ 1171 w 1005"/>
                <a:gd name="T17" fmla="*/ 357 h 503"/>
                <a:gd name="T18" fmla="*/ 1045 w 1005"/>
                <a:gd name="T19" fmla="*/ 375 h 503"/>
                <a:gd name="T20" fmla="*/ 903 w 1005"/>
                <a:gd name="T21" fmla="*/ 386 h 503"/>
                <a:gd name="T22" fmla="*/ 752 w 1005"/>
                <a:gd name="T23" fmla="*/ 391 h 503"/>
                <a:gd name="T24" fmla="*/ 601 w 1005"/>
                <a:gd name="T25" fmla="*/ 386 h 503"/>
                <a:gd name="T26" fmla="*/ 459 w 1005"/>
                <a:gd name="T27" fmla="*/ 375 h 503"/>
                <a:gd name="T28" fmla="*/ 334 w 1005"/>
                <a:gd name="T29" fmla="*/ 357 h 503"/>
                <a:gd name="T30" fmla="*/ 221 w 1005"/>
                <a:gd name="T31" fmla="*/ 334 h 503"/>
                <a:gd name="T32" fmla="*/ 129 w 1005"/>
                <a:gd name="T33" fmla="*/ 305 h 503"/>
                <a:gd name="T34" fmla="*/ 90 w 1005"/>
                <a:gd name="T35" fmla="*/ 289 h 503"/>
                <a:gd name="T36" fmla="*/ 58 w 1005"/>
                <a:gd name="T37" fmla="*/ 271 h 503"/>
                <a:gd name="T38" fmla="*/ 33 w 1005"/>
                <a:gd name="T39" fmla="*/ 254 h 503"/>
                <a:gd name="T40" fmla="*/ 16 w 1005"/>
                <a:gd name="T41" fmla="*/ 234 h 503"/>
                <a:gd name="T42" fmla="*/ 4 w 1005"/>
                <a:gd name="T43" fmla="*/ 215 h 503"/>
                <a:gd name="T44" fmla="*/ 0 w 1005"/>
                <a:gd name="T45" fmla="*/ 196 h 503"/>
                <a:gd name="T46" fmla="*/ 4 w 1005"/>
                <a:gd name="T47" fmla="*/ 175 h 503"/>
                <a:gd name="T48" fmla="*/ 16 w 1005"/>
                <a:gd name="T49" fmla="*/ 156 h 503"/>
                <a:gd name="T50" fmla="*/ 33 w 1005"/>
                <a:gd name="T51" fmla="*/ 138 h 503"/>
                <a:gd name="T52" fmla="*/ 58 w 1005"/>
                <a:gd name="T53" fmla="*/ 119 h 503"/>
                <a:gd name="T54" fmla="*/ 90 w 1005"/>
                <a:gd name="T55" fmla="*/ 103 h 503"/>
                <a:gd name="T56" fmla="*/ 129 w 1005"/>
                <a:gd name="T57" fmla="*/ 86 h 503"/>
                <a:gd name="T58" fmla="*/ 221 w 1005"/>
                <a:gd name="T59" fmla="*/ 58 h 503"/>
                <a:gd name="T60" fmla="*/ 334 w 1005"/>
                <a:gd name="T61" fmla="*/ 34 h 503"/>
                <a:gd name="T62" fmla="*/ 459 w 1005"/>
                <a:gd name="T63" fmla="*/ 16 h 503"/>
                <a:gd name="T64" fmla="*/ 601 w 1005"/>
                <a:gd name="T65" fmla="*/ 4 h 503"/>
                <a:gd name="T66" fmla="*/ 752 w 1005"/>
                <a:gd name="T67" fmla="*/ 0 h 503"/>
                <a:gd name="T68" fmla="*/ 903 w 1005"/>
                <a:gd name="T69" fmla="*/ 4 h 503"/>
                <a:gd name="T70" fmla="*/ 1045 w 1005"/>
                <a:gd name="T71" fmla="*/ 16 h 503"/>
                <a:gd name="T72" fmla="*/ 1171 w 1005"/>
                <a:gd name="T73" fmla="*/ 34 h 503"/>
                <a:gd name="T74" fmla="*/ 1283 w 1005"/>
                <a:gd name="T75" fmla="*/ 58 h 503"/>
                <a:gd name="T76" fmla="*/ 1374 w 1005"/>
                <a:gd name="T77" fmla="*/ 86 h 503"/>
                <a:gd name="T78" fmla="*/ 1412 w 1005"/>
                <a:gd name="T79" fmla="*/ 103 h 503"/>
                <a:gd name="T80" fmla="*/ 1443 w 1005"/>
                <a:gd name="T81" fmla="*/ 119 h 503"/>
                <a:gd name="T82" fmla="*/ 1469 w 1005"/>
                <a:gd name="T83" fmla="*/ 138 h 503"/>
                <a:gd name="T84" fmla="*/ 1488 w 1005"/>
                <a:gd name="T85" fmla="*/ 156 h 503"/>
                <a:gd name="T86" fmla="*/ 1499 w 1005"/>
                <a:gd name="T87" fmla="*/ 175 h 503"/>
                <a:gd name="T88" fmla="*/ 1503 w 1005"/>
                <a:gd name="T89" fmla="*/ 196 h 50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05"/>
                <a:gd name="T136" fmla="*/ 0 h 503"/>
                <a:gd name="T137" fmla="*/ 1005 w 1005"/>
                <a:gd name="T138" fmla="*/ 503 h 50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05" h="503">
                  <a:moveTo>
                    <a:pt x="1005" y="252"/>
                  </a:moveTo>
                  <a:lnTo>
                    <a:pt x="1005" y="252"/>
                  </a:lnTo>
                  <a:lnTo>
                    <a:pt x="1005" y="265"/>
                  </a:lnTo>
                  <a:lnTo>
                    <a:pt x="1002" y="277"/>
                  </a:lnTo>
                  <a:lnTo>
                    <a:pt x="999" y="290"/>
                  </a:lnTo>
                  <a:lnTo>
                    <a:pt x="995" y="301"/>
                  </a:lnTo>
                  <a:lnTo>
                    <a:pt x="989" y="314"/>
                  </a:lnTo>
                  <a:lnTo>
                    <a:pt x="982" y="327"/>
                  </a:lnTo>
                  <a:lnTo>
                    <a:pt x="975" y="338"/>
                  </a:lnTo>
                  <a:lnTo>
                    <a:pt x="965" y="349"/>
                  </a:lnTo>
                  <a:lnTo>
                    <a:pt x="955" y="361"/>
                  </a:lnTo>
                  <a:lnTo>
                    <a:pt x="944" y="372"/>
                  </a:lnTo>
                  <a:lnTo>
                    <a:pt x="933" y="382"/>
                  </a:lnTo>
                  <a:lnTo>
                    <a:pt x="919" y="392"/>
                  </a:lnTo>
                  <a:lnTo>
                    <a:pt x="891" y="411"/>
                  </a:lnTo>
                  <a:lnTo>
                    <a:pt x="858" y="430"/>
                  </a:lnTo>
                  <a:lnTo>
                    <a:pt x="822" y="445"/>
                  </a:lnTo>
                  <a:lnTo>
                    <a:pt x="783" y="459"/>
                  </a:lnTo>
                  <a:lnTo>
                    <a:pt x="743" y="472"/>
                  </a:lnTo>
                  <a:lnTo>
                    <a:pt x="699" y="483"/>
                  </a:lnTo>
                  <a:lnTo>
                    <a:pt x="652" y="492"/>
                  </a:lnTo>
                  <a:lnTo>
                    <a:pt x="604" y="497"/>
                  </a:lnTo>
                  <a:lnTo>
                    <a:pt x="554" y="502"/>
                  </a:lnTo>
                  <a:lnTo>
                    <a:pt x="503" y="503"/>
                  </a:lnTo>
                  <a:lnTo>
                    <a:pt x="451" y="502"/>
                  </a:lnTo>
                  <a:lnTo>
                    <a:pt x="402" y="497"/>
                  </a:lnTo>
                  <a:lnTo>
                    <a:pt x="354" y="492"/>
                  </a:lnTo>
                  <a:lnTo>
                    <a:pt x="307" y="483"/>
                  </a:lnTo>
                  <a:lnTo>
                    <a:pt x="263" y="472"/>
                  </a:lnTo>
                  <a:lnTo>
                    <a:pt x="223" y="459"/>
                  </a:lnTo>
                  <a:lnTo>
                    <a:pt x="183" y="445"/>
                  </a:lnTo>
                  <a:lnTo>
                    <a:pt x="148" y="430"/>
                  </a:lnTo>
                  <a:lnTo>
                    <a:pt x="115" y="411"/>
                  </a:lnTo>
                  <a:lnTo>
                    <a:pt x="86" y="392"/>
                  </a:lnTo>
                  <a:lnTo>
                    <a:pt x="73" y="382"/>
                  </a:lnTo>
                  <a:lnTo>
                    <a:pt x="60" y="372"/>
                  </a:lnTo>
                  <a:lnTo>
                    <a:pt x="51" y="361"/>
                  </a:lnTo>
                  <a:lnTo>
                    <a:pt x="39" y="349"/>
                  </a:lnTo>
                  <a:lnTo>
                    <a:pt x="31" y="338"/>
                  </a:lnTo>
                  <a:lnTo>
                    <a:pt x="22" y="327"/>
                  </a:lnTo>
                  <a:lnTo>
                    <a:pt x="17" y="314"/>
                  </a:lnTo>
                  <a:lnTo>
                    <a:pt x="11" y="301"/>
                  </a:lnTo>
                  <a:lnTo>
                    <a:pt x="7" y="290"/>
                  </a:lnTo>
                  <a:lnTo>
                    <a:pt x="3" y="277"/>
                  </a:lnTo>
                  <a:lnTo>
                    <a:pt x="1" y="265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close/>
                </a:path>
              </a:pathLst>
            </a:custGeom>
            <a:gradFill rotWithShape="1">
              <a:gsLst>
                <a:gs pos="0">
                  <a:srgbClr val="FFB39B"/>
                </a:gs>
                <a:gs pos="100000">
                  <a:srgbClr val="FF906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7" name="Oval 459"/>
            <p:cNvSpPr>
              <a:spLocks noChangeArrowheads="1"/>
            </p:cNvSpPr>
            <p:nvPr/>
          </p:nvSpPr>
          <p:spPr bwMode="auto">
            <a:xfrm>
              <a:off x="79" y="2581"/>
              <a:ext cx="68" cy="1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8" name="Arc 467"/>
            <p:cNvSpPr>
              <a:spLocks/>
            </p:cNvSpPr>
            <p:nvPr/>
          </p:nvSpPr>
          <p:spPr bwMode="auto">
            <a:xfrm>
              <a:off x="760" y="0"/>
              <a:ext cx="748" cy="748"/>
            </a:xfrm>
            <a:custGeom>
              <a:avLst/>
              <a:gdLst>
                <a:gd name="T0" fmla="*/ 0 w 21600"/>
                <a:gd name="T1" fmla="*/ 0 h 21600"/>
                <a:gd name="T2" fmla="*/ 748 w 21600"/>
                <a:gd name="T3" fmla="*/ 748 h 21600"/>
                <a:gd name="T4" fmla="*/ 0 w 21600"/>
                <a:gd name="T5" fmla="*/ 0 h 21600"/>
                <a:gd name="T6" fmla="*/ 748 w 21600"/>
                <a:gd name="T7" fmla="*/ 748 h 21600"/>
                <a:gd name="T8" fmla="*/ 0 w 21600"/>
                <a:gd name="T9" fmla="*/ 748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F5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9" name="Arc 468"/>
            <p:cNvSpPr>
              <a:spLocks/>
            </p:cNvSpPr>
            <p:nvPr/>
          </p:nvSpPr>
          <p:spPr bwMode="auto">
            <a:xfrm>
              <a:off x="760" y="718"/>
              <a:ext cx="748" cy="412"/>
            </a:xfrm>
            <a:custGeom>
              <a:avLst/>
              <a:gdLst>
                <a:gd name="T0" fmla="*/ 747 w 21600"/>
                <a:gd name="T1" fmla="*/ 0 h 11907"/>
                <a:gd name="T2" fmla="*/ 748 w 21600"/>
                <a:gd name="T3" fmla="*/ 32 h 11907"/>
                <a:gd name="T4" fmla="*/ 644 w 21600"/>
                <a:gd name="T5" fmla="*/ 412 h 11907"/>
                <a:gd name="T6" fmla="*/ 747 w 21600"/>
                <a:gd name="T7" fmla="*/ 0 h 11907"/>
                <a:gd name="T8" fmla="*/ 748 w 21600"/>
                <a:gd name="T9" fmla="*/ 32 h 11907"/>
                <a:gd name="T10" fmla="*/ 644 w 21600"/>
                <a:gd name="T11" fmla="*/ 412 h 11907"/>
                <a:gd name="T12" fmla="*/ 0 w 21600"/>
                <a:gd name="T13" fmla="*/ 32 h 11907"/>
                <a:gd name="T14" fmla="*/ 747 w 21600"/>
                <a:gd name="T15" fmla="*/ 0 h 119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600"/>
                <a:gd name="T25" fmla="*/ 0 h 11907"/>
                <a:gd name="T26" fmla="*/ 21600 w 21600"/>
                <a:gd name="T27" fmla="*/ 11907 h 1190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11907" fill="none" extrusionOk="0">
                  <a:moveTo>
                    <a:pt x="21580" y="-1"/>
                  </a:moveTo>
                  <a:cubicBezTo>
                    <a:pt x="21593" y="307"/>
                    <a:pt x="21600" y="614"/>
                    <a:pt x="21600" y="922"/>
                  </a:cubicBezTo>
                  <a:cubicBezTo>
                    <a:pt x="21600" y="4786"/>
                    <a:pt x="20563" y="8579"/>
                    <a:pt x="18598" y="11907"/>
                  </a:cubicBezTo>
                </a:path>
                <a:path w="21600" h="11907" stroke="0" extrusionOk="0">
                  <a:moveTo>
                    <a:pt x="21580" y="-1"/>
                  </a:moveTo>
                  <a:cubicBezTo>
                    <a:pt x="21593" y="307"/>
                    <a:pt x="21600" y="614"/>
                    <a:pt x="21600" y="922"/>
                  </a:cubicBezTo>
                  <a:cubicBezTo>
                    <a:pt x="21600" y="4786"/>
                    <a:pt x="20563" y="8579"/>
                    <a:pt x="18598" y="11907"/>
                  </a:cubicBezTo>
                  <a:lnTo>
                    <a:pt x="0" y="922"/>
                  </a:lnTo>
                  <a:lnTo>
                    <a:pt x="21580" y="-1"/>
                  </a:lnTo>
                  <a:close/>
                </a:path>
              </a:pathLst>
            </a:custGeom>
            <a:solidFill>
              <a:srgbClr val="FF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0" name="Oval 469"/>
            <p:cNvSpPr>
              <a:spLocks noChangeArrowheads="1"/>
            </p:cNvSpPr>
            <p:nvPr/>
          </p:nvSpPr>
          <p:spPr bwMode="auto">
            <a:xfrm>
              <a:off x="11" y="0"/>
              <a:ext cx="1497" cy="1497"/>
            </a:xfrm>
            <a:prstGeom prst="ellips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1" name="Line 470"/>
            <p:cNvSpPr>
              <a:spLocks noChangeShapeType="1"/>
            </p:cNvSpPr>
            <p:nvPr/>
          </p:nvSpPr>
          <p:spPr bwMode="auto">
            <a:xfrm flipV="1">
              <a:off x="11" y="726"/>
              <a:ext cx="0" cy="1293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2" name="Line 471"/>
            <p:cNvSpPr>
              <a:spLocks noChangeShapeType="1"/>
            </p:cNvSpPr>
            <p:nvPr/>
          </p:nvSpPr>
          <p:spPr bwMode="auto">
            <a:xfrm flipV="1">
              <a:off x="1508" y="726"/>
              <a:ext cx="0" cy="1293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3" name="Freeform 472"/>
            <p:cNvSpPr>
              <a:spLocks/>
            </p:cNvSpPr>
            <p:nvPr/>
          </p:nvSpPr>
          <p:spPr bwMode="auto">
            <a:xfrm>
              <a:off x="79" y="31"/>
              <a:ext cx="1361" cy="491"/>
            </a:xfrm>
            <a:custGeom>
              <a:avLst/>
              <a:gdLst>
                <a:gd name="T0" fmla="*/ 0 w 4756"/>
                <a:gd name="T1" fmla="*/ 491 h 1576"/>
                <a:gd name="T2" fmla="*/ 14 w 4756"/>
                <a:gd name="T3" fmla="*/ 455 h 1576"/>
                <a:gd name="T4" fmla="*/ 31 w 4756"/>
                <a:gd name="T5" fmla="*/ 421 h 1576"/>
                <a:gd name="T6" fmla="*/ 49 w 4756"/>
                <a:gd name="T7" fmla="*/ 387 h 1576"/>
                <a:gd name="T8" fmla="*/ 68 w 4756"/>
                <a:gd name="T9" fmla="*/ 355 h 1576"/>
                <a:gd name="T10" fmla="*/ 89 w 4756"/>
                <a:gd name="T11" fmla="*/ 323 h 1576"/>
                <a:gd name="T12" fmla="*/ 110 w 4756"/>
                <a:gd name="T13" fmla="*/ 293 h 1576"/>
                <a:gd name="T14" fmla="*/ 134 w 4756"/>
                <a:gd name="T15" fmla="*/ 264 h 1576"/>
                <a:gd name="T16" fmla="*/ 158 w 4756"/>
                <a:gd name="T17" fmla="*/ 236 h 1576"/>
                <a:gd name="T18" fmla="*/ 184 w 4756"/>
                <a:gd name="T19" fmla="*/ 209 h 1576"/>
                <a:gd name="T20" fmla="*/ 211 w 4756"/>
                <a:gd name="T21" fmla="*/ 184 h 1576"/>
                <a:gd name="T22" fmla="*/ 239 w 4756"/>
                <a:gd name="T23" fmla="*/ 160 h 1576"/>
                <a:gd name="T24" fmla="*/ 267 w 4756"/>
                <a:gd name="T25" fmla="*/ 137 h 1576"/>
                <a:gd name="T26" fmla="*/ 298 w 4756"/>
                <a:gd name="T27" fmla="*/ 117 h 1576"/>
                <a:gd name="T28" fmla="*/ 329 w 4756"/>
                <a:gd name="T29" fmla="*/ 97 h 1576"/>
                <a:gd name="T30" fmla="*/ 360 w 4756"/>
                <a:gd name="T31" fmla="*/ 79 h 1576"/>
                <a:gd name="T32" fmla="*/ 393 w 4756"/>
                <a:gd name="T33" fmla="*/ 63 h 1576"/>
                <a:gd name="T34" fmla="*/ 426 w 4756"/>
                <a:gd name="T35" fmla="*/ 49 h 1576"/>
                <a:gd name="T36" fmla="*/ 461 w 4756"/>
                <a:gd name="T37" fmla="*/ 36 h 1576"/>
                <a:gd name="T38" fmla="*/ 496 w 4756"/>
                <a:gd name="T39" fmla="*/ 25 h 1576"/>
                <a:gd name="T40" fmla="*/ 532 w 4756"/>
                <a:gd name="T41" fmla="*/ 16 h 1576"/>
                <a:gd name="T42" fmla="*/ 568 w 4756"/>
                <a:gd name="T43" fmla="*/ 9 h 1576"/>
                <a:gd name="T44" fmla="*/ 605 w 4756"/>
                <a:gd name="T45" fmla="*/ 4 h 1576"/>
                <a:gd name="T46" fmla="*/ 643 w 4756"/>
                <a:gd name="T47" fmla="*/ 1 h 1576"/>
                <a:gd name="T48" fmla="*/ 681 w 4756"/>
                <a:gd name="T49" fmla="*/ 0 h 1576"/>
                <a:gd name="T50" fmla="*/ 718 w 4756"/>
                <a:gd name="T51" fmla="*/ 1 h 1576"/>
                <a:gd name="T52" fmla="*/ 756 w 4756"/>
                <a:gd name="T53" fmla="*/ 4 h 1576"/>
                <a:gd name="T54" fmla="*/ 793 w 4756"/>
                <a:gd name="T55" fmla="*/ 9 h 1576"/>
                <a:gd name="T56" fmla="*/ 829 w 4756"/>
                <a:gd name="T57" fmla="*/ 16 h 1576"/>
                <a:gd name="T58" fmla="*/ 865 w 4756"/>
                <a:gd name="T59" fmla="*/ 25 h 1576"/>
                <a:gd name="T60" fmla="*/ 900 w 4756"/>
                <a:gd name="T61" fmla="*/ 36 h 1576"/>
                <a:gd name="T62" fmla="*/ 935 w 4756"/>
                <a:gd name="T63" fmla="*/ 49 h 1576"/>
                <a:gd name="T64" fmla="*/ 968 w 4756"/>
                <a:gd name="T65" fmla="*/ 63 h 1576"/>
                <a:gd name="T66" fmla="*/ 1001 w 4756"/>
                <a:gd name="T67" fmla="*/ 79 h 1576"/>
                <a:gd name="T68" fmla="*/ 1032 w 4756"/>
                <a:gd name="T69" fmla="*/ 97 h 1576"/>
                <a:gd name="T70" fmla="*/ 1063 w 4756"/>
                <a:gd name="T71" fmla="*/ 117 h 1576"/>
                <a:gd name="T72" fmla="*/ 1094 w 4756"/>
                <a:gd name="T73" fmla="*/ 137 h 1576"/>
                <a:gd name="T74" fmla="*/ 1122 w 4756"/>
                <a:gd name="T75" fmla="*/ 160 h 1576"/>
                <a:gd name="T76" fmla="*/ 1150 w 4756"/>
                <a:gd name="T77" fmla="*/ 184 h 1576"/>
                <a:gd name="T78" fmla="*/ 1177 w 4756"/>
                <a:gd name="T79" fmla="*/ 209 h 1576"/>
                <a:gd name="T80" fmla="*/ 1203 w 4756"/>
                <a:gd name="T81" fmla="*/ 236 h 1576"/>
                <a:gd name="T82" fmla="*/ 1227 w 4756"/>
                <a:gd name="T83" fmla="*/ 264 h 1576"/>
                <a:gd name="T84" fmla="*/ 1251 w 4756"/>
                <a:gd name="T85" fmla="*/ 293 h 1576"/>
                <a:gd name="T86" fmla="*/ 1272 w 4756"/>
                <a:gd name="T87" fmla="*/ 323 h 1576"/>
                <a:gd name="T88" fmla="*/ 1293 w 4756"/>
                <a:gd name="T89" fmla="*/ 355 h 1576"/>
                <a:gd name="T90" fmla="*/ 1312 w 4756"/>
                <a:gd name="T91" fmla="*/ 387 h 1576"/>
                <a:gd name="T92" fmla="*/ 1330 w 4756"/>
                <a:gd name="T93" fmla="*/ 421 h 1576"/>
                <a:gd name="T94" fmla="*/ 1347 w 4756"/>
                <a:gd name="T95" fmla="*/ 455 h 1576"/>
                <a:gd name="T96" fmla="*/ 1361 w 4756"/>
                <a:gd name="T97" fmla="*/ 491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4" name="Text Box 473"/>
            <p:cNvSpPr txBox="1">
              <a:spLocks noChangeArrowheads="1"/>
            </p:cNvSpPr>
            <p:nvPr/>
          </p:nvSpPr>
          <p:spPr bwMode="auto">
            <a:xfrm>
              <a:off x="1581" y="2000"/>
              <a:ext cx="2703" cy="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Creative Visual Aids!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Feel the touch of Design on the cutting edge.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charset="0"/>
                <a:ea typeface="Gulim" pitchFamily="34" charset="-127"/>
              </a:endParaRP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Pictures speak 1,000 words!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Catch The feel of Design in contemporary colors and styles.</a:t>
              </a:r>
            </a:p>
          </p:txBody>
        </p:sp>
        <p:grpSp>
          <p:nvGrpSpPr>
            <p:cNvPr id="45" name="Group 16"/>
            <p:cNvGrpSpPr>
              <a:grpSpLocks/>
            </p:cNvGrpSpPr>
            <p:nvPr/>
          </p:nvGrpSpPr>
          <p:grpSpPr bwMode="auto">
            <a:xfrm>
              <a:off x="8" y="2044"/>
              <a:ext cx="1503" cy="587"/>
              <a:chOff x="0" y="0"/>
              <a:chExt cx="1503" cy="587"/>
            </a:xfrm>
          </p:grpSpPr>
          <p:sp>
            <p:nvSpPr>
              <p:cNvPr id="58" name="Freeform 460"/>
              <p:cNvSpPr>
                <a:spLocks/>
              </p:cNvSpPr>
              <p:nvPr/>
            </p:nvSpPr>
            <p:spPr bwMode="auto">
              <a:xfrm>
                <a:off x="0" y="0"/>
                <a:ext cx="1503" cy="587"/>
              </a:xfrm>
              <a:custGeom>
                <a:avLst/>
                <a:gdLst>
                  <a:gd name="T0" fmla="*/ 1503 w 1005"/>
                  <a:gd name="T1" fmla="*/ 392 h 754"/>
                  <a:gd name="T2" fmla="*/ 1499 w 1005"/>
                  <a:gd name="T3" fmla="*/ 411 h 754"/>
                  <a:gd name="T4" fmla="*/ 1488 w 1005"/>
                  <a:gd name="T5" fmla="*/ 431 h 754"/>
                  <a:gd name="T6" fmla="*/ 1469 w 1005"/>
                  <a:gd name="T7" fmla="*/ 450 h 754"/>
                  <a:gd name="T8" fmla="*/ 1443 w 1005"/>
                  <a:gd name="T9" fmla="*/ 467 h 754"/>
                  <a:gd name="T10" fmla="*/ 1412 w 1005"/>
                  <a:gd name="T11" fmla="*/ 485 h 754"/>
                  <a:gd name="T12" fmla="*/ 1374 w 1005"/>
                  <a:gd name="T13" fmla="*/ 501 h 754"/>
                  <a:gd name="T14" fmla="*/ 1283 w 1005"/>
                  <a:gd name="T15" fmla="*/ 530 h 754"/>
                  <a:gd name="T16" fmla="*/ 1171 w 1005"/>
                  <a:gd name="T17" fmla="*/ 554 h 754"/>
                  <a:gd name="T18" fmla="*/ 1045 w 1005"/>
                  <a:gd name="T19" fmla="*/ 571 h 754"/>
                  <a:gd name="T20" fmla="*/ 903 w 1005"/>
                  <a:gd name="T21" fmla="*/ 582 h 754"/>
                  <a:gd name="T22" fmla="*/ 752 w 1005"/>
                  <a:gd name="T23" fmla="*/ 587 h 754"/>
                  <a:gd name="T24" fmla="*/ 601 w 1005"/>
                  <a:gd name="T25" fmla="*/ 582 h 754"/>
                  <a:gd name="T26" fmla="*/ 459 w 1005"/>
                  <a:gd name="T27" fmla="*/ 571 h 754"/>
                  <a:gd name="T28" fmla="*/ 334 w 1005"/>
                  <a:gd name="T29" fmla="*/ 554 h 754"/>
                  <a:gd name="T30" fmla="*/ 221 w 1005"/>
                  <a:gd name="T31" fmla="*/ 530 h 754"/>
                  <a:gd name="T32" fmla="*/ 129 w 1005"/>
                  <a:gd name="T33" fmla="*/ 501 h 754"/>
                  <a:gd name="T34" fmla="*/ 90 w 1005"/>
                  <a:gd name="T35" fmla="*/ 485 h 754"/>
                  <a:gd name="T36" fmla="*/ 58 w 1005"/>
                  <a:gd name="T37" fmla="*/ 467 h 754"/>
                  <a:gd name="T38" fmla="*/ 33 w 1005"/>
                  <a:gd name="T39" fmla="*/ 450 h 754"/>
                  <a:gd name="T40" fmla="*/ 16 w 1005"/>
                  <a:gd name="T41" fmla="*/ 431 h 754"/>
                  <a:gd name="T42" fmla="*/ 4 w 1005"/>
                  <a:gd name="T43" fmla="*/ 411 h 754"/>
                  <a:gd name="T44" fmla="*/ 0 w 1005"/>
                  <a:gd name="T45" fmla="*/ 392 h 754"/>
                  <a:gd name="T46" fmla="*/ 1 w 1005"/>
                  <a:gd name="T47" fmla="*/ 185 h 754"/>
                  <a:gd name="T48" fmla="*/ 10 w 1005"/>
                  <a:gd name="T49" fmla="*/ 166 h 754"/>
                  <a:gd name="T50" fmla="*/ 25 w 1005"/>
                  <a:gd name="T51" fmla="*/ 147 h 754"/>
                  <a:gd name="T52" fmla="*/ 46 w 1005"/>
                  <a:gd name="T53" fmla="*/ 128 h 754"/>
                  <a:gd name="T54" fmla="*/ 76 w 1005"/>
                  <a:gd name="T55" fmla="*/ 111 h 754"/>
                  <a:gd name="T56" fmla="*/ 109 w 1005"/>
                  <a:gd name="T57" fmla="*/ 94 h 754"/>
                  <a:gd name="T58" fmla="*/ 172 w 1005"/>
                  <a:gd name="T59" fmla="*/ 71 h 754"/>
                  <a:gd name="T60" fmla="*/ 274 w 1005"/>
                  <a:gd name="T61" fmla="*/ 45 h 754"/>
                  <a:gd name="T62" fmla="*/ 393 w 1005"/>
                  <a:gd name="T63" fmla="*/ 24 h 754"/>
                  <a:gd name="T64" fmla="*/ 529 w 1005"/>
                  <a:gd name="T65" fmla="*/ 9 h 754"/>
                  <a:gd name="T66" fmla="*/ 674 w 1005"/>
                  <a:gd name="T67" fmla="*/ 1 h 754"/>
                  <a:gd name="T68" fmla="*/ 829 w 1005"/>
                  <a:gd name="T69" fmla="*/ 1 h 754"/>
                  <a:gd name="T70" fmla="*/ 975 w 1005"/>
                  <a:gd name="T71" fmla="*/ 9 h 754"/>
                  <a:gd name="T72" fmla="*/ 1111 w 1005"/>
                  <a:gd name="T73" fmla="*/ 24 h 754"/>
                  <a:gd name="T74" fmla="*/ 1229 w 1005"/>
                  <a:gd name="T75" fmla="*/ 45 h 754"/>
                  <a:gd name="T76" fmla="*/ 1333 w 1005"/>
                  <a:gd name="T77" fmla="*/ 71 h 754"/>
                  <a:gd name="T78" fmla="*/ 1395 w 1005"/>
                  <a:gd name="T79" fmla="*/ 94 h 754"/>
                  <a:gd name="T80" fmla="*/ 1428 w 1005"/>
                  <a:gd name="T81" fmla="*/ 111 h 754"/>
                  <a:gd name="T82" fmla="*/ 1458 w 1005"/>
                  <a:gd name="T83" fmla="*/ 128 h 754"/>
                  <a:gd name="T84" fmla="*/ 1479 w 1005"/>
                  <a:gd name="T85" fmla="*/ 147 h 754"/>
                  <a:gd name="T86" fmla="*/ 1494 w 1005"/>
                  <a:gd name="T87" fmla="*/ 166 h 754"/>
                  <a:gd name="T88" fmla="*/ 1503 w 1005"/>
                  <a:gd name="T89" fmla="*/ 185 h 754"/>
                  <a:gd name="T90" fmla="*/ 1503 w 1005"/>
                  <a:gd name="T91" fmla="*/ 392 h 75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005"/>
                  <a:gd name="T139" fmla="*/ 0 h 754"/>
                  <a:gd name="T140" fmla="*/ 1005 w 1005"/>
                  <a:gd name="T141" fmla="*/ 754 h 75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005" h="754">
                    <a:moveTo>
                      <a:pt x="1005" y="503"/>
                    </a:moveTo>
                    <a:lnTo>
                      <a:pt x="1005" y="503"/>
                    </a:lnTo>
                    <a:lnTo>
                      <a:pt x="1005" y="516"/>
                    </a:lnTo>
                    <a:lnTo>
                      <a:pt x="1002" y="528"/>
                    </a:lnTo>
                    <a:lnTo>
                      <a:pt x="999" y="541"/>
                    </a:lnTo>
                    <a:lnTo>
                      <a:pt x="995" y="554"/>
                    </a:lnTo>
                    <a:lnTo>
                      <a:pt x="989" y="565"/>
                    </a:lnTo>
                    <a:lnTo>
                      <a:pt x="982" y="578"/>
                    </a:lnTo>
                    <a:lnTo>
                      <a:pt x="975" y="589"/>
                    </a:lnTo>
                    <a:lnTo>
                      <a:pt x="965" y="600"/>
                    </a:lnTo>
                    <a:lnTo>
                      <a:pt x="955" y="612"/>
                    </a:lnTo>
                    <a:lnTo>
                      <a:pt x="944" y="623"/>
                    </a:lnTo>
                    <a:lnTo>
                      <a:pt x="933" y="633"/>
                    </a:lnTo>
                    <a:lnTo>
                      <a:pt x="919" y="643"/>
                    </a:lnTo>
                    <a:lnTo>
                      <a:pt x="891" y="662"/>
                    </a:lnTo>
                    <a:lnTo>
                      <a:pt x="858" y="681"/>
                    </a:lnTo>
                    <a:lnTo>
                      <a:pt x="822" y="696"/>
                    </a:lnTo>
                    <a:lnTo>
                      <a:pt x="783" y="712"/>
                    </a:lnTo>
                    <a:lnTo>
                      <a:pt x="743" y="723"/>
                    </a:lnTo>
                    <a:lnTo>
                      <a:pt x="699" y="734"/>
                    </a:lnTo>
                    <a:lnTo>
                      <a:pt x="652" y="743"/>
                    </a:lnTo>
                    <a:lnTo>
                      <a:pt x="604" y="748"/>
                    </a:lnTo>
                    <a:lnTo>
                      <a:pt x="554" y="752"/>
                    </a:lnTo>
                    <a:lnTo>
                      <a:pt x="503" y="754"/>
                    </a:lnTo>
                    <a:lnTo>
                      <a:pt x="451" y="752"/>
                    </a:lnTo>
                    <a:lnTo>
                      <a:pt x="402" y="748"/>
                    </a:lnTo>
                    <a:lnTo>
                      <a:pt x="354" y="743"/>
                    </a:lnTo>
                    <a:lnTo>
                      <a:pt x="307" y="734"/>
                    </a:lnTo>
                    <a:lnTo>
                      <a:pt x="263" y="723"/>
                    </a:lnTo>
                    <a:lnTo>
                      <a:pt x="223" y="712"/>
                    </a:lnTo>
                    <a:lnTo>
                      <a:pt x="183" y="696"/>
                    </a:lnTo>
                    <a:lnTo>
                      <a:pt x="148" y="681"/>
                    </a:lnTo>
                    <a:lnTo>
                      <a:pt x="115" y="662"/>
                    </a:lnTo>
                    <a:lnTo>
                      <a:pt x="86" y="643"/>
                    </a:lnTo>
                    <a:lnTo>
                      <a:pt x="73" y="633"/>
                    </a:lnTo>
                    <a:lnTo>
                      <a:pt x="60" y="623"/>
                    </a:lnTo>
                    <a:lnTo>
                      <a:pt x="51" y="612"/>
                    </a:lnTo>
                    <a:lnTo>
                      <a:pt x="39" y="600"/>
                    </a:lnTo>
                    <a:lnTo>
                      <a:pt x="31" y="589"/>
                    </a:lnTo>
                    <a:lnTo>
                      <a:pt x="22" y="578"/>
                    </a:lnTo>
                    <a:lnTo>
                      <a:pt x="17" y="565"/>
                    </a:lnTo>
                    <a:lnTo>
                      <a:pt x="11" y="554"/>
                    </a:lnTo>
                    <a:lnTo>
                      <a:pt x="7" y="541"/>
                    </a:lnTo>
                    <a:lnTo>
                      <a:pt x="3" y="528"/>
                    </a:lnTo>
                    <a:lnTo>
                      <a:pt x="1" y="516"/>
                    </a:lnTo>
                    <a:lnTo>
                      <a:pt x="0" y="503"/>
                    </a:lnTo>
                    <a:lnTo>
                      <a:pt x="0" y="252"/>
                    </a:lnTo>
                    <a:lnTo>
                      <a:pt x="1" y="238"/>
                    </a:lnTo>
                    <a:lnTo>
                      <a:pt x="3" y="225"/>
                    </a:lnTo>
                    <a:lnTo>
                      <a:pt x="7" y="213"/>
                    </a:lnTo>
                    <a:lnTo>
                      <a:pt x="11" y="201"/>
                    </a:lnTo>
                    <a:lnTo>
                      <a:pt x="17" y="189"/>
                    </a:lnTo>
                    <a:lnTo>
                      <a:pt x="22" y="177"/>
                    </a:lnTo>
                    <a:lnTo>
                      <a:pt x="31" y="165"/>
                    </a:lnTo>
                    <a:lnTo>
                      <a:pt x="39" y="153"/>
                    </a:lnTo>
                    <a:lnTo>
                      <a:pt x="51" y="142"/>
                    </a:lnTo>
                    <a:lnTo>
                      <a:pt x="60" y="132"/>
                    </a:lnTo>
                    <a:lnTo>
                      <a:pt x="73" y="121"/>
                    </a:lnTo>
                    <a:lnTo>
                      <a:pt x="86" y="111"/>
                    </a:lnTo>
                    <a:lnTo>
                      <a:pt x="115" y="91"/>
                    </a:lnTo>
                    <a:lnTo>
                      <a:pt x="148" y="75"/>
                    </a:lnTo>
                    <a:lnTo>
                      <a:pt x="183" y="58"/>
                    </a:lnTo>
                    <a:lnTo>
                      <a:pt x="223" y="44"/>
                    </a:lnTo>
                    <a:lnTo>
                      <a:pt x="263" y="31"/>
                    </a:lnTo>
                    <a:lnTo>
                      <a:pt x="307" y="20"/>
                    </a:lnTo>
                    <a:lnTo>
                      <a:pt x="354" y="11"/>
                    </a:lnTo>
                    <a:lnTo>
                      <a:pt x="402" y="5"/>
                    </a:lnTo>
                    <a:lnTo>
                      <a:pt x="451" y="1"/>
                    </a:lnTo>
                    <a:lnTo>
                      <a:pt x="503" y="0"/>
                    </a:lnTo>
                    <a:lnTo>
                      <a:pt x="554" y="1"/>
                    </a:lnTo>
                    <a:lnTo>
                      <a:pt x="604" y="5"/>
                    </a:lnTo>
                    <a:lnTo>
                      <a:pt x="652" y="11"/>
                    </a:lnTo>
                    <a:lnTo>
                      <a:pt x="699" y="20"/>
                    </a:lnTo>
                    <a:lnTo>
                      <a:pt x="743" y="31"/>
                    </a:lnTo>
                    <a:lnTo>
                      <a:pt x="783" y="44"/>
                    </a:lnTo>
                    <a:lnTo>
                      <a:pt x="822" y="58"/>
                    </a:lnTo>
                    <a:lnTo>
                      <a:pt x="858" y="75"/>
                    </a:lnTo>
                    <a:lnTo>
                      <a:pt x="891" y="91"/>
                    </a:lnTo>
                    <a:lnTo>
                      <a:pt x="919" y="111"/>
                    </a:lnTo>
                    <a:lnTo>
                      <a:pt x="933" y="121"/>
                    </a:lnTo>
                    <a:lnTo>
                      <a:pt x="944" y="132"/>
                    </a:lnTo>
                    <a:lnTo>
                      <a:pt x="955" y="142"/>
                    </a:lnTo>
                    <a:lnTo>
                      <a:pt x="965" y="153"/>
                    </a:lnTo>
                    <a:lnTo>
                      <a:pt x="975" y="165"/>
                    </a:lnTo>
                    <a:lnTo>
                      <a:pt x="982" y="177"/>
                    </a:lnTo>
                    <a:lnTo>
                      <a:pt x="989" y="189"/>
                    </a:lnTo>
                    <a:lnTo>
                      <a:pt x="995" y="201"/>
                    </a:lnTo>
                    <a:lnTo>
                      <a:pt x="999" y="213"/>
                    </a:lnTo>
                    <a:lnTo>
                      <a:pt x="1002" y="225"/>
                    </a:lnTo>
                    <a:lnTo>
                      <a:pt x="1005" y="238"/>
                    </a:lnTo>
                    <a:lnTo>
                      <a:pt x="1005" y="252"/>
                    </a:lnTo>
                    <a:lnTo>
                      <a:pt x="1005" y="50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906D"/>
                  </a:gs>
                  <a:gs pos="100000">
                    <a:srgbClr val="FFB097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59" name="Freeform 461"/>
              <p:cNvSpPr>
                <a:spLocks/>
              </p:cNvSpPr>
              <p:nvPr/>
            </p:nvSpPr>
            <p:spPr bwMode="auto">
              <a:xfrm>
                <a:off x="0" y="0"/>
                <a:ext cx="1503" cy="391"/>
              </a:xfrm>
              <a:custGeom>
                <a:avLst/>
                <a:gdLst>
                  <a:gd name="T0" fmla="*/ 1503 w 1005"/>
                  <a:gd name="T1" fmla="*/ 196 h 503"/>
                  <a:gd name="T2" fmla="*/ 1499 w 1005"/>
                  <a:gd name="T3" fmla="*/ 215 h 503"/>
                  <a:gd name="T4" fmla="*/ 1488 w 1005"/>
                  <a:gd name="T5" fmla="*/ 234 h 503"/>
                  <a:gd name="T6" fmla="*/ 1469 w 1005"/>
                  <a:gd name="T7" fmla="*/ 254 h 503"/>
                  <a:gd name="T8" fmla="*/ 1443 w 1005"/>
                  <a:gd name="T9" fmla="*/ 271 h 503"/>
                  <a:gd name="T10" fmla="*/ 1412 w 1005"/>
                  <a:gd name="T11" fmla="*/ 289 h 503"/>
                  <a:gd name="T12" fmla="*/ 1374 w 1005"/>
                  <a:gd name="T13" fmla="*/ 305 h 503"/>
                  <a:gd name="T14" fmla="*/ 1283 w 1005"/>
                  <a:gd name="T15" fmla="*/ 334 h 503"/>
                  <a:gd name="T16" fmla="*/ 1171 w 1005"/>
                  <a:gd name="T17" fmla="*/ 357 h 503"/>
                  <a:gd name="T18" fmla="*/ 1045 w 1005"/>
                  <a:gd name="T19" fmla="*/ 375 h 503"/>
                  <a:gd name="T20" fmla="*/ 903 w 1005"/>
                  <a:gd name="T21" fmla="*/ 386 h 503"/>
                  <a:gd name="T22" fmla="*/ 752 w 1005"/>
                  <a:gd name="T23" fmla="*/ 391 h 503"/>
                  <a:gd name="T24" fmla="*/ 601 w 1005"/>
                  <a:gd name="T25" fmla="*/ 386 h 503"/>
                  <a:gd name="T26" fmla="*/ 459 w 1005"/>
                  <a:gd name="T27" fmla="*/ 375 h 503"/>
                  <a:gd name="T28" fmla="*/ 334 w 1005"/>
                  <a:gd name="T29" fmla="*/ 357 h 503"/>
                  <a:gd name="T30" fmla="*/ 221 w 1005"/>
                  <a:gd name="T31" fmla="*/ 334 h 503"/>
                  <a:gd name="T32" fmla="*/ 129 w 1005"/>
                  <a:gd name="T33" fmla="*/ 305 h 503"/>
                  <a:gd name="T34" fmla="*/ 90 w 1005"/>
                  <a:gd name="T35" fmla="*/ 289 h 503"/>
                  <a:gd name="T36" fmla="*/ 58 w 1005"/>
                  <a:gd name="T37" fmla="*/ 271 h 503"/>
                  <a:gd name="T38" fmla="*/ 33 w 1005"/>
                  <a:gd name="T39" fmla="*/ 254 h 503"/>
                  <a:gd name="T40" fmla="*/ 16 w 1005"/>
                  <a:gd name="T41" fmla="*/ 234 h 503"/>
                  <a:gd name="T42" fmla="*/ 4 w 1005"/>
                  <a:gd name="T43" fmla="*/ 215 h 503"/>
                  <a:gd name="T44" fmla="*/ 0 w 1005"/>
                  <a:gd name="T45" fmla="*/ 196 h 503"/>
                  <a:gd name="T46" fmla="*/ 4 w 1005"/>
                  <a:gd name="T47" fmla="*/ 175 h 503"/>
                  <a:gd name="T48" fmla="*/ 16 w 1005"/>
                  <a:gd name="T49" fmla="*/ 156 h 503"/>
                  <a:gd name="T50" fmla="*/ 33 w 1005"/>
                  <a:gd name="T51" fmla="*/ 138 h 503"/>
                  <a:gd name="T52" fmla="*/ 58 w 1005"/>
                  <a:gd name="T53" fmla="*/ 119 h 503"/>
                  <a:gd name="T54" fmla="*/ 90 w 1005"/>
                  <a:gd name="T55" fmla="*/ 103 h 503"/>
                  <a:gd name="T56" fmla="*/ 129 w 1005"/>
                  <a:gd name="T57" fmla="*/ 86 h 503"/>
                  <a:gd name="T58" fmla="*/ 221 w 1005"/>
                  <a:gd name="T59" fmla="*/ 58 h 503"/>
                  <a:gd name="T60" fmla="*/ 334 w 1005"/>
                  <a:gd name="T61" fmla="*/ 34 h 503"/>
                  <a:gd name="T62" fmla="*/ 459 w 1005"/>
                  <a:gd name="T63" fmla="*/ 16 h 503"/>
                  <a:gd name="T64" fmla="*/ 601 w 1005"/>
                  <a:gd name="T65" fmla="*/ 4 h 503"/>
                  <a:gd name="T66" fmla="*/ 752 w 1005"/>
                  <a:gd name="T67" fmla="*/ 0 h 503"/>
                  <a:gd name="T68" fmla="*/ 903 w 1005"/>
                  <a:gd name="T69" fmla="*/ 4 h 503"/>
                  <a:gd name="T70" fmla="*/ 1045 w 1005"/>
                  <a:gd name="T71" fmla="*/ 16 h 503"/>
                  <a:gd name="T72" fmla="*/ 1171 w 1005"/>
                  <a:gd name="T73" fmla="*/ 34 h 503"/>
                  <a:gd name="T74" fmla="*/ 1283 w 1005"/>
                  <a:gd name="T75" fmla="*/ 58 h 503"/>
                  <a:gd name="T76" fmla="*/ 1374 w 1005"/>
                  <a:gd name="T77" fmla="*/ 86 h 503"/>
                  <a:gd name="T78" fmla="*/ 1412 w 1005"/>
                  <a:gd name="T79" fmla="*/ 103 h 503"/>
                  <a:gd name="T80" fmla="*/ 1443 w 1005"/>
                  <a:gd name="T81" fmla="*/ 119 h 503"/>
                  <a:gd name="T82" fmla="*/ 1469 w 1005"/>
                  <a:gd name="T83" fmla="*/ 138 h 503"/>
                  <a:gd name="T84" fmla="*/ 1488 w 1005"/>
                  <a:gd name="T85" fmla="*/ 156 h 503"/>
                  <a:gd name="T86" fmla="*/ 1499 w 1005"/>
                  <a:gd name="T87" fmla="*/ 175 h 503"/>
                  <a:gd name="T88" fmla="*/ 1503 w 1005"/>
                  <a:gd name="T89" fmla="*/ 196 h 50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005"/>
                  <a:gd name="T136" fmla="*/ 0 h 503"/>
                  <a:gd name="T137" fmla="*/ 1005 w 1005"/>
                  <a:gd name="T138" fmla="*/ 503 h 50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005" h="503">
                    <a:moveTo>
                      <a:pt x="1005" y="252"/>
                    </a:moveTo>
                    <a:lnTo>
                      <a:pt x="1005" y="252"/>
                    </a:lnTo>
                    <a:lnTo>
                      <a:pt x="1005" y="265"/>
                    </a:lnTo>
                    <a:lnTo>
                      <a:pt x="1002" y="277"/>
                    </a:lnTo>
                    <a:lnTo>
                      <a:pt x="999" y="290"/>
                    </a:lnTo>
                    <a:lnTo>
                      <a:pt x="995" y="301"/>
                    </a:lnTo>
                    <a:lnTo>
                      <a:pt x="989" y="314"/>
                    </a:lnTo>
                    <a:lnTo>
                      <a:pt x="982" y="327"/>
                    </a:lnTo>
                    <a:lnTo>
                      <a:pt x="975" y="338"/>
                    </a:lnTo>
                    <a:lnTo>
                      <a:pt x="965" y="349"/>
                    </a:lnTo>
                    <a:lnTo>
                      <a:pt x="955" y="361"/>
                    </a:lnTo>
                    <a:lnTo>
                      <a:pt x="944" y="372"/>
                    </a:lnTo>
                    <a:lnTo>
                      <a:pt x="933" y="382"/>
                    </a:lnTo>
                    <a:lnTo>
                      <a:pt x="919" y="392"/>
                    </a:lnTo>
                    <a:lnTo>
                      <a:pt x="891" y="411"/>
                    </a:lnTo>
                    <a:lnTo>
                      <a:pt x="858" y="430"/>
                    </a:lnTo>
                    <a:lnTo>
                      <a:pt x="822" y="445"/>
                    </a:lnTo>
                    <a:lnTo>
                      <a:pt x="783" y="459"/>
                    </a:lnTo>
                    <a:lnTo>
                      <a:pt x="743" y="472"/>
                    </a:lnTo>
                    <a:lnTo>
                      <a:pt x="699" y="483"/>
                    </a:lnTo>
                    <a:lnTo>
                      <a:pt x="652" y="492"/>
                    </a:lnTo>
                    <a:lnTo>
                      <a:pt x="604" y="497"/>
                    </a:lnTo>
                    <a:lnTo>
                      <a:pt x="554" y="502"/>
                    </a:lnTo>
                    <a:lnTo>
                      <a:pt x="503" y="503"/>
                    </a:lnTo>
                    <a:lnTo>
                      <a:pt x="451" y="502"/>
                    </a:lnTo>
                    <a:lnTo>
                      <a:pt x="402" y="497"/>
                    </a:lnTo>
                    <a:lnTo>
                      <a:pt x="354" y="492"/>
                    </a:lnTo>
                    <a:lnTo>
                      <a:pt x="307" y="483"/>
                    </a:lnTo>
                    <a:lnTo>
                      <a:pt x="263" y="472"/>
                    </a:lnTo>
                    <a:lnTo>
                      <a:pt x="223" y="459"/>
                    </a:lnTo>
                    <a:lnTo>
                      <a:pt x="183" y="445"/>
                    </a:lnTo>
                    <a:lnTo>
                      <a:pt x="148" y="430"/>
                    </a:lnTo>
                    <a:lnTo>
                      <a:pt x="115" y="411"/>
                    </a:lnTo>
                    <a:lnTo>
                      <a:pt x="86" y="392"/>
                    </a:lnTo>
                    <a:lnTo>
                      <a:pt x="73" y="382"/>
                    </a:lnTo>
                    <a:lnTo>
                      <a:pt x="60" y="372"/>
                    </a:lnTo>
                    <a:lnTo>
                      <a:pt x="51" y="361"/>
                    </a:lnTo>
                    <a:lnTo>
                      <a:pt x="39" y="349"/>
                    </a:lnTo>
                    <a:lnTo>
                      <a:pt x="31" y="338"/>
                    </a:lnTo>
                    <a:lnTo>
                      <a:pt x="22" y="327"/>
                    </a:lnTo>
                    <a:lnTo>
                      <a:pt x="17" y="314"/>
                    </a:lnTo>
                    <a:lnTo>
                      <a:pt x="11" y="301"/>
                    </a:lnTo>
                    <a:lnTo>
                      <a:pt x="7" y="290"/>
                    </a:lnTo>
                    <a:lnTo>
                      <a:pt x="3" y="277"/>
                    </a:lnTo>
                    <a:lnTo>
                      <a:pt x="1" y="265"/>
                    </a:lnTo>
                    <a:lnTo>
                      <a:pt x="0" y="252"/>
                    </a:lnTo>
                    <a:lnTo>
                      <a:pt x="1" y="238"/>
                    </a:lnTo>
                    <a:lnTo>
                      <a:pt x="3" y="225"/>
                    </a:lnTo>
                    <a:lnTo>
                      <a:pt x="7" y="213"/>
                    </a:lnTo>
                    <a:lnTo>
                      <a:pt x="11" y="201"/>
                    </a:lnTo>
                    <a:lnTo>
                      <a:pt x="17" y="189"/>
                    </a:lnTo>
                    <a:lnTo>
                      <a:pt x="22" y="177"/>
                    </a:lnTo>
                    <a:lnTo>
                      <a:pt x="31" y="165"/>
                    </a:lnTo>
                    <a:lnTo>
                      <a:pt x="39" y="153"/>
                    </a:lnTo>
                    <a:lnTo>
                      <a:pt x="51" y="142"/>
                    </a:lnTo>
                    <a:lnTo>
                      <a:pt x="60" y="132"/>
                    </a:lnTo>
                    <a:lnTo>
                      <a:pt x="73" y="121"/>
                    </a:lnTo>
                    <a:lnTo>
                      <a:pt x="86" y="111"/>
                    </a:lnTo>
                    <a:lnTo>
                      <a:pt x="115" y="91"/>
                    </a:lnTo>
                    <a:lnTo>
                      <a:pt x="148" y="75"/>
                    </a:lnTo>
                    <a:lnTo>
                      <a:pt x="183" y="58"/>
                    </a:lnTo>
                    <a:lnTo>
                      <a:pt x="223" y="44"/>
                    </a:lnTo>
                    <a:lnTo>
                      <a:pt x="263" y="31"/>
                    </a:lnTo>
                    <a:lnTo>
                      <a:pt x="307" y="20"/>
                    </a:lnTo>
                    <a:lnTo>
                      <a:pt x="354" y="11"/>
                    </a:lnTo>
                    <a:lnTo>
                      <a:pt x="402" y="5"/>
                    </a:lnTo>
                    <a:lnTo>
                      <a:pt x="451" y="1"/>
                    </a:lnTo>
                    <a:lnTo>
                      <a:pt x="503" y="0"/>
                    </a:lnTo>
                    <a:lnTo>
                      <a:pt x="554" y="1"/>
                    </a:lnTo>
                    <a:lnTo>
                      <a:pt x="604" y="5"/>
                    </a:lnTo>
                    <a:lnTo>
                      <a:pt x="652" y="11"/>
                    </a:lnTo>
                    <a:lnTo>
                      <a:pt x="699" y="20"/>
                    </a:lnTo>
                    <a:lnTo>
                      <a:pt x="743" y="31"/>
                    </a:lnTo>
                    <a:lnTo>
                      <a:pt x="783" y="44"/>
                    </a:lnTo>
                    <a:lnTo>
                      <a:pt x="822" y="58"/>
                    </a:lnTo>
                    <a:lnTo>
                      <a:pt x="858" y="75"/>
                    </a:lnTo>
                    <a:lnTo>
                      <a:pt x="891" y="91"/>
                    </a:lnTo>
                    <a:lnTo>
                      <a:pt x="919" y="111"/>
                    </a:lnTo>
                    <a:lnTo>
                      <a:pt x="933" y="121"/>
                    </a:lnTo>
                    <a:lnTo>
                      <a:pt x="944" y="132"/>
                    </a:lnTo>
                    <a:lnTo>
                      <a:pt x="955" y="142"/>
                    </a:lnTo>
                    <a:lnTo>
                      <a:pt x="965" y="153"/>
                    </a:lnTo>
                    <a:lnTo>
                      <a:pt x="975" y="165"/>
                    </a:lnTo>
                    <a:lnTo>
                      <a:pt x="982" y="177"/>
                    </a:lnTo>
                    <a:lnTo>
                      <a:pt x="989" y="189"/>
                    </a:lnTo>
                    <a:lnTo>
                      <a:pt x="995" y="201"/>
                    </a:lnTo>
                    <a:lnTo>
                      <a:pt x="999" y="213"/>
                    </a:lnTo>
                    <a:lnTo>
                      <a:pt x="1002" y="225"/>
                    </a:lnTo>
                    <a:lnTo>
                      <a:pt x="1005" y="238"/>
                    </a:lnTo>
                    <a:lnTo>
                      <a:pt x="1005" y="25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192E5"/>
                  </a:gs>
                  <a:gs pos="100000">
                    <a:srgbClr val="FF764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60" name="Oval 462"/>
              <p:cNvSpPr>
                <a:spLocks noChangeArrowheads="1"/>
              </p:cNvSpPr>
              <p:nvPr/>
            </p:nvSpPr>
            <p:spPr bwMode="auto">
              <a:xfrm>
                <a:off x="71" y="307"/>
                <a:ext cx="68" cy="1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9496" tIns="49748" rIns="99496" bIns="49748" anchor="ctr"/>
              <a:lstStyle>
                <a:lvl1pPr defTabSz="995363" eaLnBrk="0" hangingPunct="0">
                  <a:spcBef>
                    <a:spcPct val="20000"/>
                  </a:spcBef>
                  <a:buChar char="•"/>
                  <a:defRPr sz="30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995363" eaLnBrk="0" hangingPunct="0">
                  <a:spcBef>
                    <a:spcPct val="20000"/>
                  </a:spcBef>
                  <a:buChar char="–"/>
                  <a:defRPr sz="26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995363" eaLnBrk="0" hangingPunct="0">
                  <a:spcBef>
                    <a:spcPct val="20000"/>
                  </a:spcBef>
                  <a:buChar char="•"/>
                  <a:defRPr sz="26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995363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995363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9953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95363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61" name="WordArt 475"/>
              <p:cNvSpPr>
                <a:spLocks noChangeArrowheads="1" noChangeShapeType="1" noTextEdit="1"/>
              </p:cNvSpPr>
              <p:nvPr/>
            </p:nvSpPr>
            <p:spPr bwMode="auto">
              <a:xfrm>
                <a:off x="320" y="400"/>
                <a:ext cx="862" cy="137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CanDown">
                  <a:avLst>
                    <a:gd name="adj" fmla="val 33333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1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Clarity &amp; Impact</a:t>
                </a:r>
                <a:endParaRPr kumimoji="0" lang="zh-CN" altLang="en-US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</p:grpSp>
        <p:sp>
          <p:nvSpPr>
            <p:cNvPr id="46" name="WordArt 476"/>
            <p:cNvSpPr>
              <a:spLocks noChangeArrowheads="1" noChangeShapeType="1" noTextEdit="1"/>
            </p:cNvSpPr>
            <p:nvPr/>
          </p:nvSpPr>
          <p:spPr bwMode="auto">
            <a:xfrm>
              <a:off x="328" y="2676"/>
              <a:ext cx="862" cy="13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Premium Design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47" name="Freeform 477"/>
            <p:cNvSpPr>
              <a:spLocks/>
            </p:cNvSpPr>
            <p:nvPr/>
          </p:nvSpPr>
          <p:spPr bwMode="auto">
            <a:xfrm>
              <a:off x="1077" y="68"/>
              <a:ext cx="3175" cy="363"/>
            </a:xfrm>
            <a:custGeom>
              <a:avLst/>
              <a:gdLst>
                <a:gd name="T0" fmla="*/ 0 w 3198"/>
                <a:gd name="T1" fmla="*/ 363 h 363"/>
                <a:gd name="T2" fmla="*/ 360 w 3198"/>
                <a:gd name="T3" fmla="*/ 0 h 363"/>
                <a:gd name="T4" fmla="*/ 3175 w 3198"/>
                <a:gd name="T5" fmla="*/ 0 h 363"/>
                <a:gd name="T6" fmla="*/ 0 60000 65536"/>
                <a:gd name="T7" fmla="*/ 0 60000 65536"/>
                <a:gd name="T8" fmla="*/ 0 60000 65536"/>
                <a:gd name="T9" fmla="*/ 0 w 3198"/>
                <a:gd name="T10" fmla="*/ 0 h 363"/>
                <a:gd name="T11" fmla="*/ 3198 w 319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98" h="363">
                  <a:moveTo>
                    <a:pt x="0" y="363"/>
                  </a:moveTo>
                  <a:lnTo>
                    <a:pt x="363" y="0"/>
                  </a:lnTo>
                  <a:lnTo>
                    <a:pt x="3198" y="0"/>
                  </a:lnTo>
                </a:path>
              </a:pathLst>
            </a:custGeom>
            <a:noFill/>
            <a:ln w="25400" cmpd="sng">
              <a:solidFill>
                <a:srgbClr val="B3B3B3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8" name="Line 478"/>
            <p:cNvSpPr>
              <a:spLocks noChangeShapeType="1"/>
            </p:cNvSpPr>
            <p:nvPr/>
          </p:nvSpPr>
          <p:spPr bwMode="auto">
            <a:xfrm>
              <a:off x="1281" y="885"/>
              <a:ext cx="2971" cy="0"/>
            </a:xfrm>
            <a:prstGeom prst="line">
              <a:avLst/>
            </a:prstGeom>
            <a:noFill/>
            <a:ln w="25400">
              <a:solidFill>
                <a:srgbClr val="B3B3B3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9" name="Freeform 479"/>
            <p:cNvSpPr>
              <a:spLocks/>
            </p:cNvSpPr>
            <p:nvPr/>
          </p:nvSpPr>
          <p:spPr bwMode="auto">
            <a:xfrm>
              <a:off x="900" y="1184"/>
              <a:ext cx="3356" cy="385"/>
            </a:xfrm>
            <a:custGeom>
              <a:avLst/>
              <a:gdLst>
                <a:gd name="T0" fmla="*/ 0 w 3356"/>
                <a:gd name="T1" fmla="*/ 0 h 385"/>
                <a:gd name="T2" fmla="*/ 385 w 3356"/>
                <a:gd name="T3" fmla="*/ 385 h 385"/>
                <a:gd name="T4" fmla="*/ 3356 w 3356"/>
                <a:gd name="T5" fmla="*/ 385 h 385"/>
                <a:gd name="T6" fmla="*/ 0 60000 65536"/>
                <a:gd name="T7" fmla="*/ 0 60000 65536"/>
                <a:gd name="T8" fmla="*/ 0 60000 65536"/>
                <a:gd name="T9" fmla="*/ 0 w 3356"/>
                <a:gd name="T10" fmla="*/ 0 h 385"/>
                <a:gd name="T11" fmla="*/ 3356 w 3356"/>
                <a:gd name="T12" fmla="*/ 385 h 3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356" h="385">
                  <a:moveTo>
                    <a:pt x="0" y="0"/>
                  </a:moveTo>
                  <a:lnTo>
                    <a:pt x="385" y="385"/>
                  </a:lnTo>
                  <a:lnTo>
                    <a:pt x="3356" y="385"/>
                  </a:lnTo>
                </a:path>
              </a:pathLst>
            </a:custGeom>
            <a:noFill/>
            <a:ln w="25400" cmpd="sng">
              <a:solidFill>
                <a:srgbClr val="B3B3B3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0" name="Text Box 480"/>
            <p:cNvSpPr txBox="1">
              <a:spLocks noChangeArrowheads="1"/>
            </p:cNvSpPr>
            <p:nvPr/>
          </p:nvSpPr>
          <p:spPr bwMode="auto">
            <a:xfrm>
              <a:off x="2279" y="114"/>
              <a:ext cx="2041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5722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5722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 valuable aid to creative professionals</a:t>
              </a:r>
            </a:p>
          </p:txBody>
        </p:sp>
        <p:sp>
          <p:nvSpPr>
            <p:cNvPr id="51" name="Text Box 481"/>
            <p:cNvSpPr txBox="1">
              <a:spLocks noChangeArrowheads="1"/>
            </p:cNvSpPr>
            <p:nvPr/>
          </p:nvSpPr>
          <p:spPr bwMode="auto">
            <a:xfrm>
              <a:off x="2279" y="616"/>
              <a:ext cx="2041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B39B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Enrich your powerpoint Presentat and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B39B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captivate your viewing audience</a:t>
              </a:r>
            </a:p>
          </p:txBody>
        </p:sp>
        <p:sp>
          <p:nvSpPr>
            <p:cNvPr id="52" name="Text Box 482"/>
            <p:cNvSpPr txBox="1">
              <a:spLocks noChangeArrowheads="1"/>
            </p:cNvSpPr>
            <p:nvPr/>
          </p:nvSpPr>
          <p:spPr bwMode="auto">
            <a:xfrm>
              <a:off x="2279" y="1297"/>
              <a:ext cx="2041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Each work is featured with simplicity</a:t>
              </a:r>
            </a:p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but supreme beauty</a:t>
              </a:r>
            </a:p>
          </p:txBody>
        </p:sp>
        <p:sp>
          <p:nvSpPr>
            <p:cNvPr id="53" name="Freeform 463"/>
            <p:cNvSpPr>
              <a:spLocks/>
            </p:cNvSpPr>
            <p:nvPr/>
          </p:nvSpPr>
          <p:spPr bwMode="auto">
            <a:xfrm>
              <a:off x="8" y="1817"/>
              <a:ext cx="1503" cy="587"/>
            </a:xfrm>
            <a:custGeom>
              <a:avLst/>
              <a:gdLst>
                <a:gd name="T0" fmla="*/ 1503 w 1005"/>
                <a:gd name="T1" fmla="*/ 392 h 754"/>
                <a:gd name="T2" fmla="*/ 1499 w 1005"/>
                <a:gd name="T3" fmla="*/ 411 h 754"/>
                <a:gd name="T4" fmla="*/ 1488 w 1005"/>
                <a:gd name="T5" fmla="*/ 431 h 754"/>
                <a:gd name="T6" fmla="*/ 1469 w 1005"/>
                <a:gd name="T7" fmla="*/ 450 h 754"/>
                <a:gd name="T8" fmla="*/ 1443 w 1005"/>
                <a:gd name="T9" fmla="*/ 467 h 754"/>
                <a:gd name="T10" fmla="*/ 1412 w 1005"/>
                <a:gd name="T11" fmla="*/ 485 h 754"/>
                <a:gd name="T12" fmla="*/ 1374 w 1005"/>
                <a:gd name="T13" fmla="*/ 501 h 754"/>
                <a:gd name="T14" fmla="*/ 1283 w 1005"/>
                <a:gd name="T15" fmla="*/ 530 h 754"/>
                <a:gd name="T16" fmla="*/ 1171 w 1005"/>
                <a:gd name="T17" fmla="*/ 554 h 754"/>
                <a:gd name="T18" fmla="*/ 1045 w 1005"/>
                <a:gd name="T19" fmla="*/ 571 h 754"/>
                <a:gd name="T20" fmla="*/ 903 w 1005"/>
                <a:gd name="T21" fmla="*/ 582 h 754"/>
                <a:gd name="T22" fmla="*/ 752 w 1005"/>
                <a:gd name="T23" fmla="*/ 587 h 754"/>
                <a:gd name="T24" fmla="*/ 601 w 1005"/>
                <a:gd name="T25" fmla="*/ 582 h 754"/>
                <a:gd name="T26" fmla="*/ 459 w 1005"/>
                <a:gd name="T27" fmla="*/ 571 h 754"/>
                <a:gd name="T28" fmla="*/ 334 w 1005"/>
                <a:gd name="T29" fmla="*/ 554 h 754"/>
                <a:gd name="T30" fmla="*/ 221 w 1005"/>
                <a:gd name="T31" fmla="*/ 530 h 754"/>
                <a:gd name="T32" fmla="*/ 129 w 1005"/>
                <a:gd name="T33" fmla="*/ 501 h 754"/>
                <a:gd name="T34" fmla="*/ 90 w 1005"/>
                <a:gd name="T35" fmla="*/ 485 h 754"/>
                <a:gd name="T36" fmla="*/ 58 w 1005"/>
                <a:gd name="T37" fmla="*/ 467 h 754"/>
                <a:gd name="T38" fmla="*/ 33 w 1005"/>
                <a:gd name="T39" fmla="*/ 450 h 754"/>
                <a:gd name="T40" fmla="*/ 16 w 1005"/>
                <a:gd name="T41" fmla="*/ 431 h 754"/>
                <a:gd name="T42" fmla="*/ 4 w 1005"/>
                <a:gd name="T43" fmla="*/ 411 h 754"/>
                <a:gd name="T44" fmla="*/ 0 w 1005"/>
                <a:gd name="T45" fmla="*/ 392 h 754"/>
                <a:gd name="T46" fmla="*/ 1 w 1005"/>
                <a:gd name="T47" fmla="*/ 185 h 754"/>
                <a:gd name="T48" fmla="*/ 10 w 1005"/>
                <a:gd name="T49" fmla="*/ 166 h 754"/>
                <a:gd name="T50" fmla="*/ 25 w 1005"/>
                <a:gd name="T51" fmla="*/ 147 h 754"/>
                <a:gd name="T52" fmla="*/ 46 w 1005"/>
                <a:gd name="T53" fmla="*/ 128 h 754"/>
                <a:gd name="T54" fmla="*/ 76 w 1005"/>
                <a:gd name="T55" fmla="*/ 111 h 754"/>
                <a:gd name="T56" fmla="*/ 109 w 1005"/>
                <a:gd name="T57" fmla="*/ 94 h 754"/>
                <a:gd name="T58" fmla="*/ 172 w 1005"/>
                <a:gd name="T59" fmla="*/ 71 h 754"/>
                <a:gd name="T60" fmla="*/ 274 w 1005"/>
                <a:gd name="T61" fmla="*/ 45 h 754"/>
                <a:gd name="T62" fmla="*/ 393 w 1005"/>
                <a:gd name="T63" fmla="*/ 24 h 754"/>
                <a:gd name="T64" fmla="*/ 529 w 1005"/>
                <a:gd name="T65" fmla="*/ 9 h 754"/>
                <a:gd name="T66" fmla="*/ 674 w 1005"/>
                <a:gd name="T67" fmla="*/ 1 h 754"/>
                <a:gd name="T68" fmla="*/ 829 w 1005"/>
                <a:gd name="T69" fmla="*/ 1 h 754"/>
                <a:gd name="T70" fmla="*/ 975 w 1005"/>
                <a:gd name="T71" fmla="*/ 9 h 754"/>
                <a:gd name="T72" fmla="*/ 1111 w 1005"/>
                <a:gd name="T73" fmla="*/ 24 h 754"/>
                <a:gd name="T74" fmla="*/ 1229 w 1005"/>
                <a:gd name="T75" fmla="*/ 45 h 754"/>
                <a:gd name="T76" fmla="*/ 1333 w 1005"/>
                <a:gd name="T77" fmla="*/ 71 h 754"/>
                <a:gd name="T78" fmla="*/ 1395 w 1005"/>
                <a:gd name="T79" fmla="*/ 94 h 754"/>
                <a:gd name="T80" fmla="*/ 1428 w 1005"/>
                <a:gd name="T81" fmla="*/ 111 h 754"/>
                <a:gd name="T82" fmla="*/ 1458 w 1005"/>
                <a:gd name="T83" fmla="*/ 128 h 754"/>
                <a:gd name="T84" fmla="*/ 1479 w 1005"/>
                <a:gd name="T85" fmla="*/ 147 h 754"/>
                <a:gd name="T86" fmla="*/ 1494 w 1005"/>
                <a:gd name="T87" fmla="*/ 166 h 754"/>
                <a:gd name="T88" fmla="*/ 1503 w 1005"/>
                <a:gd name="T89" fmla="*/ 185 h 754"/>
                <a:gd name="T90" fmla="*/ 1503 w 1005"/>
                <a:gd name="T91" fmla="*/ 392 h 75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05"/>
                <a:gd name="T139" fmla="*/ 0 h 754"/>
                <a:gd name="T140" fmla="*/ 1005 w 1005"/>
                <a:gd name="T141" fmla="*/ 754 h 75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05" h="754">
                  <a:moveTo>
                    <a:pt x="1005" y="503"/>
                  </a:moveTo>
                  <a:lnTo>
                    <a:pt x="1005" y="503"/>
                  </a:lnTo>
                  <a:lnTo>
                    <a:pt x="1005" y="516"/>
                  </a:lnTo>
                  <a:lnTo>
                    <a:pt x="1002" y="528"/>
                  </a:lnTo>
                  <a:lnTo>
                    <a:pt x="999" y="541"/>
                  </a:lnTo>
                  <a:lnTo>
                    <a:pt x="995" y="554"/>
                  </a:lnTo>
                  <a:lnTo>
                    <a:pt x="989" y="565"/>
                  </a:lnTo>
                  <a:lnTo>
                    <a:pt x="982" y="578"/>
                  </a:lnTo>
                  <a:lnTo>
                    <a:pt x="975" y="589"/>
                  </a:lnTo>
                  <a:lnTo>
                    <a:pt x="965" y="600"/>
                  </a:lnTo>
                  <a:lnTo>
                    <a:pt x="955" y="612"/>
                  </a:lnTo>
                  <a:lnTo>
                    <a:pt x="944" y="623"/>
                  </a:lnTo>
                  <a:lnTo>
                    <a:pt x="933" y="633"/>
                  </a:lnTo>
                  <a:lnTo>
                    <a:pt x="919" y="643"/>
                  </a:lnTo>
                  <a:lnTo>
                    <a:pt x="891" y="662"/>
                  </a:lnTo>
                  <a:lnTo>
                    <a:pt x="858" y="681"/>
                  </a:lnTo>
                  <a:lnTo>
                    <a:pt x="822" y="696"/>
                  </a:lnTo>
                  <a:lnTo>
                    <a:pt x="783" y="712"/>
                  </a:lnTo>
                  <a:lnTo>
                    <a:pt x="743" y="723"/>
                  </a:lnTo>
                  <a:lnTo>
                    <a:pt x="699" y="734"/>
                  </a:lnTo>
                  <a:lnTo>
                    <a:pt x="652" y="743"/>
                  </a:lnTo>
                  <a:lnTo>
                    <a:pt x="604" y="748"/>
                  </a:lnTo>
                  <a:lnTo>
                    <a:pt x="554" y="752"/>
                  </a:lnTo>
                  <a:lnTo>
                    <a:pt x="503" y="754"/>
                  </a:lnTo>
                  <a:lnTo>
                    <a:pt x="451" y="752"/>
                  </a:lnTo>
                  <a:lnTo>
                    <a:pt x="402" y="748"/>
                  </a:lnTo>
                  <a:lnTo>
                    <a:pt x="354" y="743"/>
                  </a:lnTo>
                  <a:lnTo>
                    <a:pt x="307" y="734"/>
                  </a:lnTo>
                  <a:lnTo>
                    <a:pt x="263" y="723"/>
                  </a:lnTo>
                  <a:lnTo>
                    <a:pt x="223" y="712"/>
                  </a:lnTo>
                  <a:lnTo>
                    <a:pt x="183" y="696"/>
                  </a:lnTo>
                  <a:lnTo>
                    <a:pt x="148" y="681"/>
                  </a:lnTo>
                  <a:lnTo>
                    <a:pt x="115" y="662"/>
                  </a:lnTo>
                  <a:lnTo>
                    <a:pt x="86" y="643"/>
                  </a:lnTo>
                  <a:lnTo>
                    <a:pt x="73" y="633"/>
                  </a:lnTo>
                  <a:lnTo>
                    <a:pt x="60" y="623"/>
                  </a:lnTo>
                  <a:lnTo>
                    <a:pt x="51" y="612"/>
                  </a:lnTo>
                  <a:lnTo>
                    <a:pt x="39" y="600"/>
                  </a:lnTo>
                  <a:lnTo>
                    <a:pt x="31" y="589"/>
                  </a:lnTo>
                  <a:lnTo>
                    <a:pt x="22" y="578"/>
                  </a:lnTo>
                  <a:lnTo>
                    <a:pt x="17" y="565"/>
                  </a:lnTo>
                  <a:lnTo>
                    <a:pt x="11" y="554"/>
                  </a:lnTo>
                  <a:lnTo>
                    <a:pt x="7" y="541"/>
                  </a:lnTo>
                  <a:lnTo>
                    <a:pt x="3" y="528"/>
                  </a:lnTo>
                  <a:lnTo>
                    <a:pt x="1" y="516"/>
                  </a:lnTo>
                  <a:lnTo>
                    <a:pt x="0" y="503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lnTo>
                    <a:pt x="1005" y="503"/>
                  </a:lnTo>
                  <a:close/>
                </a:path>
              </a:pathLst>
            </a:custGeom>
            <a:gradFill rotWithShape="1">
              <a:gsLst>
                <a:gs pos="0">
                  <a:srgbClr val="FF5722"/>
                </a:gs>
                <a:gs pos="100000">
                  <a:srgbClr val="FF7C53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4" name="Freeform 464"/>
            <p:cNvSpPr>
              <a:spLocks/>
            </p:cNvSpPr>
            <p:nvPr/>
          </p:nvSpPr>
          <p:spPr bwMode="auto">
            <a:xfrm>
              <a:off x="8" y="1817"/>
              <a:ext cx="1503" cy="391"/>
            </a:xfrm>
            <a:custGeom>
              <a:avLst/>
              <a:gdLst>
                <a:gd name="T0" fmla="*/ 1503 w 1005"/>
                <a:gd name="T1" fmla="*/ 196 h 503"/>
                <a:gd name="T2" fmla="*/ 1499 w 1005"/>
                <a:gd name="T3" fmla="*/ 215 h 503"/>
                <a:gd name="T4" fmla="*/ 1488 w 1005"/>
                <a:gd name="T5" fmla="*/ 234 h 503"/>
                <a:gd name="T6" fmla="*/ 1469 w 1005"/>
                <a:gd name="T7" fmla="*/ 254 h 503"/>
                <a:gd name="T8" fmla="*/ 1443 w 1005"/>
                <a:gd name="T9" fmla="*/ 271 h 503"/>
                <a:gd name="T10" fmla="*/ 1412 w 1005"/>
                <a:gd name="T11" fmla="*/ 289 h 503"/>
                <a:gd name="T12" fmla="*/ 1374 w 1005"/>
                <a:gd name="T13" fmla="*/ 305 h 503"/>
                <a:gd name="T14" fmla="*/ 1283 w 1005"/>
                <a:gd name="T15" fmla="*/ 334 h 503"/>
                <a:gd name="T16" fmla="*/ 1171 w 1005"/>
                <a:gd name="T17" fmla="*/ 357 h 503"/>
                <a:gd name="T18" fmla="*/ 1045 w 1005"/>
                <a:gd name="T19" fmla="*/ 375 h 503"/>
                <a:gd name="T20" fmla="*/ 903 w 1005"/>
                <a:gd name="T21" fmla="*/ 386 h 503"/>
                <a:gd name="T22" fmla="*/ 752 w 1005"/>
                <a:gd name="T23" fmla="*/ 391 h 503"/>
                <a:gd name="T24" fmla="*/ 601 w 1005"/>
                <a:gd name="T25" fmla="*/ 386 h 503"/>
                <a:gd name="T26" fmla="*/ 459 w 1005"/>
                <a:gd name="T27" fmla="*/ 375 h 503"/>
                <a:gd name="T28" fmla="*/ 334 w 1005"/>
                <a:gd name="T29" fmla="*/ 357 h 503"/>
                <a:gd name="T30" fmla="*/ 221 w 1005"/>
                <a:gd name="T31" fmla="*/ 334 h 503"/>
                <a:gd name="T32" fmla="*/ 129 w 1005"/>
                <a:gd name="T33" fmla="*/ 305 h 503"/>
                <a:gd name="T34" fmla="*/ 90 w 1005"/>
                <a:gd name="T35" fmla="*/ 289 h 503"/>
                <a:gd name="T36" fmla="*/ 58 w 1005"/>
                <a:gd name="T37" fmla="*/ 271 h 503"/>
                <a:gd name="T38" fmla="*/ 33 w 1005"/>
                <a:gd name="T39" fmla="*/ 254 h 503"/>
                <a:gd name="T40" fmla="*/ 16 w 1005"/>
                <a:gd name="T41" fmla="*/ 234 h 503"/>
                <a:gd name="T42" fmla="*/ 4 w 1005"/>
                <a:gd name="T43" fmla="*/ 215 h 503"/>
                <a:gd name="T44" fmla="*/ 0 w 1005"/>
                <a:gd name="T45" fmla="*/ 196 h 503"/>
                <a:gd name="T46" fmla="*/ 4 w 1005"/>
                <a:gd name="T47" fmla="*/ 175 h 503"/>
                <a:gd name="T48" fmla="*/ 16 w 1005"/>
                <a:gd name="T49" fmla="*/ 156 h 503"/>
                <a:gd name="T50" fmla="*/ 33 w 1005"/>
                <a:gd name="T51" fmla="*/ 138 h 503"/>
                <a:gd name="T52" fmla="*/ 58 w 1005"/>
                <a:gd name="T53" fmla="*/ 119 h 503"/>
                <a:gd name="T54" fmla="*/ 90 w 1005"/>
                <a:gd name="T55" fmla="*/ 103 h 503"/>
                <a:gd name="T56" fmla="*/ 129 w 1005"/>
                <a:gd name="T57" fmla="*/ 86 h 503"/>
                <a:gd name="T58" fmla="*/ 221 w 1005"/>
                <a:gd name="T59" fmla="*/ 58 h 503"/>
                <a:gd name="T60" fmla="*/ 334 w 1005"/>
                <a:gd name="T61" fmla="*/ 34 h 503"/>
                <a:gd name="T62" fmla="*/ 459 w 1005"/>
                <a:gd name="T63" fmla="*/ 16 h 503"/>
                <a:gd name="T64" fmla="*/ 601 w 1005"/>
                <a:gd name="T65" fmla="*/ 4 h 503"/>
                <a:gd name="T66" fmla="*/ 752 w 1005"/>
                <a:gd name="T67" fmla="*/ 0 h 503"/>
                <a:gd name="T68" fmla="*/ 903 w 1005"/>
                <a:gd name="T69" fmla="*/ 4 h 503"/>
                <a:gd name="T70" fmla="*/ 1045 w 1005"/>
                <a:gd name="T71" fmla="*/ 16 h 503"/>
                <a:gd name="T72" fmla="*/ 1171 w 1005"/>
                <a:gd name="T73" fmla="*/ 34 h 503"/>
                <a:gd name="T74" fmla="*/ 1283 w 1005"/>
                <a:gd name="T75" fmla="*/ 58 h 503"/>
                <a:gd name="T76" fmla="*/ 1374 w 1005"/>
                <a:gd name="T77" fmla="*/ 86 h 503"/>
                <a:gd name="T78" fmla="*/ 1412 w 1005"/>
                <a:gd name="T79" fmla="*/ 103 h 503"/>
                <a:gd name="T80" fmla="*/ 1443 w 1005"/>
                <a:gd name="T81" fmla="*/ 119 h 503"/>
                <a:gd name="T82" fmla="*/ 1469 w 1005"/>
                <a:gd name="T83" fmla="*/ 138 h 503"/>
                <a:gd name="T84" fmla="*/ 1488 w 1005"/>
                <a:gd name="T85" fmla="*/ 156 h 503"/>
                <a:gd name="T86" fmla="*/ 1499 w 1005"/>
                <a:gd name="T87" fmla="*/ 175 h 503"/>
                <a:gd name="T88" fmla="*/ 1503 w 1005"/>
                <a:gd name="T89" fmla="*/ 196 h 50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05"/>
                <a:gd name="T136" fmla="*/ 0 h 503"/>
                <a:gd name="T137" fmla="*/ 1005 w 1005"/>
                <a:gd name="T138" fmla="*/ 503 h 50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05" h="503">
                  <a:moveTo>
                    <a:pt x="1005" y="252"/>
                  </a:moveTo>
                  <a:lnTo>
                    <a:pt x="1005" y="252"/>
                  </a:lnTo>
                  <a:lnTo>
                    <a:pt x="1005" y="265"/>
                  </a:lnTo>
                  <a:lnTo>
                    <a:pt x="1002" y="277"/>
                  </a:lnTo>
                  <a:lnTo>
                    <a:pt x="999" y="290"/>
                  </a:lnTo>
                  <a:lnTo>
                    <a:pt x="995" y="301"/>
                  </a:lnTo>
                  <a:lnTo>
                    <a:pt x="989" y="314"/>
                  </a:lnTo>
                  <a:lnTo>
                    <a:pt x="982" y="327"/>
                  </a:lnTo>
                  <a:lnTo>
                    <a:pt x="975" y="338"/>
                  </a:lnTo>
                  <a:lnTo>
                    <a:pt x="965" y="349"/>
                  </a:lnTo>
                  <a:lnTo>
                    <a:pt x="955" y="361"/>
                  </a:lnTo>
                  <a:lnTo>
                    <a:pt x="944" y="372"/>
                  </a:lnTo>
                  <a:lnTo>
                    <a:pt x="933" y="382"/>
                  </a:lnTo>
                  <a:lnTo>
                    <a:pt x="919" y="392"/>
                  </a:lnTo>
                  <a:lnTo>
                    <a:pt x="891" y="411"/>
                  </a:lnTo>
                  <a:lnTo>
                    <a:pt x="858" y="430"/>
                  </a:lnTo>
                  <a:lnTo>
                    <a:pt x="822" y="445"/>
                  </a:lnTo>
                  <a:lnTo>
                    <a:pt x="783" y="459"/>
                  </a:lnTo>
                  <a:lnTo>
                    <a:pt x="743" y="472"/>
                  </a:lnTo>
                  <a:lnTo>
                    <a:pt x="699" y="483"/>
                  </a:lnTo>
                  <a:lnTo>
                    <a:pt x="652" y="492"/>
                  </a:lnTo>
                  <a:lnTo>
                    <a:pt x="604" y="497"/>
                  </a:lnTo>
                  <a:lnTo>
                    <a:pt x="554" y="502"/>
                  </a:lnTo>
                  <a:lnTo>
                    <a:pt x="503" y="503"/>
                  </a:lnTo>
                  <a:lnTo>
                    <a:pt x="451" y="502"/>
                  </a:lnTo>
                  <a:lnTo>
                    <a:pt x="402" y="497"/>
                  </a:lnTo>
                  <a:lnTo>
                    <a:pt x="354" y="492"/>
                  </a:lnTo>
                  <a:lnTo>
                    <a:pt x="307" y="483"/>
                  </a:lnTo>
                  <a:lnTo>
                    <a:pt x="263" y="472"/>
                  </a:lnTo>
                  <a:lnTo>
                    <a:pt x="223" y="459"/>
                  </a:lnTo>
                  <a:lnTo>
                    <a:pt x="183" y="445"/>
                  </a:lnTo>
                  <a:lnTo>
                    <a:pt x="148" y="430"/>
                  </a:lnTo>
                  <a:lnTo>
                    <a:pt x="115" y="411"/>
                  </a:lnTo>
                  <a:lnTo>
                    <a:pt x="86" y="392"/>
                  </a:lnTo>
                  <a:lnTo>
                    <a:pt x="73" y="382"/>
                  </a:lnTo>
                  <a:lnTo>
                    <a:pt x="60" y="372"/>
                  </a:lnTo>
                  <a:lnTo>
                    <a:pt x="51" y="361"/>
                  </a:lnTo>
                  <a:lnTo>
                    <a:pt x="39" y="349"/>
                  </a:lnTo>
                  <a:lnTo>
                    <a:pt x="31" y="338"/>
                  </a:lnTo>
                  <a:lnTo>
                    <a:pt x="22" y="327"/>
                  </a:lnTo>
                  <a:lnTo>
                    <a:pt x="17" y="314"/>
                  </a:lnTo>
                  <a:lnTo>
                    <a:pt x="11" y="301"/>
                  </a:lnTo>
                  <a:lnTo>
                    <a:pt x="7" y="290"/>
                  </a:lnTo>
                  <a:lnTo>
                    <a:pt x="3" y="277"/>
                  </a:lnTo>
                  <a:lnTo>
                    <a:pt x="1" y="265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close/>
                </a:path>
              </a:pathLst>
            </a:custGeom>
            <a:gradFill rotWithShape="1">
              <a:gsLst>
                <a:gs pos="0">
                  <a:srgbClr val="FF5722"/>
                </a:gs>
                <a:gs pos="100000">
                  <a:srgbClr val="FF906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5" name="Oval 465"/>
            <p:cNvSpPr>
              <a:spLocks noChangeArrowheads="1"/>
            </p:cNvSpPr>
            <p:nvPr/>
          </p:nvSpPr>
          <p:spPr bwMode="auto">
            <a:xfrm>
              <a:off x="79" y="2124"/>
              <a:ext cx="68" cy="1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6" name="Freeform 466"/>
            <p:cNvSpPr>
              <a:spLocks/>
            </p:cNvSpPr>
            <p:nvPr/>
          </p:nvSpPr>
          <p:spPr bwMode="auto">
            <a:xfrm rot="10800000">
              <a:off x="0" y="2058"/>
              <a:ext cx="1520" cy="153"/>
            </a:xfrm>
            <a:custGeom>
              <a:avLst/>
              <a:gdLst>
                <a:gd name="T0" fmla="*/ 0 w 4756"/>
                <a:gd name="T1" fmla="*/ 153 h 1576"/>
                <a:gd name="T2" fmla="*/ 16 w 4756"/>
                <a:gd name="T3" fmla="*/ 142 h 1576"/>
                <a:gd name="T4" fmla="*/ 35 w 4756"/>
                <a:gd name="T5" fmla="*/ 131 h 1576"/>
                <a:gd name="T6" fmla="*/ 54 w 4756"/>
                <a:gd name="T7" fmla="*/ 121 h 1576"/>
                <a:gd name="T8" fmla="*/ 76 w 4756"/>
                <a:gd name="T9" fmla="*/ 110 h 1576"/>
                <a:gd name="T10" fmla="*/ 99 w 4756"/>
                <a:gd name="T11" fmla="*/ 101 h 1576"/>
                <a:gd name="T12" fmla="*/ 123 w 4756"/>
                <a:gd name="T13" fmla="*/ 91 h 1576"/>
                <a:gd name="T14" fmla="*/ 150 w 4756"/>
                <a:gd name="T15" fmla="*/ 82 h 1576"/>
                <a:gd name="T16" fmla="*/ 176 w 4756"/>
                <a:gd name="T17" fmla="*/ 73 h 1576"/>
                <a:gd name="T18" fmla="*/ 205 w 4756"/>
                <a:gd name="T19" fmla="*/ 65 h 1576"/>
                <a:gd name="T20" fmla="*/ 235 w 4756"/>
                <a:gd name="T21" fmla="*/ 57 h 1576"/>
                <a:gd name="T22" fmla="*/ 267 w 4756"/>
                <a:gd name="T23" fmla="*/ 50 h 1576"/>
                <a:gd name="T24" fmla="*/ 299 w 4756"/>
                <a:gd name="T25" fmla="*/ 43 h 1576"/>
                <a:gd name="T26" fmla="*/ 332 w 4756"/>
                <a:gd name="T27" fmla="*/ 36 h 1576"/>
                <a:gd name="T28" fmla="*/ 367 w 4756"/>
                <a:gd name="T29" fmla="*/ 30 h 1576"/>
                <a:gd name="T30" fmla="*/ 402 w 4756"/>
                <a:gd name="T31" fmla="*/ 25 h 1576"/>
                <a:gd name="T32" fmla="*/ 439 w 4756"/>
                <a:gd name="T33" fmla="*/ 20 h 1576"/>
                <a:gd name="T34" fmla="*/ 476 w 4756"/>
                <a:gd name="T35" fmla="*/ 15 h 1576"/>
                <a:gd name="T36" fmla="*/ 515 w 4756"/>
                <a:gd name="T37" fmla="*/ 11 h 1576"/>
                <a:gd name="T38" fmla="*/ 554 w 4756"/>
                <a:gd name="T39" fmla="*/ 8 h 1576"/>
                <a:gd name="T40" fmla="*/ 594 w 4756"/>
                <a:gd name="T41" fmla="*/ 5 h 1576"/>
                <a:gd name="T42" fmla="*/ 634 w 4756"/>
                <a:gd name="T43" fmla="*/ 3 h 1576"/>
                <a:gd name="T44" fmla="*/ 676 w 4756"/>
                <a:gd name="T45" fmla="*/ 1 h 1576"/>
                <a:gd name="T46" fmla="*/ 718 w 4756"/>
                <a:gd name="T47" fmla="*/ 0 h 1576"/>
                <a:gd name="T48" fmla="*/ 760 w 4756"/>
                <a:gd name="T49" fmla="*/ 0 h 1576"/>
                <a:gd name="T50" fmla="*/ 802 w 4756"/>
                <a:gd name="T51" fmla="*/ 0 h 1576"/>
                <a:gd name="T52" fmla="*/ 844 w 4756"/>
                <a:gd name="T53" fmla="*/ 1 h 1576"/>
                <a:gd name="T54" fmla="*/ 886 w 4756"/>
                <a:gd name="T55" fmla="*/ 3 h 1576"/>
                <a:gd name="T56" fmla="*/ 926 w 4756"/>
                <a:gd name="T57" fmla="*/ 5 h 1576"/>
                <a:gd name="T58" fmla="*/ 966 w 4756"/>
                <a:gd name="T59" fmla="*/ 8 h 1576"/>
                <a:gd name="T60" fmla="*/ 1005 w 4756"/>
                <a:gd name="T61" fmla="*/ 11 h 1576"/>
                <a:gd name="T62" fmla="*/ 1044 w 4756"/>
                <a:gd name="T63" fmla="*/ 15 h 1576"/>
                <a:gd name="T64" fmla="*/ 1081 w 4756"/>
                <a:gd name="T65" fmla="*/ 20 h 1576"/>
                <a:gd name="T66" fmla="*/ 1118 w 4756"/>
                <a:gd name="T67" fmla="*/ 25 h 1576"/>
                <a:gd name="T68" fmla="*/ 1153 w 4756"/>
                <a:gd name="T69" fmla="*/ 30 h 1576"/>
                <a:gd name="T70" fmla="*/ 1188 w 4756"/>
                <a:gd name="T71" fmla="*/ 36 h 1576"/>
                <a:gd name="T72" fmla="*/ 1221 w 4756"/>
                <a:gd name="T73" fmla="*/ 43 h 1576"/>
                <a:gd name="T74" fmla="*/ 1253 w 4756"/>
                <a:gd name="T75" fmla="*/ 50 h 1576"/>
                <a:gd name="T76" fmla="*/ 1285 w 4756"/>
                <a:gd name="T77" fmla="*/ 57 h 1576"/>
                <a:gd name="T78" fmla="*/ 1315 w 4756"/>
                <a:gd name="T79" fmla="*/ 65 h 1576"/>
                <a:gd name="T80" fmla="*/ 1344 w 4756"/>
                <a:gd name="T81" fmla="*/ 73 h 1576"/>
                <a:gd name="T82" fmla="*/ 1370 w 4756"/>
                <a:gd name="T83" fmla="*/ 82 h 1576"/>
                <a:gd name="T84" fmla="*/ 1397 w 4756"/>
                <a:gd name="T85" fmla="*/ 91 h 1576"/>
                <a:gd name="T86" fmla="*/ 1421 w 4756"/>
                <a:gd name="T87" fmla="*/ 101 h 1576"/>
                <a:gd name="T88" fmla="*/ 1444 w 4756"/>
                <a:gd name="T89" fmla="*/ 110 h 1576"/>
                <a:gd name="T90" fmla="*/ 1466 w 4756"/>
                <a:gd name="T91" fmla="*/ 121 h 1576"/>
                <a:gd name="T92" fmla="*/ 1485 w 4756"/>
                <a:gd name="T93" fmla="*/ 131 h 1576"/>
                <a:gd name="T94" fmla="*/ 1504 w 4756"/>
                <a:gd name="T95" fmla="*/ 142 h 1576"/>
                <a:gd name="T96" fmla="*/ 1520 w 4756"/>
                <a:gd name="T97" fmla="*/ 153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7" name="WordArt 474"/>
            <p:cNvSpPr>
              <a:spLocks noChangeArrowheads="1" noChangeShapeType="1" noTextEdit="1"/>
            </p:cNvSpPr>
            <p:nvPr/>
          </p:nvSpPr>
          <p:spPr bwMode="auto">
            <a:xfrm>
              <a:off x="283" y="2215"/>
              <a:ext cx="952" cy="13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Design Inspiration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9441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3"/>
          <p:cNvGrpSpPr>
            <a:grpSpLocks/>
          </p:cNvGrpSpPr>
          <p:nvPr/>
        </p:nvGrpSpPr>
        <p:grpSpPr bwMode="auto">
          <a:xfrm>
            <a:off x="1116013" y="1196752"/>
            <a:ext cx="7059612" cy="4606925"/>
            <a:chOff x="0" y="0"/>
            <a:chExt cx="4446" cy="2835"/>
          </a:xfrm>
        </p:grpSpPr>
        <p:sp>
          <p:nvSpPr>
            <p:cNvPr id="20" name="AutoShape 586"/>
            <p:cNvSpPr>
              <a:spLocks noChangeArrowheads="1"/>
            </p:cNvSpPr>
            <p:nvPr/>
          </p:nvSpPr>
          <p:spPr bwMode="auto">
            <a:xfrm>
              <a:off x="2110" y="749"/>
              <a:ext cx="2313" cy="250"/>
            </a:xfrm>
            <a:prstGeom prst="roundRect">
              <a:avLst>
                <a:gd name="adj" fmla="val 16667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1" name="Oval 587"/>
            <p:cNvSpPr>
              <a:spLocks noChangeArrowheads="1"/>
            </p:cNvSpPr>
            <p:nvPr/>
          </p:nvSpPr>
          <p:spPr bwMode="auto">
            <a:xfrm>
              <a:off x="0" y="0"/>
              <a:ext cx="2246" cy="2244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2" name="Freeform 588"/>
            <p:cNvSpPr>
              <a:spLocks/>
            </p:cNvSpPr>
            <p:nvPr/>
          </p:nvSpPr>
          <p:spPr bwMode="auto">
            <a:xfrm>
              <a:off x="23" y="23"/>
              <a:ext cx="2200" cy="1102"/>
            </a:xfrm>
            <a:custGeom>
              <a:avLst/>
              <a:gdLst>
                <a:gd name="T0" fmla="*/ 0 w 3456"/>
                <a:gd name="T1" fmla="*/ 1102 h 1728"/>
                <a:gd name="T2" fmla="*/ 6 w 3456"/>
                <a:gd name="T3" fmla="*/ 990 h 1728"/>
                <a:gd name="T4" fmla="*/ 23 w 3456"/>
                <a:gd name="T5" fmla="*/ 880 h 1728"/>
                <a:gd name="T6" fmla="*/ 50 w 3456"/>
                <a:gd name="T7" fmla="*/ 774 h 1728"/>
                <a:gd name="T8" fmla="*/ 87 w 3456"/>
                <a:gd name="T9" fmla="*/ 673 h 1728"/>
                <a:gd name="T10" fmla="*/ 132 w 3456"/>
                <a:gd name="T11" fmla="*/ 577 h 1728"/>
                <a:gd name="T12" fmla="*/ 188 w 3456"/>
                <a:gd name="T13" fmla="*/ 486 h 1728"/>
                <a:gd name="T14" fmla="*/ 251 w 3456"/>
                <a:gd name="T15" fmla="*/ 400 h 1728"/>
                <a:gd name="T16" fmla="*/ 322 w 3456"/>
                <a:gd name="T17" fmla="*/ 323 h 1728"/>
                <a:gd name="T18" fmla="*/ 401 w 3456"/>
                <a:gd name="T19" fmla="*/ 251 h 1728"/>
                <a:gd name="T20" fmla="*/ 485 w 3456"/>
                <a:gd name="T21" fmla="*/ 189 h 1728"/>
                <a:gd name="T22" fmla="*/ 575 w 3456"/>
                <a:gd name="T23" fmla="*/ 133 h 1728"/>
                <a:gd name="T24" fmla="*/ 672 w 3456"/>
                <a:gd name="T25" fmla="*/ 87 h 1728"/>
                <a:gd name="T26" fmla="*/ 773 w 3456"/>
                <a:gd name="T27" fmla="*/ 50 h 1728"/>
                <a:gd name="T28" fmla="*/ 878 w 3456"/>
                <a:gd name="T29" fmla="*/ 23 h 1728"/>
                <a:gd name="T30" fmla="*/ 988 w 3456"/>
                <a:gd name="T31" fmla="*/ 6 h 1728"/>
                <a:gd name="T32" fmla="*/ 1100 w 3456"/>
                <a:gd name="T33" fmla="*/ 0 h 1728"/>
                <a:gd name="T34" fmla="*/ 1212 w 3456"/>
                <a:gd name="T35" fmla="*/ 6 h 1728"/>
                <a:gd name="T36" fmla="*/ 1322 w 3456"/>
                <a:gd name="T37" fmla="*/ 23 h 1728"/>
                <a:gd name="T38" fmla="*/ 1427 w 3456"/>
                <a:gd name="T39" fmla="*/ 50 h 1728"/>
                <a:gd name="T40" fmla="*/ 1528 w 3456"/>
                <a:gd name="T41" fmla="*/ 87 h 1728"/>
                <a:gd name="T42" fmla="*/ 1625 w 3456"/>
                <a:gd name="T43" fmla="*/ 133 h 1728"/>
                <a:gd name="T44" fmla="*/ 1715 w 3456"/>
                <a:gd name="T45" fmla="*/ 189 h 1728"/>
                <a:gd name="T46" fmla="*/ 1799 w 3456"/>
                <a:gd name="T47" fmla="*/ 251 h 1728"/>
                <a:gd name="T48" fmla="*/ 1878 w 3456"/>
                <a:gd name="T49" fmla="*/ 323 h 1728"/>
                <a:gd name="T50" fmla="*/ 1949 w 3456"/>
                <a:gd name="T51" fmla="*/ 400 h 1728"/>
                <a:gd name="T52" fmla="*/ 2012 w 3456"/>
                <a:gd name="T53" fmla="*/ 486 h 1728"/>
                <a:gd name="T54" fmla="*/ 2068 w 3456"/>
                <a:gd name="T55" fmla="*/ 577 h 1728"/>
                <a:gd name="T56" fmla="*/ 2113 w 3456"/>
                <a:gd name="T57" fmla="*/ 673 h 1728"/>
                <a:gd name="T58" fmla="*/ 2150 w 3456"/>
                <a:gd name="T59" fmla="*/ 774 h 1728"/>
                <a:gd name="T60" fmla="*/ 2177 w 3456"/>
                <a:gd name="T61" fmla="*/ 880 h 1728"/>
                <a:gd name="T62" fmla="*/ 2194 w 3456"/>
                <a:gd name="T63" fmla="*/ 990 h 1728"/>
                <a:gd name="T64" fmla="*/ 2200 w 3456"/>
                <a:gd name="T65" fmla="*/ 1102 h 17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456"/>
                <a:gd name="T100" fmla="*/ 0 h 1728"/>
                <a:gd name="T101" fmla="*/ 3456 w 3456"/>
                <a:gd name="T102" fmla="*/ 1728 h 17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456" h="1728">
                  <a:moveTo>
                    <a:pt x="0" y="1728"/>
                  </a:moveTo>
                  <a:lnTo>
                    <a:pt x="0" y="1728"/>
                  </a:lnTo>
                  <a:lnTo>
                    <a:pt x="2" y="1638"/>
                  </a:lnTo>
                  <a:lnTo>
                    <a:pt x="10" y="1552"/>
                  </a:lnTo>
                  <a:lnTo>
                    <a:pt x="20" y="1464"/>
                  </a:lnTo>
                  <a:lnTo>
                    <a:pt x="36" y="1380"/>
                  </a:lnTo>
                  <a:lnTo>
                    <a:pt x="54" y="1296"/>
                  </a:lnTo>
                  <a:lnTo>
                    <a:pt x="78" y="1214"/>
                  </a:lnTo>
                  <a:lnTo>
                    <a:pt x="106" y="1134"/>
                  </a:lnTo>
                  <a:lnTo>
                    <a:pt x="136" y="1056"/>
                  </a:lnTo>
                  <a:lnTo>
                    <a:pt x="170" y="978"/>
                  </a:lnTo>
                  <a:lnTo>
                    <a:pt x="208" y="904"/>
                  </a:lnTo>
                  <a:lnTo>
                    <a:pt x="250" y="832"/>
                  </a:lnTo>
                  <a:lnTo>
                    <a:pt x="296" y="762"/>
                  </a:lnTo>
                  <a:lnTo>
                    <a:pt x="344" y="694"/>
                  </a:lnTo>
                  <a:lnTo>
                    <a:pt x="394" y="628"/>
                  </a:lnTo>
                  <a:lnTo>
                    <a:pt x="450" y="566"/>
                  </a:lnTo>
                  <a:lnTo>
                    <a:pt x="506" y="506"/>
                  </a:lnTo>
                  <a:lnTo>
                    <a:pt x="566" y="448"/>
                  </a:lnTo>
                  <a:lnTo>
                    <a:pt x="630" y="394"/>
                  </a:lnTo>
                  <a:lnTo>
                    <a:pt x="694" y="344"/>
                  </a:lnTo>
                  <a:lnTo>
                    <a:pt x="762" y="296"/>
                  </a:lnTo>
                  <a:lnTo>
                    <a:pt x="832" y="250"/>
                  </a:lnTo>
                  <a:lnTo>
                    <a:pt x="904" y="208"/>
                  </a:lnTo>
                  <a:lnTo>
                    <a:pt x="978" y="170"/>
                  </a:lnTo>
                  <a:lnTo>
                    <a:pt x="1056" y="136"/>
                  </a:lnTo>
                  <a:lnTo>
                    <a:pt x="1134" y="106"/>
                  </a:lnTo>
                  <a:lnTo>
                    <a:pt x="1214" y="78"/>
                  </a:lnTo>
                  <a:lnTo>
                    <a:pt x="1296" y="54"/>
                  </a:lnTo>
                  <a:lnTo>
                    <a:pt x="1380" y="36"/>
                  </a:lnTo>
                  <a:lnTo>
                    <a:pt x="1464" y="20"/>
                  </a:lnTo>
                  <a:lnTo>
                    <a:pt x="1552" y="10"/>
                  </a:lnTo>
                  <a:lnTo>
                    <a:pt x="1640" y="2"/>
                  </a:lnTo>
                  <a:lnTo>
                    <a:pt x="1728" y="0"/>
                  </a:lnTo>
                  <a:lnTo>
                    <a:pt x="1816" y="2"/>
                  </a:lnTo>
                  <a:lnTo>
                    <a:pt x="1904" y="10"/>
                  </a:lnTo>
                  <a:lnTo>
                    <a:pt x="1992" y="20"/>
                  </a:lnTo>
                  <a:lnTo>
                    <a:pt x="2076" y="36"/>
                  </a:lnTo>
                  <a:lnTo>
                    <a:pt x="2160" y="54"/>
                  </a:lnTo>
                  <a:lnTo>
                    <a:pt x="2242" y="78"/>
                  </a:lnTo>
                  <a:lnTo>
                    <a:pt x="2322" y="106"/>
                  </a:lnTo>
                  <a:lnTo>
                    <a:pt x="2400" y="136"/>
                  </a:lnTo>
                  <a:lnTo>
                    <a:pt x="2478" y="170"/>
                  </a:lnTo>
                  <a:lnTo>
                    <a:pt x="2552" y="208"/>
                  </a:lnTo>
                  <a:lnTo>
                    <a:pt x="2624" y="250"/>
                  </a:lnTo>
                  <a:lnTo>
                    <a:pt x="2694" y="296"/>
                  </a:lnTo>
                  <a:lnTo>
                    <a:pt x="2762" y="344"/>
                  </a:lnTo>
                  <a:lnTo>
                    <a:pt x="2826" y="394"/>
                  </a:lnTo>
                  <a:lnTo>
                    <a:pt x="2890" y="448"/>
                  </a:lnTo>
                  <a:lnTo>
                    <a:pt x="2950" y="506"/>
                  </a:lnTo>
                  <a:lnTo>
                    <a:pt x="3006" y="566"/>
                  </a:lnTo>
                  <a:lnTo>
                    <a:pt x="3062" y="628"/>
                  </a:lnTo>
                  <a:lnTo>
                    <a:pt x="3112" y="694"/>
                  </a:lnTo>
                  <a:lnTo>
                    <a:pt x="3160" y="762"/>
                  </a:lnTo>
                  <a:lnTo>
                    <a:pt x="3206" y="832"/>
                  </a:lnTo>
                  <a:lnTo>
                    <a:pt x="3248" y="904"/>
                  </a:lnTo>
                  <a:lnTo>
                    <a:pt x="3286" y="978"/>
                  </a:lnTo>
                  <a:lnTo>
                    <a:pt x="3320" y="1056"/>
                  </a:lnTo>
                  <a:lnTo>
                    <a:pt x="3350" y="1134"/>
                  </a:lnTo>
                  <a:lnTo>
                    <a:pt x="3378" y="1214"/>
                  </a:lnTo>
                  <a:lnTo>
                    <a:pt x="3402" y="1296"/>
                  </a:lnTo>
                  <a:lnTo>
                    <a:pt x="3420" y="1380"/>
                  </a:lnTo>
                  <a:lnTo>
                    <a:pt x="3436" y="1464"/>
                  </a:lnTo>
                  <a:lnTo>
                    <a:pt x="3446" y="1552"/>
                  </a:lnTo>
                  <a:lnTo>
                    <a:pt x="3454" y="1638"/>
                  </a:lnTo>
                  <a:lnTo>
                    <a:pt x="3456" y="1728"/>
                  </a:lnTo>
                  <a:lnTo>
                    <a:pt x="0" y="17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" name="Oval 589"/>
            <p:cNvSpPr>
              <a:spLocks noChangeArrowheads="1"/>
            </p:cNvSpPr>
            <p:nvPr/>
          </p:nvSpPr>
          <p:spPr bwMode="auto">
            <a:xfrm>
              <a:off x="340" y="341"/>
              <a:ext cx="1566" cy="1564"/>
            </a:xfrm>
            <a:prstGeom prst="ellipse">
              <a:avLst/>
            </a:prstGeom>
            <a:solidFill>
              <a:srgbClr val="FF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" name="Freeform 590"/>
            <p:cNvSpPr>
              <a:spLocks/>
            </p:cNvSpPr>
            <p:nvPr/>
          </p:nvSpPr>
          <p:spPr bwMode="auto">
            <a:xfrm>
              <a:off x="363" y="364"/>
              <a:ext cx="1520" cy="761"/>
            </a:xfrm>
            <a:custGeom>
              <a:avLst/>
              <a:gdLst>
                <a:gd name="T0" fmla="*/ 0 w 3456"/>
                <a:gd name="T1" fmla="*/ 761 h 1728"/>
                <a:gd name="T2" fmla="*/ 4 w 3456"/>
                <a:gd name="T3" fmla="*/ 683 h 1728"/>
                <a:gd name="T4" fmla="*/ 16 w 3456"/>
                <a:gd name="T5" fmla="*/ 608 h 1728"/>
                <a:gd name="T6" fmla="*/ 34 w 3456"/>
                <a:gd name="T7" fmla="*/ 535 h 1728"/>
                <a:gd name="T8" fmla="*/ 60 w 3456"/>
                <a:gd name="T9" fmla="*/ 465 h 1728"/>
                <a:gd name="T10" fmla="*/ 91 w 3456"/>
                <a:gd name="T11" fmla="*/ 398 h 1728"/>
                <a:gd name="T12" fmla="*/ 130 w 3456"/>
                <a:gd name="T13" fmla="*/ 336 h 1728"/>
                <a:gd name="T14" fmla="*/ 173 w 3456"/>
                <a:gd name="T15" fmla="*/ 277 h 1728"/>
                <a:gd name="T16" fmla="*/ 223 w 3456"/>
                <a:gd name="T17" fmla="*/ 223 h 1728"/>
                <a:gd name="T18" fmla="*/ 277 w 3456"/>
                <a:gd name="T19" fmla="*/ 174 h 1728"/>
                <a:gd name="T20" fmla="*/ 335 w 3456"/>
                <a:gd name="T21" fmla="*/ 130 h 1728"/>
                <a:gd name="T22" fmla="*/ 398 w 3456"/>
                <a:gd name="T23" fmla="*/ 92 h 1728"/>
                <a:gd name="T24" fmla="*/ 464 w 3456"/>
                <a:gd name="T25" fmla="*/ 60 h 1728"/>
                <a:gd name="T26" fmla="*/ 534 w 3456"/>
                <a:gd name="T27" fmla="*/ 34 h 1728"/>
                <a:gd name="T28" fmla="*/ 607 w 3456"/>
                <a:gd name="T29" fmla="*/ 16 h 1728"/>
                <a:gd name="T30" fmla="*/ 683 w 3456"/>
                <a:gd name="T31" fmla="*/ 4 h 1728"/>
                <a:gd name="T32" fmla="*/ 760 w 3456"/>
                <a:gd name="T33" fmla="*/ 0 h 1728"/>
                <a:gd name="T34" fmla="*/ 837 w 3456"/>
                <a:gd name="T35" fmla="*/ 4 h 1728"/>
                <a:gd name="T36" fmla="*/ 913 w 3456"/>
                <a:gd name="T37" fmla="*/ 16 h 1728"/>
                <a:gd name="T38" fmla="*/ 986 w 3456"/>
                <a:gd name="T39" fmla="*/ 34 h 1728"/>
                <a:gd name="T40" fmla="*/ 1056 w 3456"/>
                <a:gd name="T41" fmla="*/ 60 h 1728"/>
                <a:gd name="T42" fmla="*/ 1122 w 3456"/>
                <a:gd name="T43" fmla="*/ 92 h 1728"/>
                <a:gd name="T44" fmla="*/ 1185 w 3456"/>
                <a:gd name="T45" fmla="*/ 130 h 1728"/>
                <a:gd name="T46" fmla="*/ 1243 w 3456"/>
                <a:gd name="T47" fmla="*/ 174 h 1728"/>
                <a:gd name="T48" fmla="*/ 1297 w 3456"/>
                <a:gd name="T49" fmla="*/ 223 h 1728"/>
                <a:gd name="T50" fmla="*/ 1347 w 3456"/>
                <a:gd name="T51" fmla="*/ 277 h 1728"/>
                <a:gd name="T52" fmla="*/ 1390 w 3456"/>
                <a:gd name="T53" fmla="*/ 336 h 1728"/>
                <a:gd name="T54" fmla="*/ 1429 w 3456"/>
                <a:gd name="T55" fmla="*/ 398 h 1728"/>
                <a:gd name="T56" fmla="*/ 1460 w 3456"/>
                <a:gd name="T57" fmla="*/ 465 h 1728"/>
                <a:gd name="T58" fmla="*/ 1486 w 3456"/>
                <a:gd name="T59" fmla="*/ 535 h 1728"/>
                <a:gd name="T60" fmla="*/ 1504 w 3456"/>
                <a:gd name="T61" fmla="*/ 608 h 1728"/>
                <a:gd name="T62" fmla="*/ 1516 w 3456"/>
                <a:gd name="T63" fmla="*/ 683 h 1728"/>
                <a:gd name="T64" fmla="*/ 1520 w 3456"/>
                <a:gd name="T65" fmla="*/ 761 h 17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456"/>
                <a:gd name="T100" fmla="*/ 0 h 1728"/>
                <a:gd name="T101" fmla="*/ 3456 w 3456"/>
                <a:gd name="T102" fmla="*/ 1728 h 17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456" h="1728">
                  <a:moveTo>
                    <a:pt x="0" y="1728"/>
                  </a:moveTo>
                  <a:lnTo>
                    <a:pt x="0" y="1728"/>
                  </a:lnTo>
                  <a:lnTo>
                    <a:pt x="2" y="1638"/>
                  </a:lnTo>
                  <a:lnTo>
                    <a:pt x="10" y="1552"/>
                  </a:lnTo>
                  <a:lnTo>
                    <a:pt x="20" y="1464"/>
                  </a:lnTo>
                  <a:lnTo>
                    <a:pt x="36" y="1380"/>
                  </a:lnTo>
                  <a:lnTo>
                    <a:pt x="54" y="1296"/>
                  </a:lnTo>
                  <a:lnTo>
                    <a:pt x="78" y="1214"/>
                  </a:lnTo>
                  <a:lnTo>
                    <a:pt x="106" y="1134"/>
                  </a:lnTo>
                  <a:lnTo>
                    <a:pt x="136" y="1056"/>
                  </a:lnTo>
                  <a:lnTo>
                    <a:pt x="170" y="978"/>
                  </a:lnTo>
                  <a:lnTo>
                    <a:pt x="208" y="904"/>
                  </a:lnTo>
                  <a:lnTo>
                    <a:pt x="250" y="832"/>
                  </a:lnTo>
                  <a:lnTo>
                    <a:pt x="296" y="762"/>
                  </a:lnTo>
                  <a:lnTo>
                    <a:pt x="344" y="694"/>
                  </a:lnTo>
                  <a:lnTo>
                    <a:pt x="394" y="628"/>
                  </a:lnTo>
                  <a:lnTo>
                    <a:pt x="450" y="566"/>
                  </a:lnTo>
                  <a:lnTo>
                    <a:pt x="506" y="506"/>
                  </a:lnTo>
                  <a:lnTo>
                    <a:pt x="566" y="448"/>
                  </a:lnTo>
                  <a:lnTo>
                    <a:pt x="630" y="394"/>
                  </a:lnTo>
                  <a:lnTo>
                    <a:pt x="694" y="344"/>
                  </a:lnTo>
                  <a:lnTo>
                    <a:pt x="762" y="296"/>
                  </a:lnTo>
                  <a:lnTo>
                    <a:pt x="832" y="250"/>
                  </a:lnTo>
                  <a:lnTo>
                    <a:pt x="904" y="208"/>
                  </a:lnTo>
                  <a:lnTo>
                    <a:pt x="978" y="170"/>
                  </a:lnTo>
                  <a:lnTo>
                    <a:pt x="1056" y="136"/>
                  </a:lnTo>
                  <a:lnTo>
                    <a:pt x="1134" y="106"/>
                  </a:lnTo>
                  <a:lnTo>
                    <a:pt x="1214" y="78"/>
                  </a:lnTo>
                  <a:lnTo>
                    <a:pt x="1296" y="54"/>
                  </a:lnTo>
                  <a:lnTo>
                    <a:pt x="1380" y="36"/>
                  </a:lnTo>
                  <a:lnTo>
                    <a:pt x="1464" y="20"/>
                  </a:lnTo>
                  <a:lnTo>
                    <a:pt x="1552" y="10"/>
                  </a:lnTo>
                  <a:lnTo>
                    <a:pt x="1640" y="2"/>
                  </a:lnTo>
                  <a:lnTo>
                    <a:pt x="1728" y="0"/>
                  </a:lnTo>
                  <a:lnTo>
                    <a:pt x="1816" y="2"/>
                  </a:lnTo>
                  <a:lnTo>
                    <a:pt x="1904" y="10"/>
                  </a:lnTo>
                  <a:lnTo>
                    <a:pt x="1992" y="20"/>
                  </a:lnTo>
                  <a:lnTo>
                    <a:pt x="2076" y="36"/>
                  </a:lnTo>
                  <a:lnTo>
                    <a:pt x="2160" y="54"/>
                  </a:lnTo>
                  <a:lnTo>
                    <a:pt x="2242" y="78"/>
                  </a:lnTo>
                  <a:lnTo>
                    <a:pt x="2322" y="106"/>
                  </a:lnTo>
                  <a:lnTo>
                    <a:pt x="2400" y="136"/>
                  </a:lnTo>
                  <a:lnTo>
                    <a:pt x="2478" y="170"/>
                  </a:lnTo>
                  <a:lnTo>
                    <a:pt x="2552" y="208"/>
                  </a:lnTo>
                  <a:lnTo>
                    <a:pt x="2624" y="250"/>
                  </a:lnTo>
                  <a:lnTo>
                    <a:pt x="2694" y="296"/>
                  </a:lnTo>
                  <a:lnTo>
                    <a:pt x="2762" y="344"/>
                  </a:lnTo>
                  <a:lnTo>
                    <a:pt x="2826" y="394"/>
                  </a:lnTo>
                  <a:lnTo>
                    <a:pt x="2890" y="448"/>
                  </a:lnTo>
                  <a:lnTo>
                    <a:pt x="2950" y="506"/>
                  </a:lnTo>
                  <a:lnTo>
                    <a:pt x="3006" y="566"/>
                  </a:lnTo>
                  <a:lnTo>
                    <a:pt x="3062" y="628"/>
                  </a:lnTo>
                  <a:lnTo>
                    <a:pt x="3112" y="694"/>
                  </a:lnTo>
                  <a:lnTo>
                    <a:pt x="3160" y="762"/>
                  </a:lnTo>
                  <a:lnTo>
                    <a:pt x="3206" y="832"/>
                  </a:lnTo>
                  <a:lnTo>
                    <a:pt x="3248" y="904"/>
                  </a:lnTo>
                  <a:lnTo>
                    <a:pt x="3286" y="978"/>
                  </a:lnTo>
                  <a:lnTo>
                    <a:pt x="3320" y="1056"/>
                  </a:lnTo>
                  <a:lnTo>
                    <a:pt x="3350" y="1134"/>
                  </a:lnTo>
                  <a:lnTo>
                    <a:pt x="3378" y="1214"/>
                  </a:lnTo>
                  <a:lnTo>
                    <a:pt x="3402" y="1296"/>
                  </a:lnTo>
                  <a:lnTo>
                    <a:pt x="3420" y="1380"/>
                  </a:lnTo>
                  <a:lnTo>
                    <a:pt x="3436" y="1464"/>
                  </a:lnTo>
                  <a:lnTo>
                    <a:pt x="3446" y="1552"/>
                  </a:lnTo>
                  <a:lnTo>
                    <a:pt x="3454" y="1638"/>
                  </a:lnTo>
                  <a:lnTo>
                    <a:pt x="3456" y="1728"/>
                  </a:lnTo>
                  <a:lnTo>
                    <a:pt x="0" y="17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" name="Oval 591"/>
            <p:cNvSpPr>
              <a:spLocks noChangeArrowheads="1"/>
            </p:cNvSpPr>
            <p:nvPr/>
          </p:nvSpPr>
          <p:spPr bwMode="auto">
            <a:xfrm>
              <a:off x="681" y="681"/>
              <a:ext cx="885" cy="885"/>
            </a:xfrm>
            <a:prstGeom prst="ellipse">
              <a:avLst/>
            </a:prstGeom>
            <a:solidFill>
              <a:srgbClr val="FF5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" name="Freeform 592"/>
            <p:cNvSpPr>
              <a:spLocks/>
            </p:cNvSpPr>
            <p:nvPr/>
          </p:nvSpPr>
          <p:spPr bwMode="auto">
            <a:xfrm>
              <a:off x="704" y="704"/>
              <a:ext cx="839" cy="420"/>
            </a:xfrm>
            <a:custGeom>
              <a:avLst/>
              <a:gdLst>
                <a:gd name="T0" fmla="*/ 0 w 3456"/>
                <a:gd name="T1" fmla="*/ 420 h 1728"/>
                <a:gd name="T2" fmla="*/ 2 w 3456"/>
                <a:gd name="T3" fmla="*/ 377 h 1728"/>
                <a:gd name="T4" fmla="*/ 9 w 3456"/>
                <a:gd name="T5" fmla="*/ 335 h 1728"/>
                <a:gd name="T6" fmla="*/ 19 w 3456"/>
                <a:gd name="T7" fmla="*/ 295 h 1728"/>
                <a:gd name="T8" fmla="*/ 33 w 3456"/>
                <a:gd name="T9" fmla="*/ 257 h 1728"/>
                <a:gd name="T10" fmla="*/ 50 w 3456"/>
                <a:gd name="T11" fmla="*/ 220 h 1728"/>
                <a:gd name="T12" fmla="*/ 72 w 3456"/>
                <a:gd name="T13" fmla="*/ 185 h 1728"/>
                <a:gd name="T14" fmla="*/ 96 w 3456"/>
                <a:gd name="T15" fmla="*/ 153 h 1728"/>
                <a:gd name="T16" fmla="*/ 123 w 3456"/>
                <a:gd name="T17" fmla="*/ 123 h 1728"/>
                <a:gd name="T18" fmla="*/ 153 w 3456"/>
                <a:gd name="T19" fmla="*/ 96 h 1728"/>
                <a:gd name="T20" fmla="*/ 185 w 3456"/>
                <a:gd name="T21" fmla="*/ 72 h 1728"/>
                <a:gd name="T22" fmla="*/ 219 w 3456"/>
                <a:gd name="T23" fmla="*/ 51 h 1728"/>
                <a:gd name="T24" fmla="*/ 256 w 3456"/>
                <a:gd name="T25" fmla="*/ 33 h 1728"/>
                <a:gd name="T26" fmla="*/ 295 w 3456"/>
                <a:gd name="T27" fmla="*/ 19 h 1728"/>
                <a:gd name="T28" fmla="*/ 335 w 3456"/>
                <a:gd name="T29" fmla="*/ 9 h 1728"/>
                <a:gd name="T30" fmla="*/ 377 w 3456"/>
                <a:gd name="T31" fmla="*/ 2 h 1728"/>
                <a:gd name="T32" fmla="*/ 420 w 3456"/>
                <a:gd name="T33" fmla="*/ 0 h 1728"/>
                <a:gd name="T34" fmla="*/ 462 w 3456"/>
                <a:gd name="T35" fmla="*/ 2 h 1728"/>
                <a:gd name="T36" fmla="*/ 504 w 3456"/>
                <a:gd name="T37" fmla="*/ 9 h 1728"/>
                <a:gd name="T38" fmla="*/ 544 w 3456"/>
                <a:gd name="T39" fmla="*/ 19 h 1728"/>
                <a:gd name="T40" fmla="*/ 583 w 3456"/>
                <a:gd name="T41" fmla="*/ 33 h 1728"/>
                <a:gd name="T42" fmla="*/ 620 w 3456"/>
                <a:gd name="T43" fmla="*/ 51 h 1728"/>
                <a:gd name="T44" fmla="*/ 654 w 3456"/>
                <a:gd name="T45" fmla="*/ 72 h 1728"/>
                <a:gd name="T46" fmla="*/ 686 w 3456"/>
                <a:gd name="T47" fmla="*/ 96 h 1728"/>
                <a:gd name="T48" fmla="*/ 716 w 3456"/>
                <a:gd name="T49" fmla="*/ 123 h 1728"/>
                <a:gd name="T50" fmla="*/ 743 w 3456"/>
                <a:gd name="T51" fmla="*/ 153 h 1728"/>
                <a:gd name="T52" fmla="*/ 767 w 3456"/>
                <a:gd name="T53" fmla="*/ 185 h 1728"/>
                <a:gd name="T54" fmla="*/ 789 w 3456"/>
                <a:gd name="T55" fmla="*/ 220 h 1728"/>
                <a:gd name="T56" fmla="*/ 806 w 3456"/>
                <a:gd name="T57" fmla="*/ 257 h 1728"/>
                <a:gd name="T58" fmla="*/ 820 w 3456"/>
                <a:gd name="T59" fmla="*/ 295 h 1728"/>
                <a:gd name="T60" fmla="*/ 830 w 3456"/>
                <a:gd name="T61" fmla="*/ 335 h 1728"/>
                <a:gd name="T62" fmla="*/ 837 w 3456"/>
                <a:gd name="T63" fmla="*/ 377 h 1728"/>
                <a:gd name="T64" fmla="*/ 839 w 3456"/>
                <a:gd name="T65" fmla="*/ 420 h 17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456"/>
                <a:gd name="T100" fmla="*/ 0 h 1728"/>
                <a:gd name="T101" fmla="*/ 3456 w 3456"/>
                <a:gd name="T102" fmla="*/ 1728 h 17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456" h="1728">
                  <a:moveTo>
                    <a:pt x="0" y="1728"/>
                  </a:moveTo>
                  <a:lnTo>
                    <a:pt x="0" y="1728"/>
                  </a:lnTo>
                  <a:lnTo>
                    <a:pt x="2" y="1638"/>
                  </a:lnTo>
                  <a:lnTo>
                    <a:pt x="10" y="1552"/>
                  </a:lnTo>
                  <a:lnTo>
                    <a:pt x="20" y="1464"/>
                  </a:lnTo>
                  <a:lnTo>
                    <a:pt x="36" y="1380"/>
                  </a:lnTo>
                  <a:lnTo>
                    <a:pt x="54" y="1296"/>
                  </a:lnTo>
                  <a:lnTo>
                    <a:pt x="78" y="1214"/>
                  </a:lnTo>
                  <a:lnTo>
                    <a:pt x="106" y="1134"/>
                  </a:lnTo>
                  <a:lnTo>
                    <a:pt x="136" y="1056"/>
                  </a:lnTo>
                  <a:lnTo>
                    <a:pt x="170" y="978"/>
                  </a:lnTo>
                  <a:lnTo>
                    <a:pt x="208" y="904"/>
                  </a:lnTo>
                  <a:lnTo>
                    <a:pt x="250" y="832"/>
                  </a:lnTo>
                  <a:lnTo>
                    <a:pt x="296" y="762"/>
                  </a:lnTo>
                  <a:lnTo>
                    <a:pt x="344" y="694"/>
                  </a:lnTo>
                  <a:lnTo>
                    <a:pt x="394" y="628"/>
                  </a:lnTo>
                  <a:lnTo>
                    <a:pt x="450" y="566"/>
                  </a:lnTo>
                  <a:lnTo>
                    <a:pt x="506" y="506"/>
                  </a:lnTo>
                  <a:lnTo>
                    <a:pt x="566" y="448"/>
                  </a:lnTo>
                  <a:lnTo>
                    <a:pt x="630" y="394"/>
                  </a:lnTo>
                  <a:lnTo>
                    <a:pt x="694" y="344"/>
                  </a:lnTo>
                  <a:lnTo>
                    <a:pt x="762" y="296"/>
                  </a:lnTo>
                  <a:lnTo>
                    <a:pt x="832" y="250"/>
                  </a:lnTo>
                  <a:lnTo>
                    <a:pt x="904" y="208"/>
                  </a:lnTo>
                  <a:lnTo>
                    <a:pt x="978" y="170"/>
                  </a:lnTo>
                  <a:lnTo>
                    <a:pt x="1056" y="136"/>
                  </a:lnTo>
                  <a:lnTo>
                    <a:pt x="1134" y="106"/>
                  </a:lnTo>
                  <a:lnTo>
                    <a:pt x="1214" y="78"/>
                  </a:lnTo>
                  <a:lnTo>
                    <a:pt x="1296" y="54"/>
                  </a:lnTo>
                  <a:lnTo>
                    <a:pt x="1380" y="36"/>
                  </a:lnTo>
                  <a:lnTo>
                    <a:pt x="1464" y="20"/>
                  </a:lnTo>
                  <a:lnTo>
                    <a:pt x="1552" y="10"/>
                  </a:lnTo>
                  <a:lnTo>
                    <a:pt x="1640" y="2"/>
                  </a:lnTo>
                  <a:lnTo>
                    <a:pt x="1728" y="0"/>
                  </a:lnTo>
                  <a:lnTo>
                    <a:pt x="1816" y="2"/>
                  </a:lnTo>
                  <a:lnTo>
                    <a:pt x="1904" y="10"/>
                  </a:lnTo>
                  <a:lnTo>
                    <a:pt x="1992" y="20"/>
                  </a:lnTo>
                  <a:lnTo>
                    <a:pt x="2076" y="36"/>
                  </a:lnTo>
                  <a:lnTo>
                    <a:pt x="2160" y="54"/>
                  </a:lnTo>
                  <a:lnTo>
                    <a:pt x="2242" y="78"/>
                  </a:lnTo>
                  <a:lnTo>
                    <a:pt x="2322" y="106"/>
                  </a:lnTo>
                  <a:lnTo>
                    <a:pt x="2400" y="136"/>
                  </a:lnTo>
                  <a:lnTo>
                    <a:pt x="2478" y="170"/>
                  </a:lnTo>
                  <a:lnTo>
                    <a:pt x="2552" y="208"/>
                  </a:lnTo>
                  <a:lnTo>
                    <a:pt x="2624" y="250"/>
                  </a:lnTo>
                  <a:lnTo>
                    <a:pt x="2694" y="296"/>
                  </a:lnTo>
                  <a:lnTo>
                    <a:pt x="2762" y="344"/>
                  </a:lnTo>
                  <a:lnTo>
                    <a:pt x="2826" y="394"/>
                  </a:lnTo>
                  <a:lnTo>
                    <a:pt x="2890" y="448"/>
                  </a:lnTo>
                  <a:lnTo>
                    <a:pt x="2950" y="506"/>
                  </a:lnTo>
                  <a:lnTo>
                    <a:pt x="3006" y="566"/>
                  </a:lnTo>
                  <a:lnTo>
                    <a:pt x="3062" y="628"/>
                  </a:lnTo>
                  <a:lnTo>
                    <a:pt x="3112" y="694"/>
                  </a:lnTo>
                  <a:lnTo>
                    <a:pt x="3160" y="762"/>
                  </a:lnTo>
                  <a:lnTo>
                    <a:pt x="3206" y="832"/>
                  </a:lnTo>
                  <a:lnTo>
                    <a:pt x="3248" y="904"/>
                  </a:lnTo>
                  <a:lnTo>
                    <a:pt x="3286" y="978"/>
                  </a:lnTo>
                  <a:lnTo>
                    <a:pt x="3320" y="1056"/>
                  </a:lnTo>
                  <a:lnTo>
                    <a:pt x="3350" y="1134"/>
                  </a:lnTo>
                  <a:lnTo>
                    <a:pt x="3378" y="1214"/>
                  </a:lnTo>
                  <a:lnTo>
                    <a:pt x="3402" y="1296"/>
                  </a:lnTo>
                  <a:lnTo>
                    <a:pt x="3420" y="1380"/>
                  </a:lnTo>
                  <a:lnTo>
                    <a:pt x="3436" y="1464"/>
                  </a:lnTo>
                  <a:lnTo>
                    <a:pt x="3446" y="1552"/>
                  </a:lnTo>
                  <a:lnTo>
                    <a:pt x="3454" y="1638"/>
                  </a:lnTo>
                  <a:lnTo>
                    <a:pt x="3456" y="1728"/>
                  </a:lnTo>
                  <a:lnTo>
                    <a:pt x="0" y="17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" name="AutoShape 593"/>
            <p:cNvSpPr>
              <a:spLocks noChangeArrowheads="1"/>
            </p:cNvSpPr>
            <p:nvPr/>
          </p:nvSpPr>
          <p:spPr bwMode="auto">
            <a:xfrm>
              <a:off x="1520" y="999"/>
              <a:ext cx="2745" cy="249"/>
            </a:xfrm>
            <a:prstGeom prst="roundRect">
              <a:avLst>
                <a:gd name="adj" fmla="val 16667"/>
              </a:avLst>
            </a:prstGeom>
            <a:solidFill>
              <a:srgbClr val="FF5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8" name="AutoShape 594"/>
            <p:cNvSpPr>
              <a:spLocks noChangeArrowheads="1"/>
            </p:cNvSpPr>
            <p:nvPr/>
          </p:nvSpPr>
          <p:spPr bwMode="auto">
            <a:xfrm>
              <a:off x="1724" y="1248"/>
              <a:ext cx="2382" cy="249"/>
            </a:xfrm>
            <a:prstGeom prst="roundRect">
              <a:avLst>
                <a:gd name="adj" fmla="val 16667"/>
              </a:avLst>
            </a:prstGeom>
            <a:solidFill>
              <a:srgbClr val="FF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9" name="WordArt 595"/>
            <p:cNvSpPr>
              <a:spLocks noChangeArrowheads="1" noChangeShapeType="1" noTextEdit="1"/>
            </p:cNvSpPr>
            <p:nvPr/>
          </p:nvSpPr>
          <p:spPr bwMode="auto">
            <a:xfrm>
              <a:off x="318" y="196"/>
              <a:ext cx="1610" cy="130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901548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Design Inspiration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30" name="WordArt 596"/>
            <p:cNvSpPr>
              <a:spLocks noChangeArrowheads="1" noChangeShapeType="1" noTextEdit="1"/>
            </p:cNvSpPr>
            <p:nvPr/>
          </p:nvSpPr>
          <p:spPr bwMode="auto">
            <a:xfrm>
              <a:off x="613" y="545"/>
              <a:ext cx="1020" cy="88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241116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Clarity &amp; Impact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31" name="Text Box 597"/>
            <p:cNvSpPr txBox="1">
              <a:spLocks noChangeArrowheads="1"/>
            </p:cNvSpPr>
            <p:nvPr/>
          </p:nvSpPr>
          <p:spPr bwMode="auto">
            <a:xfrm>
              <a:off x="2428" y="1029"/>
              <a:ext cx="1769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Eye-Catching Visual</a:t>
              </a:r>
            </a:p>
          </p:txBody>
        </p:sp>
        <p:sp>
          <p:nvSpPr>
            <p:cNvPr id="32" name="Text Box 598"/>
            <p:cNvSpPr txBox="1">
              <a:spLocks noChangeArrowheads="1"/>
            </p:cNvSpPr>
            <p:nvPr/>
          </p:nvSpPr>
          <p:spPr bwMode="auto">
            <a:xfrm>
              <a:off x="2587" y="780"/>
              <a:ext cx="1769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Immense Visual Appeal</a:t>
              </a:r>
            </a:p>
          </p:txBody>
        </p:sp>
        <p:sp>
          <p:nvSpPr>
            <p:cNvPr id="33" name="Text Box 599"/>
            <p:cNvSpPr txBox="1">
              <a:spLocks noChangeArrowheads="1"/>
            </p:cNvSpPr>
            <p:nvPr/>
          </p:nvSpPr>
          <p:spPr bwMode="auto">
            <a:xfrm>
              <a:off x="2269" y="1271"/>
              <a:ext cx="1769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Sleek Diagram &amp; Chart</a:t>
              </a:r>
            </a:p>
          </p:txBody>
        </p:sp>
        <p:sp>
          <p:nvSpPr>
            <p:cNvPr id="34" name="Oval 600"/>
            <p:cNvSpPr>
              <a:spLocks noChangeArrowheads="1"/>
            </p:cNvSpPr>
            <p:nvPr/>
          </p:nvSpPr>
          <p:spPr bwMode="auto">
            <a:xfrm>
              <a:off x="0" y="2336"/>
              <a:ext cx="2245" cy="49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5" name="Text Box 601"/>
            <p:cNvSpPr txBox="1">
              <a:spLocks noChangeArrowheads="1"/>
            </p:cNvSpPr>
            <p:nvPr/>
          </p:nvSpPr>
          <p:spPr bwMode="auto">
            <a:xfrm>
              <a:off x="2223" y="1574"/>
              <a:ext cx="2223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 wide range of subjects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PresenterTemplates provides the themes that surrounds you every day. We cover a wide range of subjects including business, IT, lifestyle, nature, travel, technology, school, culture and much more   for you to choose from and about 200 are added  every month.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0474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3"/>
          <p:cNvGrpSpPr>
            <a:grpSpLocks/>
          </p:cNvGrpSpPr>
          <p:nvPr/>
        </p:nvGrpSpPr>
        <p:grpSpPr bwMode="auto">
          <a:xfrm>
            <a:off x="868363" y="1268760"/>
            <a:ext cx="7521575" cy="4572000"/>
            <a:chOff x="0" y="0"/>
            <a:chExt cx="4737" cy="3062"/>
          </a:xfrm>
        </p:grpSpPr>
        <p:sp>
          <p:nvSpPr>
            <p:cNvPr id="49" name="Freeform 366"/>
            <p:cNvSpPr>
              <a:spLocks/>
            </p:cNvSpPr>
            <p:nvPr/>
          </p:nvSpPr>
          <p:spPr bwMode="auto">
            <a:xfrm>
              <a:off x="204" y="2708"/>
              <a:ext cx="1066" cy="354"/>
            </a:xfrm>
            <a:custGeom>
              <a:avLst/>
              <a:gdLst>
                <a:gd name="T0" fmla="*/ 0 w 4756"/>
                <a:gd name="T1" fmla="*/ 354 h 1576"/>
                <a:gd name="T2" fmla="*/ 11 w 4756"/>
                <a:gd name="T3" fmla="*/ 328 h 1576"/>
                <a:gd name="T4" fmla="*/ 24 w 4756"/>
                <a:gd name="T5" fmla="*/ 303 h 1576"/>
                <a:gd name="T6" fmla="*/ 38 w 4756"/>
                <a:gd name="T7" fmla="*/ 279 h 1576"/>
                <a:gd name="T8" fmla="*/ 53 w 4756"/>
                <a:gd name="T9" fmla="*/ 256 h 1576"/>
                <a:gd name="T10" fmla="*/ 69 w 4756"/>
                <a:gd name="T11" fmla="*/ 233 h 1576"/>
                <a:gd name="T12" fmla="*/ 87 w 4756"/>
                <a:gd name="T13" fmla="*/ 211 h 1576"/>
                <a:gd name="T14" fmla="*/ 105 w 4756"/>
                <a:gd name="T15" fmla="*/ 190 h 1576"/>
                <a:gd name="T16" fmla="*/ 124 w 4756"/>
                <a:gd name="T17" fmla="*/ 170 h 1576"/>
                <a:gd name="T18" fmla="*/ 144 w 4756"/>
                <a:gd name="T19" fmla="*/ 150 h 1576"/>
                <a:gd name="T20" fmla="*/ 165 w 4756"/>
                <a:gd name="T21" fmla="*/ 133 h 1576"/>
                <a:gd name="T22" fmla="*/ 187 w 4756"/>
                <a:gd name="T23" fmla="*/ 115 h 1576"/>
                <a:gd name="T24" fmla="*/ 209 w 4756"/>
                <a:gd name="T25" fmla="*/ 99 h 1576"/>
                <a:gd name="T26" fmla="*/ 233 w 4756"/>
                <a:gd name="T27" fmla="*/ 84 h 1576"/>
                <a:gd name="T28" fmla="*/ 257 w 4756"/>
                <a:gd name="T29" fmla="*/ 70 h 1576"/>
                <a:gd name="T30" fmla="*/ 282 w 4756"/>
                <a:gd name="T31" fmla="*/ 57 h 1576"/>
                <a:gd name="T32" fmla="*/ 308 w 4756"/>
                <a:gd name="T33" fmla="*/ 45 h 1576"/>
                <a:gd name="T34" fmla="*/ 334 w 4756"/>
                <a:gd name="T35" fmla="*/ 35 h 1576"/>
                <a:gd name="T36" fmla="*/ 361 w 4756"/>
                <a:gd name="T37" fmla="*/ 26 h 1576"/>
                <a:gd name="T38" fmla="*/ 388 w 4756"/>
                <a:gd name="T39" fmla="*/ 18 h 1576"/>
                <a:gd name="T40" fmla="*/ 416 w 4756"/>
                <a:gd name="T41" fmla="*/ 12 h 1576"/>
                <a:gd name="T42" fmla="*/ 445 w 4756"/>
                <a:gd name="T43" fmla="*/ 7 h 1576"/>
                <a:gd name="T44" fmla="*/ 474 w 4756"/>
                <a:gd name="T45" fmla="*/ 3 h 1576"/>
                <a:gd name="T46" fmla="*/ 503 w 4756"/>
                <a:gd name="T47" fmla="*/ 0 h 1576"/>
                <a:gd name="T48" fmla="*/ 533 w 4756"/>
                <a:gd name="T49" fmla="*/ 0 h 1576"/>
                <a:gd name="T50" fmla="*/ 563 w 4756"/>
                <a:gd name="T51" fmla="*/ 0 h 1576"/>
                <a:gd name="T52" fmla="*/ 592 w 4756"/>
                <a:gd name="T53" fmla="*/ 3 h 1576"/>
                <a:gd name="T54" fmla="*/ 621 w 4756"/>
                <a:gd name="T55" fmla="*/ 7 h 1576"/>
                <a:gd name="T56" fmla="*/ 650 w 4756"/>
                <a:gd name="T57" fmla="*/ 12 h 1576"/>
                <a:gd name="T58" fmla="*/ 678 w 4756"/>
                <a:gd name="T59" fmla="*/ 18 h 1576"/>
                <a:gd name="T60" fmla="*/ 705 w 4756"/>
                <a:gd name="T61" fmla="*/ 26 h 1576"/>
                <a:gd name="T62" fmla="*/ 732 w 4756"/>
                <a:gd name="T63" fmla="*/ 35 h 1576"/>
                <a:gd name="T64" fmla="*/ 758 w 4756"/>
                <a:gd name="T65" fmla="*/ 45 h 1576"/>
                <a:gd name="T66" fmla="*/ 784 w 4756"/>
                <a:gd name="T67" fmla="*/ 57 h 1576"/>
                <a:gd name="T68" fmla="*/ 809 w 4756"/>
                <a:gd name="T69" fmla="*/ 70 h 1576"/>
                <a:gd name="T70" fmla="*/ 833 w 4756"/>
                <a:gd name="T71" fmla="*/ 84 h 1576"/>
                <a:gd name="T72" fmla="*/ 857 w 4756"/>
                <a:gd name="T73" fmla="*/ 99 h 1576"/>
                <a:gd name="T74" fmla="*/ 879 w 4756"/>
                <a:gd name="T75" fmla="*/ 115 h 1576"/>
                <a:gd name="T76" fmla="*/ 901 w 4756"/>
                <a:gd name="T77" fmla="*/ 133 h 1576"/>
                <a:gd name="T78" fmla="*/ 922 w 4756"/>
                <a:gd name="T79" fmla="*/ 150 h 1576"/>
                <a:gd name="T80" fmla="*/ 942 w 4756"/>
                <a:gd name="T81" fmla="*/ 170 h 1576"/>
                <a:gd name="T82" fmla="*/ 961 w 4756"/>
                <a:gd name="T83" fmla="*/ 190 h 1576"/>
                <a:gd name="T84" fmla="*/ 979 w 4756"/>
                <a:gd name="T85" fmla="*/ 211 h 1576"/>
                <a:gd name="T86" fmla="*/ 997 w 4756"/>
                <a:gd name="T87" fmla="*/ 233 h 1576"/>
                <a:gd name="T88" fmla="*/ 1013 w 4756"/>
                <a:gd name="T89" fmla="*/ 256 h 1576"/>
                <a:gd name="T90" fmla="*/ 1028 w 4756"/>
                <a:gd name="T91" fmla="*/ 279 h 1576"/>
                <a:gd name="T92" fmla="*/ 1042 w 4756"/>
                <a:gd name="T93" fmla="*/ 303 h 1576"/>
                <a:gd name="T94" fmla="*/ 1055 w 4756"/>
                <a:gd name="T95" fmla="*/ 328 h 1576"/>
                <a:gd name="T96" fmla="*/ 1066 w 4756"/>
                <a:gd name="T97" fmla="*/ 354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50" name="Group 5"/>
            <p:cNvGrpSpPr>
              <a:grpSpLocks/>
            </p:cNvGrpSpPr>
            <p:nvPr/>
          </p:nvGrpSpPr>
          <p:grpSpPr bwMode="auto">
            <a:xfrm>
              <a:off x="1950" y="2708"/>
              <a:ext cx="2699" cy="354"/>
              <a:chOff x="0" y="0"/>
              <a:chExt cx="2699" cy="354"/>
            </a:xfrm>
          </p:grpSpPr>
          <p:sp>
            <p:nvSpPr>
              <p:cNvPr id="91" name="Freeform 368"/>
              <p:cNvSpPr>
                <a:spLocks/>
              </p:cNvSpPr>
              <p:nvPr/>
            </p:nvSpPr>
            <p:spPr bwMode="auto">
              <a:xfrm>
                <a:off x="0" y="0"/>
                <a:ext cx="1066" cy="354"/>
              </a:xfrm>
              <a:custGeom>
                <a:avLst/>
                <a:gdLst>
                  <a:gd name="T0" fmla="*/ 0 w 4756"/>
                  <a:gd name="T1" fmla="*/ 354 h 1576"/>
                  <a:gd name="T2" fmla="*/ 11 w 4756"/>
                  <a:gd name="T3" fmla="*/ 328 h 1576"/>
                  <a:gd name="T4" fmla="*/ 24 w 4756"/>
                  <a:gd name="T5" fmla="*/ 303 h 1576"/>
                  <a:gd name="T6" fmla="*/ 38 w 4756"/>
                  <a:gd name="T7" fmla="*/ 279 h 1576"/>
                  <a:gd name="T8" fmla="*/ 53 w 4756"/>
                  <a:gd name="T9" fmla="*/ 256 h 1576"/>
                  <a:gd name="T10" fmla="*/ 69 w 4756"/>
                  <a:gd name="T11" fmla="*/ 233 h 1576"/>
                  <a:gd name="T12" fmla="*/ 87 w 4756"/>
                  <a:gd name="T13" fmla="*/ 211 h 1576"/>
                  <a:gd name="T14" fmla="*/ 105 w 4756"/>
                  <a:gd name="T15" fmla="*/ 190 h 1576"/>
                  <a:gd name="T16" fmla="*/ 124 w 4756"/>
                  <a:gd name="T17" fmla="*/ 170 h 1576"/>
                  <a:gd name="T18" fmla="*/ 144 w 4756"/>
                  <a:gd name="T19" fmla="*/ 150 h 1576"/>
                  <a:gd name="T20" fmla="*/ 165 w 4756"/>
                  <a:gd name="T21" fmla="*/ 133 h 1576"/>
                  <a:gd name="T22" fmla="*/ 187 w 4756"/>
                  <a:gd name="T23" fmla="*/ 115 h 1576"/>
                  <a:gd name="T24" fmla="*/ 209 w 4756"/>
                  <a:gd name="T25" fmla="*/ 99 h 1576"/>
                  <a:gd name="T26" fmla="*/ 233 w 4756"/>
                  <a:gd name="T27" fmla="*/ 84 h 1576"/>
                  <a:gd name="T28" fmla="*/ 257 w 4756"/>
                  <a:gd name="T29" fmla="*/ 70 h 1576"/>
                  <a:gd name="T30" fmla="*/ 282 w 4756"/>
                  <a:gd name="T31" fmla="*/ 57 h 1576"/>
                  <a:gd name="T32" fmla="*/ 308 w 4756"/>
                  <a:gd name="T33" fmla="*/ 45 h 1576"/>
                  <a:gd name="T34" fmla="*/ 334 w 4756"/>
                  <a:gd name="T35" fmla="*/ 35 h 1576"/>
                  <a:gd name="T36" fmla="*/ 361 w 4756"/>
                  <a:gd name="T37" fmla="*/ 26 h 1576"/>
                  <a:gd name="T38" fmla="*/ 388 w 4756"/>
                  <a:gd name="T39" fmla="*/ 18 h 1576"/>
                  <a:gd name="T40" fmla="*/ 416 w 4756"/>
                  <a:gd name="T41" fmla="*/ 12 h 1576"/>
                  <a:gd name="T42" fmla="*/ 445 w 4756"/>
                  <a:gd name="T43" fmla="*/ 7 h 1576"/>
                  <a:gd name="T44" fmla="*/ 474 w 4756"/>
                  <a:gd name="T45" fmla="*/ 3 h 1576"/>
                  <a:gd name="T46" fmla="*/ 503 w 4756"/>
                  <a:gd name="T47" fmla="*/ 0 h 1576"/>
                  <a:gd name="T48" fmla="*/ 533 w 4756"/>
                  <a:gd name="T49" fmla="*/ 0 h 1576"/>
                  <a:gd name="T50" fmla="*/ 563 w 4756"/>
                  <a:gd name="T51" fmla="*/ 0 h 1576"/>
                  <a:gd name="T52" fmla="*/ 592 w 4756"/>
                  <a:gd name="T53" fmla="*/ 3 h 1576"/>
                  <a:gd name="T54" fmla="*/ 621 w 4756"/>
                  <a:gd name="T55" fmla="*/ 7 h 1576"/>
                  <a:gd name="T56" fmla="*/ 650 w 4756"/>
                  <a:gd name="T57" fmla="*/ 12 h 1576"/>
                  <a:gd name="T58" fmla="*/ 678 w 4756"/>
                  <a:gd name="T59" fmla="*/ 18 h 1576"/>
                  <a:gd name="T60" fmla="*/ 705 w 4756"/>
                  <a:gd name="T61" fmla="*/ 26 h 1576"/>
                  <a:gd name="T62" fmla="*/ 732 w 4756"/>
                  <a:gd name="T63" fmla="*/ 35 h 1576"/>
                  <a:gd name="T64" fmla="*/ 758 w 4756"/>
                  <a:gd name="T65" fmla="*/ 45 h 1576"/>
                  <a:gd name="T66" fmla="*/ 784 w 4756"/>
                  <a:gd name="T67" fmla="*/ 57 h 1576"/>
                  <a:gd name="T68" fmla="*/ 809 w 4756"/>
                  <a:gd name="T69" fmla="*/ 70 h 1576"/>
                  <a:gd name="T70" fmla="*/ 833 w 4756"/>
                  <a:gd name="T71" fmla="*/ 84 h 1576"/>
                  <a:gd name="T72" fmla="*/ 857 w 4756"/>
                  <a:gd name="T73" fmla="*/ 99 h 1576"/>
                  <a:gd name="T74" fmla="*/ 879 w 4756"/>
                  <a:gd name="T75" fmla="*/ 115 h 1576"/>
                  <a:gd name="T76" fmla="*/ 901 w 4756"/>
                  <a:gd name="T77" fmla="*/ 133 h 1576"/>
                  <a:gd name="T78" fmla="*/ 922 w 4756"/>
                  <a:gd name="T79" fmla="*/ 150 h 1576"/>
                  <a:gd name="T80" fmla="*/ 942 w 4756"/>
                  <a:gd name="T81" fmla="*/ 170 h 1576"/>
                  <a:gd name="T82" fmla="*/ 961 w 4756"/>
                  <a:gd name="T83" fmla="*/ 190 h 1576"/>
                  <a:gd name="T84" fmla="*/ 979 w 4756"/>
                  <a:gd name="T85" fmla="*/ 211 h 1576"/>
                  <a:gd name="T86" fmla="*/ 997 w 4756"/>
                  <a:gd name="T87" fmla="*/ 233 h 1576"/>
                  <a:gd name="T88" fmla="*/ 1013 w 4756"/>
                  <a:gd name="T89" fmla="*/ 256 h 1576"/>
                  <a:gd name="T90" fmla="*/ 1028 w 4756"/>
                  <a:gd name="T91" fmla="*/ 279 h 1576"/>
                  <a:gd name="T92" fmla="*/ 1042 w 4756"/>
                  <a:gd name="T93" fmla="*/ 303 h 1576"/>
                  <a:gd name="T94" fmla="*/ 1055 w 4756"/>
                  <a:gd name="T95" fmla="*/ 328 h 1576"/>
                  <a:gd name="T96" fmla="*/ 1066 w 4756"/>
                  <a:gd name="T97" fmla="*/ 354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92" name="Freeform 369"/>
              <p:cNvSpPr>
                <a:spLocks/>
              </p:cNvSpPr>
              <p:nvPr/>
            </p:nvSpPr>
            <p:spPr bwMode="auto">
              <a:xfrm>
                <a:off x="817" y="0"/>
                <a:ext cx="1066" cy="354"/>
              </a:xfrm>
              <a:custGeom>
                <a:avLst/>
                <a:gdLst>
                  <a:gd name="T0" fmla="*/ 0 w 4756"/>
                  <a:gd name="T1" fmla="*/ 354 h 1576"/>
                  <a:gd name="T2" fmla="*/ 11 w 4756"/>
                  <a:gd name="T3" fmla="*/ 328 h 1576"/>
                  <a:gd name="T4" fmla="*/ 24 w 4756"/>
                  <a:gd name="T5" fmla="*/ 303 h 1576"/>
                  <a:gd name="T6" fmla="*/ 38 w 4756"/>
                  <a:gd name="T7" fmla="*/ 279 h 1576"/>
                  <a:gd name="T8" fmla="*/ 53 w 4756"/>
                  <a:gd name="T9" fmla="*/ 256 h 1576"/>
                  <a:gd name="T10" fmla="*/ 69 w 4756"/>
                  <a:gd name="T11" fmla="*/ 233 h 1576"/>
                  <a:gd name="T12" fmla="*/ 87 w 4756"/>
                  <a:gd name="T13" fmla="*/ 211 h 1576"/>
                  <a:gd name="T14" fmla="*/ 105 w 4756"/>
                  <a:gd name="T15" fmla="*/ 190 h 1576"/>
                  <a:gd name="T16" fmla="*/ 124 w 4756"/>
                  <a:gd name="T17" fmla="*/ 170 h 1576"/>
                  <a:gd name="T18" fmla="*/ 144 w 4756"/>
                  <a:gd name="T19" fmla="*/ 150 h 1576"/>
                  <a:gd name="T20" fmla="*/ 165 w 4756"/>
                  <a:gd name="T21" fmla="*/ 133 h 1576"/>
                  <a:gd name="T22" fmla="*/ 187 w 4756"/>
                  <a:gd name="T23" fmla="*/ 115 h 1576"/>
                  <a:gd name="T24" fmla="*/ 209 w 4756"/>
                  <a:gd name="T25" fmla="*/ 99 h 1576"/>
                  <a:gd name="T26" fmla="*/ 233 w 4756"/>
                  <a:gd name="T27" fmla="*/ 84 h 1576"/>
                  <a:gd name="T28" fmla="*/ 257 w 4756"/>
                  <a:gd name="T29" fmla="*/ 70 h 1576"/>
                  <a:gd name="T30" fmla="*/ 282 w 4756"/>
                  <a:gd name="T31" fmla="*/ 57 h 1576"/>
                  <a:gd name="T32" fmla="*/ 308 w 4756"/>
                  <a:gd name="T33" fmla="*/ 45 h 1576"/>
                  <a:gd name="T34" fmla="*/ 334 w 4756"/>
                  <a:gd name="T35" fmla="*/ 35 h 1576"/>
                  <a:gd name="T36" fmla="*/ 361 w 4756"/>
                  <a:gd name="T37" fmla="*/ 26 h 1576"/>
                  <a:gd name="T38" fmla="*/ 388 w 4756"/>
                  <a:gd name="T39" fmla="*/ 18 h 1576"/>
                  <a:gd name="T40" fmla="*/ 416 w 4756"/>
                  <a:gd name="T41" fmla="*/ 12 h 1576"/>
                  <a:gd name="T42" fmla="*/ 445 w 4756"/>
                  <a:gd name="T43" fmla="*/ 7 h 1576"/>
                  <a:gd name="T44" fmla="*/ 474 w 4756"/>
                  <a:gd name="T45" fmla="*/ 3 h 1576"/>
                  <a:gd name="T46" fmla="*/ 503 w 4756"/>
                  <a:gd name="T47" fmla="*/ 0 h 1576"/>
                  <a:gd name="T48" fmla="*/ 533 w 4756"/>
                  <a:gd name="T49" fmla="*/ 0 h 1576"/>
                  <a:gd name="T50" fmla="*/ 563 w 4756"/>
                  <a:gd name="T51" fmla="*/ 0 h 1576"/>
                  <a:gd name="T52" fmla="*/ 592 w 4756"/>
                  <a:gd name="T53" fmla="*/ 3 h 1576"/>
                  <a:gd name="T54" fmla="*/ 621 w 4756"/>
                  <a:gd name="T55" fmla="*/ 7 h 1576"/>
                  <a:gd name="T56" fmla="*/ 650 w 4756"/>
                  <a:gd name="T57" fmla="*/ 12 h 1576"/>
                  <a:gd name="T58" fmla="*/ 678 w 4756"/>
                  <a:gd name="T59" fmla="*/ 18 h 1576"/>
                  <a:gd name="T60" fmla="*/ 705 w 4756"/>
                  <a:gd name="T61" fmla="*/ 26 h 1576"/>
                  <a:gd name="T62" fmla="*/ 732 w 4756"/>
                  <a:gd name="T63" fmla="*/ 35 h 1576"/>
                  <a:gd name="T64" fmla="*/ 758 w 4756"/>
                  <a:gd name="T65" fmla="*/ 45 h 1576"/>
                  <a:gd name="T66" fmla="*/ 784 w 4756"/>
                  <a:gd name="T67" fmla="*/ 57 h 1576"/>
                  <a:gd name="T68" fmla="*/ 809 w 4756"/>
                  <a:gd name="T69" fmla="*/ 70 h 1576"/>
                  <a:gd name="T70" fmla="*/ 833 w 4756"/>
                  <a:gd name="T71" fmla="*/ 84 h 1576"/>
                  <a:gd name="T72" fmla="*/ 857 w 4756"/>
                  <a:gd name="T73" fmla="*/ 99 h 1576"/>
                  <a:gd name="T74" fmla="*/ 879 w 4756"/>
                  <a:gd name="T75" fmla="*/ 115 h 1576"/>
                  <a:gd name="T76" fmla="*/ 901 w 4756"/>
                  <a:gd name="T77" fmla="*/ 133 h 1576"/>
                  <a:gd name="T78" fmla="*/ 922 w 4756"/>
                  <a:gd name="T79" fmla="*/ 150 h 1576"/>
                  <a:gd name="T80" fmla="*/ 942 w 4756"/>
                  <a:gd name="T81" fmla="*/ 170 h 1576"/>
                  <a:gd name="T82" fmla="*/ 961 w 4756"/>
                  <a:gd name="T83" fmla="*/ 190 h 1576"/>
                  <a:gd name="T84" fmla="*/ 979 w 4756"/>
                  <a:gd name="T85" fmla="*/ 211 h 1576"/>
                  <a:gd name="T86" fmla="*/ 997 w 4756"/>
                  <a:gd name="T87" fmla="*/ 233 h 1576"/>
                  <a:gd name="T88" fmla="*/ 1013 w 4756"/>
                  <a:gd name="T89" fmla="*/ 256 h 1576"/>
                  <a:gd name="T90" fmla="*/ 1028 w 4756"/>
                  <a:gd name="T91" fmla="*/ 279 h 1576"/>
                  <a:gd name="T92" fmla="*/ 1042 w 4756"/>
                  <a:gd name="T93" fmla="*/ 303 h 1576"/>
                  <a:gd name="T94" fmla="*/ 1055 w 4756"/>
                  <a:gd name="T95" fmla="*/ 328 h 1576"/>
                  <a:gd name="T96" fmla="*/ 1066 w 4756"/>
                  <a:gd name="T97" fmla="*/ 354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93" name="Freeform 370"/>
              <p:cNvSpPr>
                <a:spLocks/>
              </p:cNvSpPr>
              <p:nvPr/>
            </p:nvSpPr>
            <p:spPr bwMode="auto">
              <a:xfrm>
                <a:off x="1633" y="0"/>
                <a:ext cx="1066" cy="354"/>
              </a:xfrm>
              <a:custGeom>
                <a:avLst/>
                <a:gdLst>
                  <a:gd name="T0" fmla="*/ 0 w 4756"/>
                  <a:gd name="T1" fmla="*/ 354 h 1576"/>
                  <a:gd name="T2" fmla="*/ 11 w 4756"/>
                  <a:gd name="T3" fmla="*/ 328 h 1576"/>
                  <a:gd name="T4" fmla="*/ 24 w 4756"/>
                  <a:gd name="T5" fmla="*/ 303 h 1576"/>
                  <a:gd name="T6" fmla="*/ 38 w 4756"/>
                  <a:gd name="T7" fmla="*/ 279 h 1576"/>
                  <a:gd name="T8" fmla="*/ 53 w 4756"/>
                  <a:gd name="T9" fmla="*/ 256 h 1576"/>
                  <a:gd name="T10" fmla="*/ 69 w 4756"/>
                  <a:gd name="T11" fmla="*/ 233 h 1576"/>
                  <a:gd name="T12" fmla="*/ 87 w 4756"/>
                  <a:gd name="T13" fmla="*/ 211 h 1576"/>
                  <a:gd name="T14" fmla="*/ 105 w 4756"/>
                  <a:gd name="T15" fmla="*/ 190 h 1576"/>
                  <a:gd name="T16" fmla="*/ 124 w 4756"/>
                  <a:gd name="T17" fmla="*/ 170 h 1576"/>
                  <a:gd name="T18" fmla="*/ 144 w 4756"/>
                  <a:gd name="T19" fmla="*/ 150 h 1576"/>
                  <a:gd name="T20" fmla="*/ 165 w 4756"/>
                  <a:gd name="T21" fmla="*/ 133 h 1576"/>
                  <a:gd name="T22" fmla="*/ 187 w 4756"/>
                  <a:gd name="T23" fmla="*/ 115 h 1576"/>
                  <a:gd name="T24" fmla="*/ 209 w 4756"/>
                  <a:gd name="T25" fmla="*/ 99 h 1576"/>
                  <a:gd name="T26" fmla="*/ 233 w 4756"/>
                  <a:gd name="T27" fmla="*/ 84 h 1576"/>
                  <a:gd name="T28" fmla="*/ 257 w 4756"/>
                  <a:gd name="T29" fmla="*/ 70 h 1576"/>
                  <a:gd name="T30" fmla="*/ 282 w 4756"/>
                  <a:gd name="T31" fmla="*/ 57 h 1576"/>
                  <a:gd name="T32" fmla="*/ 308 w 4756"/>
                  <a:gd name="T33" fmla="*/ 45 h 1576"/>
                  <a:gd name="T34" fmla="*/ 334 w 4756"/>
                  <a:gd name="T35" fmla="*/ 35 h 1576"/>
                  <a:gd name="T36" fmla="*/ 361 w 4756"/>
                  <a:gd name="T37" fmla="*/ 26 h 1576"/>
                  <a:gd name="T38" fmla="*/ 388 w 4756"/>
                  <a:gd name="T39" fmla="*/ 18 h 1576"/>
                  <a:gd name="T40" fmla="*/ 416 w 4756"/>
                  <a:gd name="T41" fmla="*/ 12 h 1576"/>
                  <a:gd name="T42" fmla="*/ 445 w 4756"/>
                  <a:gd name="T43" fmla="*/ 7 h 1576"/>
                  <a:gd name="T44" fmla="*/ 474 w 4756"/>
                  <a:gd name="T45" fmla="*/ 3 h 1576"/>
                  <a:gd name="T46" fmla="*/ 503 w 4756"/>
                  <a:gd name="T47" fmla="*/ 0 h 1576"/>
                  <a:gd name="T48" fmla="*/ 533 w 4756"/>
                  <a:gd name="T49" fmla="*/ 0 h 1576"/>
                  <a:gd name="T50" fmla="*/ 563 w 4756"/>
                  <a:gd name="T51" fmla="*/ 0 h 1576"/>
                  <a:gd name="T52" fmla="*/ 592 w 4756"/>
                  <a:gd name="T53" fmla="*/ 3 h 1576"/>
                  <a:gd name="T54" fmla="*/ 621 w 4756"/>
                  <a:gd name="T55" fmla="*/ 7 h 1576"/>
                  <a:gd name="T56" fmla="*/ 650 w 4756"/>
                  <a:gd name="T57" fmla="*/ 12 h 1576"/>
                  <a:gd name="T58" fmla="*/ 678 w 4756"/>
                  <a:gd name="T59" fmla="*/ 18 h 1576"/>
                  <a:gd name="T60" fmla="*/ 705 w 4756"/>
                  <a:gd name="T61" fmla="*/ 26 h 1576"/>
                  <a:gd name="T62" fmla="*/ 732 w 4756"/>
                  <a:gd name="T63" fmla="*/ 35 h 1576"/>
                  <a:gd name="T64" fmla="*/ 758 w 4756"/>
                  <a:gd name="T65" fmla="*/ 45 h 1576"/>
                  <a:gd name="T66" fmla="*/ 784 w 4756"/>
                  <a:gd name="T67" fmla="*/ 57 h 1576"/>
                  <a:gd name="T68" fmla="*/ 809 w 4756"/>
                  <a:gd name="T69" fmla="*/ 70 h 1576"/>
                  <a:gd name="T70" fmla="*/ 833 w 4756"/>
                  <a:gd name="T71" fmla="*/ 84 h 1576"/>
                  <a:gd name="T72" fmla="*/ 857 w 4756"/>
                  <a:gd name="T73" fmla="*/ 99 h 1576"/>
                  <a:gd name="T74" fmla="*/ 879 w 4756"/>
                  <a:gd name="T75" fmla="*/ 115 h 1576"/>
                  <a:gd name="T76" fmla="*/ 901 w 4756"/>
                  <a:gd name="T77" fmla="*/ 133 h 1576"/>
                  <a:gd name="T78" fmla="*/ 922 w 4756"/>
                  <a:gd name="T79" fmla="*/ 150 h 1576"/>
                  <a:gd name="T80" fmla="*/ 942 w 4756"/>
                  <a:gd name="T81" fmla="*/ 170 h 1576"/>
                  <a:gd name="T82" fmla="*/ 961 w 4756"/>
                  <a:gd name="T83" fmla="*/ 190 h 1576"/>
                  <a:gd name="T84" fmla="*/ 979 w 4756"/>
                  <a:gd name="T85" fmla="*/ 211 h 1576"/>
                  <a:gd name="T86" fmla="*/ 997 w 4756"/>
                  <a:gd name="T87" fmla="*/ 233 h 1576"/>
                  <a:gd name="T88" fmla="*/ 1013 w 4756"/>
                  <a:gd name="T89" fmla="*/ 256 h 1576"/>
                  <a:gd name="T90" fmla="*/ 1028 w 4756"/>
                  <a:gd name="T91" fmla="*/ 279 h 1576"/>
                  <a:gd name="T92" fmla="*/ 1042 w 4756"/>
                  <a:gd name="T93" fmla="*/ 303 h 1576"/>
                  <a:gd name="T94" fmla="*/ 1055 w 4756"/>
                  <a:gd name="T95" fmla="*/ 328 h 1576"/>
                  <a:gd name="T96" fmla="*/ 1066 w 4756"/>
                  <a:gd name="T97" fmla="*/ 354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9496" tIns="49748" rIns="99496" bIns="49748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51" name="AutoShape 371"/>
            <p:cNvSpPr>
              <a:spLocks noChangeArrowheads="1"/>
            </p:cNvSpPr>
            <p:nvPr/>
          </p:nvSpPr>
          <p:spPr bwMode="auto">
            <a:xfrm>
              <a:off x="0" y="0"/>
              <a:ext cx="1519" cy="1089"/>
            </a:xfrm>
            <a:prstGeom prst="roundRect">
              <a:avLst>
                <a:gd name="adj" fmla="val 7491"/>
              </a:avLst>
            </a:prstGeom>
            <a:solidFill>
              <a:srgbClr val="FFFFFF">
                <a:alpha val="25098"/>
              </a:srgbClr>
            </a:solidFill>
            <a:ln w="19050">
              <a:solidFill>
                <a:srgbClr val="808080"/>
              </a:solidFill>
              <a:round/>
              <a:headEnd/>
              <a:tailEnd/>
            </a:ln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2" name="AutoShape 372"/>
            <p:cNvSpPr>
              <a:spLocks noChangeArrowheads="1"/>
            </p:cNvSpPr>
            <p:nvPr/>
          </p:nvSpPr>
          <p:spPr bwMode="auto">
            <a:xfrm>
              <a:off x="46" y="45"/>
              <a:ext cx="1428" cy="43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5722"/>
                </a:gs>
                <a:gs pos="100000">
                  <a:srgbClr val="FF906D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3" name="AutoShape 373"/>
            <p:cNvSpPr>
              <a:spLocks noChangeArrowheads="1"/>
            </p:cNvSpPr>
            <p:nvPr/>
          </p:nvSpPr>
          <p:spPr bwMode="auto">
            <a:xfrm>
              <a:off x="68" y="68"/>
              <a:ext cx="138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4" name="Text Box 374"/>
            <p:cNvSpPr txBox="1">
              <a:spLocks noChangeArrowheads="1"/>
            </p:cNvSpPr>
            <p:nvPr/>
          </p:nvSpPr>
          <p:spPr bwMode="auto">
            <a:xfrm>
              <a:off x="22" y="499"/>
              <a:ext cx="1621" cy="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3B5C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We create </a:t>
              </a:r>
              <a:r>
                <a:rPr kumimoji="0" lang="en-US" altLang="zh-CN" sz="11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3B5C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powerpoint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3B5C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 templates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3B5C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based on new visual trends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3B5C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that’s fresh, relevant and 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3B5C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always on the cutting edge. </a:t>
              </a:r>
            </a:p>
          </p:txBody>
        </p:sp>
        <p:sp>
          <p:nvSpPr>
            <p:cNvPr id="55" name="Text Box 375"/>
            <p:cNvSpPr txBox="1">
              <a:spLocks noChangeArrowheads="1"/>
            </p:cNvSpPr>
            <p:nvPr/>
          </p:nvSpPr>
          <p:spPr bwMode="auto">
            <a:xfrm>
              <a:off x="45" y="65"/>
              <a:ext cx="1406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More choices and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trends</a:t>
              </a:r>
            </a:p>
          </p:txBody>
        </p:sp>
        <p:sp>
          <p:nvSpPr>
            <p:cNvPr id="56" name="Oval 376"/>
            <p:cNvSpPr>
              <a:spLocks noChangeArrowheads="1"/>
            </p:cNvSpPr>
            <p:nvPr/>
          </p:nvSpPr>
          <p:spPr bwMode="auto">
            <a:xfrm>
              <a:off x="148" y="2421"/>
              <a:ext cx="1212" cy="5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7" name="Oval 378"/>
            <p:cNvSpPr>
              <a:spLocks noChangeArrowheads="1"/>
            </p:cNvSpPr>
            <p:nvPr/>
          </p:nvSpPr>
          <p:spPr bwMode="auto">
            <a:xfrm>
              <a:off x="158" y="1536"/>
              <a:ext cx="1170" cy="1164"/>
            </a:xfrm>
            <a:prstGeom prst="ellipse">
              <a:avLst/>
            </a:prstGeom>
            <a:gradFill rotWithShape="1">
              <a:gsLst>
                <a:gs pos="0">
                  <a:srgbClr val="FF906D"/>
                </a:gs>
                <a:gs pos="100000">
                  <a:srgbClr val="FF5722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8" name="Oval 379"/>
            <p:cNvSpPr>
              <a:spLocks noChangeArrowheads="1"/>
            </p:cNvSpPr>
            <p:nvPr/>
          </p:nvSpPr>
          <p:spPr bwMode="auto">
            <a:xfrm>
              <a:off x="389" y="1682"/>
              <a:ext cx="197" cy="19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9" name="Text Box 380"/>
            <p:cNvSpPr txBox="1">
              <a:spLocks noChangeArrowheads="1"/>
            </p:cNvSpPr>
            <p:nvPr/>
          </p:nvSpPr>
          <p:spPr bwMode="auto">
            <a:xfrm>
              <a:off x="288" y="1919"/>
              <a:ext cx="910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</a:t>
              </a:r>
            </a:p>
          </p:txBody>
        </p:sp>
        <p:sp>
          <p:nvSpPr>
            <p:cNvPr id="60" name="Freeform 381"/>
            <p:cNvSpPr>
              <a:spLocks/>
            </p:cNvSpPr>
            <p:nvPr/>
          </p:nvSpPr>
          <p:spPr bwMode="auto">
            <a:xfrm>
              <a:off x="238" y="1556"/>
              <a:ext cx="998" cy="331"/>
            </a:xfrm>
            <a:custGeom>
              <a:avLst/>
              <a:gdLst>
                <a:gd name="T0" fmla="*/ 0 w 4756"/>
                <a:gd name="T1" fmla="*/ 331 h 1576"/>
                <a:gd name="T2" fmla="*/ 10 w 4756"/>
                <a:gd name="T3" fmla="*/ 307 h 1576"/>
                <a:gd name="T4" fmla="*/ 23 w 4756"/>
                <a:gd name="T5" fmla="*/ 284 h 1576"/>
                <a:gd name="T6" fmla="*/ 36 w 4756"/>
                <a:gd name="T7" fmla="*/ 261 h 1576"/>
                <a:gd name="T8" fmla="*/ 50 w 4756"/>
                <a:gd name="T9" fmla="*/ 239 h 1576"/>
                <a:gd name="T10" fmla="*/ 65 w 4756"/>
                <a:gd name="T11" fmla="*/ 218 h 1576"/>
                <a:gd name="T12" fmla="*/ 81 w 4756"/>
                <a:gd name="T13" fmla="*/ 197 h 1576"/>
                <a:gd name="T14" fmla="*/ 98 w 4756"/>
                <a:gd name="T15" fmla="*/ 178 h 1576"/>
                <a:gd name="T16" fmla="*/ 116 w 4756"/>
                <a:gd name="T17" fmla="*/ 159 h 1576"/>
                <a:gd name="T18" fmla="*/ 135 w 4756"/>
                <a:gd name="T19" fmla="*/ 141 h 1576"/>
                <a:gd name="T20" fmla="*/ 154 w 4756"/>
                <a:gd name="T21" fmla="*/ 124 h 1576"/>
                <a:gd name="T22" fmla="*/ 175 w 4756"/>
                <a:gd name="T23" fmla="*/ 108 h 1576"/>
                <a:gd name="T24" fmla="*/ 196 w 4756"/>
                <a:gd name="T25" fmla="*/ 92 h 1576"/>
                <a:gd name="T26" fmla="*/ 218 w 4756"/>
                <a:gd name="T27" fmla="*/ 79 h 1576"/>
                <a:gd name="T28" fmla="*/ 241 w 4756"/>
                <a:gd name="T29" fmla="*/ 66 h 1576"/>
                <a:gd name="T30" fmla="*/ 264 w 4756"/>
                <a:gd name="T31" fmla="*/ 53 h 1576"/>
                <a:gd name="T32" fmla="*/ 288 w 4756"/>
                <a:gd name="T33" fmla="*/ 42 h 1576"/>
                <a:gd name="T34" fmla="*/ 313 w 4756"/>
                <a:gd name="T35" fmla="*/ 33 h 1576"/>
                <a:gd name="T36" fmla="*/ 338 w 4756"/>
                <a:gd name="T37" fmla="*/ 24 h 1576"/>
                <a:gd name="T38" fmla="*/ 363 w 4756"/>
                <a:gd name="T39" fmla="*/ 17 h 1576"/>
                <a:gd name="T40" fmla="*/ 390 w 4756"/>
                <a:gd name="T41" fmla="*/ 11 h 1576"/>
                <a:gd name="T42" fmla="*/ 416 w 4756"/>
                <a:gd name="T43" fmla="*/ 6 h 1576"/>
                <a:gd name="T44" fmla="*/ 444 w 4756"/>
                <a:gd name="T45" fmla="*/ 3 h 1576"/>
                <a:gd name="T46" fmla="*/ 471 w 4756"/>
                <a:gd name="T47" fmla="*/ 0 h 1576"/>
                <a:gd name="T48" fmla="*/ 499 w 4756"/>
                <a:gd name="T49" fmla="*/ 0 h 1576"/>
                <a:gd name="T50" fmla="*/ 527 w 4756"/>
                <a:gd name="T51" fmla="*/ 0 h 1576"/>
                <a:gd name="T52" fmla="*/ 554 w 4756"/>
                <a:gd name="T53" fmla="*/ 3 h 1576"/>
                <a:gd name="T54" fmla="*/ 582 w 4756"/>
                <a:gd name="T55" fmla="*/ 6 h 1576"/>
                <a:gd name="T56" fmla="*/ 608 w 4756"/>
                <a:gd name="T57" fmla="*/ 11 h 1576"/>
                <a:gd name="T58" fmla="*/ 635 w 4756"/>
                <a:gd name="T59" fmla="*/ 17 h 1576"/>
                <a:gd name="T60" fmla="*/ 660 w 4756"/>
                <a:gd name="T61" fmla="*/ 24 h 1576"/>
                <a:gd name="T62" fmla="*/ 685 w 4756"/>
                <a:gd name="T63" fmla="*/ 33 h 1576"/>
                <a:gd name="T64" fmla="*/ 710 w 4756"/>
                <a:gd name="T65" fmla="*/ 42 h 1576"/>
                <a:gd name="T66" fmla="*/ 734 w 4756"/>
                <a:gd name="T67" fmla="*/ 53 h 1576"/>
                <a:gd name="T68" fmla="*/ 757 w 4756"/>
                <a:gd name="T69" fmla="*/ 66 h 1576"/>
                <a:gd name="T70" fmla="*/ 780 w 4756"/>
                <a:gd name="T71" fmla="*/ 79 h 1576"/>
                <a:gd name="T72" fmla="*/ 802 w 4756"/>
                <a:gd name="T73" fmla="*/ 92 h 1576"/>
                <a:gd name="T74" fmla="*/ 823 w 4756"/>
                <a:gd name="T75" fmla="*/ 108 h 1576"/>
                <a:gd name="T76" fmla="*/ 844 w 4756"/>
                <a:gd name="T77" fmla="*/ 124 h 1576"/>
                <a:gd name="T78" fmla="*/ 863 w 4756"/>
                <a:gd name="T79" fmla="*/ 141 h 1576"/>
                <a:gd name="T80" fmla="*/ 882 w 4756"/>
                <a:gd name="T81" fmla="*/ 159 h 1576"/>
                <a:gd name="T82" fmla="*/ 900 w 4756"/>
                <a:gd name="T83" fmla="*/ 178 h 1576"/>
                <a:gd name="T84" fmla="*/ 917 w 4756"/>
                <a:gd name="T85" fmla="*/ 197 h 1576"/>
                <a:gd name="T86" fmla="*/ 933 w 4756"/>
                <a:gd name="T87" fmla="*/ 218 h 1576"/>
                <a:gd name="T88" fmla="*/ 948 w 4756"/>
                <a:gd name="T89" fmla="*/ 239 h 1576"/>
                <a:gd name="T90" fmla="*/ 962 w 4756"/>
                <a:gd name="T91" fmla="*/ 261 h 1576"/>
                <a:gd name="T92" fmla="*/ 975 w 4756"/>
                <a:gd name="T93" fmla="*/ 284 h 1576"/>
                <a:gd name="T94" fmla="*/ 988 w 4756"/>
                <a:gd name="T95" fmla="*/ 307 h 1576"/>
                <a:gd name="T96" fmla="*/ 998 w 4756"/>
                <a:gd name="T97" fmla="*/ 331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61" name="Group 19"/>
            <p:cNvGrpSpPr>
              <a:grpSpLocks/>
            </p:cNvGrpSpPr>
            <p:nvPr/>
          </p:nvGrpSpPr>
          <p:grpSpPr bwMode="auto">
            <a:xfrm>
              <a:off x="1882" y="1536"/>
              <a:ext cx="2855" cy="1390"/>
              <a:chOff x="0" y="0"/>
              <a:chExt cx="2855" cy="1390"/>
            </a:xfrm>
          </p:grpSpPr>
          <p:grpSp>
            <p:nvGrpSpPr>
              <p:cNvPr id="73" name="Group 20"/>
              <p:cNvGrpSpPr>
                <a:grpSpLocks/>
              </p:cNvGrpSpPr>
              <p:nvPr/>
            </p:nvGrpSpPr>
            <p:grpSpPr bwMode="auto">
              <a:xfrm>
                <a:off x="0" y="0"/>
                <a:ext cx="1212" cy="1387"/>
                <a:chOff x="0" y="0"/>
                <a:chExt cx="1212" cy="1387"/>
              </a:xfrm>
            </p:grpSpPr>
            <p:sp>
              <p:nvSpPr>
                <p:cNvPr id="86" name="Oval 384"/>
                <p:cNvSpPr>
                  <a:spLocks noChangeArrowheads="1"/>
                </p:cNvSpPr>
                <p:nvPr/>
              </p:nvSpPr>
              <p:spPr bwMode="auto">
                <a:xfrm>
                  <a:off x="0" y="885"/>
                  <a:ext cx="1212" cy="5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87" name="Group 22"/>
                <p:cNvGrpSpPr>
                  <a:grpSpLocks/>
                </p:cNvGrpSpPr>
                <p:nvPr/>
              </p:nvGrpSpPr>
              <p:grpSpPr bwMode="auto">
                <a:xfrm>
                  <a:off x="10" y="0"/>
                  <a:ext cx="1170" cy="1166"/>
                  <a:chOff x="0" y="0"/>
                  <a:chExt cx="1406" cy="1402"/>
                </a:xfrm>
              </p:grpSpPr>
              <p:sp>
                <p:nvSpPr>
                  <p:cNvPr id="89" name="Oval 38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406" cy="140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DCDCD"/>
                      </a:gs>
                      <a:gs pos="100000">
                        <a:srgbClr val="80808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9496" tIns="49748" rIns="99496" bIns="49748" anchor="ctr"/>
                  <a:lstStyle>
                    <a:lvl1pPr defTabSz="995363" eaLnBrk="0" hangingPunct="0">
                      <a:spcBef>
                        <a:spcPct val="20000"/>
                      </a:spcBef>
                      <a:buChar char="•"/>
                      <a:defRPr sz="3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defTabSz="995363" eaLnBrk="0" hangingPunct="0">
                      <a:spcBef>
                        <a:spcPct val="20000"/>
                      </a:spcBef>
                      <a:buChar char="–"/>
                      <a:defRPr sz="2600" b="1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defTabSz="995363" eaLnBrk="0" hangingPunct="0">
                      <a:spcBef>
                        <a:spcPct val="20000"/>
                      </a:spcBef>
                      <a:buChar char="•"/>
                      <a:defRPr sz="26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defTabSz="995363" eaLnBrk="0" hangingPunct="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defTabSz="995363" eaLnBrk="0" hangingPunct="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marL="0" marR="0" lvl="0" indent="0" defTabSz="995363" eaLnBrk="1" fontAlgn="auto" latinLnBrk="1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90" name="Oval 387"/>
                  <p:cNvSpPr>
                    <a:spLocks noChangeArrowheads="1"/>
                  </p:cNvSpPr>
                  <p:nvPr/>
                </p:nvSpPr>
                <p:spPr bwMode="auto">
                  <a:xfrm>
                    <a:off x="278" y="176"/>
                    <a:ext cx="236" cy="23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9496" tIns="49748" rIns="99496" bIns="49748" anchor="ctr"/>
                  <a:lstStyle>
                    <a:lvl1pPr defTabSz="995363" eaLnBrk="0" hangingPunct="0">
                      <a:spcBef>
                        <a:spcPct val="20000"/>
                      </a:spcBef>
                      <a:buChar char="•"/>
                      <a:defRPr sz="3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defTabSz="995363" eaLnBrk="0" hangingPunct="0">
                      <a:spcBef>
                        <a:spcPct val="20000"/>
                      </a:spcBef>
                      <a:buChar char="–"/>
                      <a:defRPr sz="2600" b="1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defTabSz="995363" eaLnBrk="0" hangingPunct="0">
                      <a:spcBef>
                        <a:spcPct val="20000"/>
                      </a:spcBef>
                      <a:buChar char="•"/>
                      <a:defRPr sz="26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defTabSz="995363" eaLnBrk="0" hangingPunct="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defTabSz="995363" eaLnBrk="0" hangingPunct="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marL="0" marR="0" lvl="0" indent="0" defTabSz="995363" eaLnBrk="1" fontAlgn="auto" latinLnBrk="1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  <p:sp>
              <p:nvSpPr>
                <p:cNvPr id="88" name="Freeform 388"/>
                <p:cNvSpPr>
                  <a:spLocks/>
                </p:cNvSpPr>
                <p:nvPr/>
              </p:nvSpPr>
              <p:spPr bwMode="auto">
                <a:xfrm>
                  <a:off x="90" y="20"/>
                  <a:ext cx="998" cy="331"/>
                </a:xfrm>
                <a:custGeom>
                  <a:avLst/>
                  <a:gdLst>
                    <a:gd name="T0" fmla="*/ 0 w 4756"/>
                    <a:gd name="T1" fmla="*/ 331 h 1576"/>
                    <a:gd name="T2" fmla="*/ 10 w 4756"/>
                    <a:gd name="T3" fmla="*/ 307 h 1576"/>
                    <a:gd name="T4" fmla="*/ 23 w 4756"/>
                    <a:gd name="T5" fmla="*/ 284 h 1576"/>
                    <a:gd name="T6" fmla="*/ 36 w 4756"/>
                    <a:gd name="T7" fmla="*/ 261 h 1576"/>
                    <a:gd name="T8" fmla="*/ 50 w 4756"/>
                    <a:gd name="T9" fmla="*/ 239 h 1576"/>
                    <a:gd name="T10" fmla="*/ 65 w 4756"/>
                    <a:gd name="T11" fmla="*/ 218 h 1576"/>
                    <a:gd name="T12" fmla="*/ 81 w 4756"/>
                    <a:gd name="T13" fmla="*/ 197 h 1576"/>
                    <a:gd name="T14" fmla="*/ 98 w 4756"/>
                    <a:gd name="T15" fmla="*/ 178 h 1576"/>
                    <a:gd name="T16" fmla="*/ 116 w 4756"/>
                    <a:gd name="T17" fmla="*/ 159 h 1576"/>
                    <a:gd name="T18" fmla="*/ 135 w 4756"/>
                    <a:gd name="T19" fmla="*/ 141 h 1576"/>
                    <a:gd name="T20" fmla="*/ 154 w 4756"/>
                    <a:gd name="T21" fmla="*/ 124 h 1576"/>
                    <a:gd name="T22" fmla="*/ 175 w 4756"/>
                    <a:gd name="T23" fmla="*/ 108 h 1576"/>
                    <a:gd name="T24" fmla="*/ 196 w 4756"/>
                    <a:gd name="T25" fmla="*/ 92 h 1576"/>
                    <a:gd name="T26" fmla="*/ 218 w 4756"/>
                    <a:gd name="T27" fmla="*/ 79 h 1576"/>
                    <a:gd name="T28" fmla="*/ 241 w 4756"/>
                    <a:gd name="T29" fmla="*/ 66 h 1576"/>
                    <a:gd name="T30" fmla="*/ 264 w 4756"/>
                    <a:gd name="T31" fmla="*/ 53 h 1576"/>
                    <a:gd name="T32" fmla="*/ 288 w 4756"/>
                    <a:gd name="T33" fmla="*/ 42 h 1576"/>
                    <a:gd name="T34" fmla="*/ 313 w 4756"/>
                    <a:gd name="T35" fmla="*/ 33 h 1576"/>
                    <a:gd name="T36" fmla="*/ 338 w 4756"/>
                    <a:gd name="T37" fmla="*/ 24 h 1576"/>
                    <a:gd name="T38" fmla="*/ 363 w 4756"/>
                    <a:gd name="T39" fmla="*/ 17 h 1576"/>
                    <a:gd name="T40" fmla="*/ 390 w 4756"/>
                    <a:gd name="T41" fmla="*/ 11 h 1576"/>
                    <a:gd name="T42" fmla="*/ 416 w 4756"/>
                    <a:gd name="T43" fmla="*/ 6 h 1576"/>
                    <a:gd name="T44" fmla="*/ 444 w 4756"/>
                    <a:gd name="T45" fmla="*/ 3 h 1576"/>
                    <a:gd name="T46" fmla="*/ 471 w 4756"/>
                    <a:gd name="T47" fmla="*/ 0 h 1576"/>
                    <a:gd name="T48" fmla="*/ 499 w 4756"/>
                    <a:gd name="T49" fmla="*/ 0 h 1576"/>
                    <a:gd name="T50" fmla="*/ 527 w 4756"/>
                    <a:gd name="T51" fmla="*/ 0 h 1576"/>
                    <a:gd name="T52" fmla="*/ 554 w 4756"/>
                    <a:gd name="T53" fmla="*/ 3 h 1576"/>
                    <a:gd name="T54" fmla="*/ 582 w 4756"/>
                    <a:gd name="T55" fmla="*/ 6 h 1576"/>
                    <a:gd name="T56" fmla="*/ 608 w 4756"/>
                    <a:gd name="T57" fmla="*/ 11 h 1576"/>
                    <a:gd name="T58" fmla="*/ 635 w 4756"/>
                    <a:gd name="T59" fmla="*/ 17 h 1576"/>
                    <a:gd name="T60" fmla="*/ 660 w 4756"/>
                    <a:gd name="T61" fmla="*/ 24 h 1576"/>
                    <a:gd name="T62" fmla="*/ 685 w 4756"/>
                    <a:gd name="T63" fmla="*/ 33 h 1576"/>
                    <a:gd name="T64" fmla="*/ 710 w 4756"/>
                    <a:gd name="T65" fmla="*/ 42 h 1576"/>
                    <a:gd name="T66" fmla="*/ 734 w 4756"/>
                    <a:gd name="T67" fmla="*/ 53 h 1576"/>
                    <a:gd name="T68" fmla="*/ 757 w 4756"/>
                    <a:gd name="T69" fmla="*/ 66 h 1576"/>
                    <a:gd name="T70" fmla="*/ 780 w 4756"/>
                    <a:gd name="T71" fmla="*/ 79 h 1576"/>
                    <a:gd name="T72" fmla="*/ 802 w 4756"/>
                    <a:gd name="T73" fmla="*/ 92 h 1576"/>
                    <a:gd name="T74" fmla="*/ 823 w 4756"/>
                    <a:gd name="T75" fmla="*/ 108 h 1576"/>
                    <a:gd name="T76" fmla="*/ 844 w 4756"/>
                    <a:gd name="T77" fmla="*/ 124 h 1576"/>
                    <a:gd name="T78" fmla="*/ 863 w 4756"/>
                    <a:gd name="T79" fmla="*/ 141 h 1576"/>
                    <a:gd name="T80" fmla="*/ 882 w 4756"/>
                    <a:gd name="T81" fmla="*/ 159 h 1576"/>
                    <a:gd name="T82" fmla="*/ 900 w 4756"/>
                    <a:gd name="T83" fmla="*/ 178 h 1576"/>
                    <a:gd name="T84" fmla="*/ 917 w 4756"/>
                    <a:gd name="T85" fmla="*/ 197 h 1576"/>
                    <a:gd name="T86" fmla="*/ 933 w 4756"/>
                    <a:gd name="T87" fmla="*/ 218 h 1576"/>
                    <a:gd name="T88" fmla="*/ 948 w 4756"/>
                    <a:gd name="T89" fmla="*/ 239 h 1576"/>
                    <a:gd name="T90" fmla="*/ 962 w 4756"/>
                    <a:gd name="T91" fmla="*/ 261 h 1576"/>
                    <a:gd name="T92" fmla="*/ 975 w 4756"/>
                    <a:gd name="T93" fmla="*/ 284 h 1576"/>
                    <a:gd name="T94" fmla="*/ 988 w 4756"/>
                    <a:gd name="T95" fmla="*/ 307 h 1576"/>
                    <a:gd name="T96" fmla="*/ 998 w 4756"/>
                    <a:gd name="T97" fmla="*/ 331 h 157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756"/>
                    <a:gd name="T148" fmla="*/ 0 h 1576"/>
                    <a:gd name="T149" fmla="*/ 4756 w 4756"/>
                    <a:gd name="T150" fmla="*/ 1576 h 157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grpSp>
            <p:nvGrpSpPr>
              <p:cNvPr id="74" name="Group 26"/>
              <p:cNvGrpSpPr>
                <a:grpSpLocks/>
              </p:cNvGrpSpPr>
              <p:nvPr/>
            </p:nvGrpSpPr>
            <p:grpSpPr bwMode="auto">
              <a:xfrm>
                <a:off x="826" y="3"/>
                <a:ext cx="1212" cy="1387"/>
                <a:chOff x="0" y="0"/>
                <a:chExt cx="1212" cy="1387"/>
              </a:xfrm>
            </p:grpSpPr>
            <p:sp>
              <p:nvSpPr>
                <p:cNvPr id="81" name="Oval 390"/>
                <p:cNvSpPr>
                  <a:spLocks noChangeArrowheads="1"/>
                </p:cNvSpPr>
                <p:nvPr/>
              </p:nvSpPr>
              <p:spPr bwMode="auto">
                <a:xfrm>
                  <a:off x="0" y="885"/>
                  <a:ext cx="1212" cy="5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82" name="Group 28"/>
                <p:cNvGrpSpPr>
                  <a:grpSpLocks/>
                </p:cNvGrpSpPr>
                <p:nvPr/>
              </p:nvGrpSpPr>
              <p:grpSpPr bwMode="auto">
                <a:xfrm>
                  <a:off x="10" y="0"/>
                  <a:ext cx="1170" cy="1166"/>
                  <a:chOff x="0" y="0"/>
                  <a:chExt cx="1406" cy="1402"/>
                </a:xfrm>
              </p:grpSpPr>
              <p:sp>
                <p:nvSpPr>
                  <p:cNvPr id="84" name="Oval 39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406" cy="140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DCDCD"/>
                      </a:gs>
                      <a:gs pos="100000">
                        <a:srgbClr val="80808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9496" tIns="49748" rIns="99496" bIns="49748" anchor="ctr"/>
                  <a:lstStyle>
                    <a:lvl1pPr defTabSz="995363" eaLnBrk="0" hangingPunct="0">
                      <a:spcBef>
                        <a:spcPct val="20000"/>
                      </a:spcBef>
                      <a:buChar char="•"/>
                      <a:defRPr sz="3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defTabSz="995363" eaLnBrk="0" hangingPunct="0">
                      <a:spcBef>
                        <a:spcPct val="20000"/>
                      </a:spcBef>
                      <a:buChar char="–"/>
                      <a:defRPr sz="2600" b="1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defTabSz="995363" eaLnBrk="0" hangingPunct="0">
                      <a:spcBef>
                        <a:spcPct val="20000"/>
                      </a:spcBef>
                      <a:buChar char="•"/>
                      <a:defRPr sz="26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defTabSz="995363" eaLnBrk="0" hangingPunct="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defTabSz="995363" eaLnBrk="0" hangingPunct="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marL="0" marR="0" lvl="0" indent="0" defTabSz="995363" eaLnBrk="1" fontAlgn="auto" latinLnBrk="1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85" name="Oval 393"/>
                  <p:cNvSpPr>
                    <a:spLocks noChangeArrowheads="1"/>
                  </p:cNvSpPr>
                  <p:nvPr/>
                </p:nvSpPr>
                <p:spPr bwMode="auto">
                  <a:xfrm>
                    <a:off x="278" y="176"/>
                    <a:ext cx="236" cy="23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9496" tIns="49748" rIns="99496" bIns="49748" anchor="ctr"/>
                  <a:lstStyle>
                    <a:lvl1pPr defTabSz="995363" eaLnBrk="0" hangingPunct="0">
                      <a:spcBef>
                        <a:spcPct val="20000"/>
                      </a:spcBef>
                      <a:buChar char="•"/>
                      <a:defRPr sz="3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defTabSz="995363" eaLnBrk="0" hangingPunct="0">
                      <a:spcBef>
                        <a:spcPct val="20000"/>
                      </a:spcBef>
                      <a:buChar char="–"/>
                      <a:defRPr sz="2600" b="1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defTabSz="995363" eaLnBrk="0" hangingPunct="0">
                      <a:spcBef>
                        <a:spcPct val="20000"/>
                      </a:spcBef>
                      <a:buChar char="•"/>
                      <a:defRPr sz="26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defTabSz="995363" eaLnBrk="0" hangingPunct="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defTabSz="995363" eaLnBrk="0" hangingPunct="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marL="0" marR="0" lvl="0" indent="0" defTabSz="995363" eaLnBrk="1" fontAlgn="auto" latinLnBrk="1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  <p:sp>
              <p:nvSpPr>
                <p:cNvPr id="83" name="Freeform 394"/>
                <p:cNvSpPr>
                  <a:spLocks/>
                </p:cNvSpPr>
                <p:nvPr/>
              </p:nvSpPr>
              <p:spPr bwMode="auto">
                <a:xfrm>
                  <a:off x="90" y="20"/>
                  <a:ext cx="998" cy="331"/>
                </a:xfrm>
                <a:custGeom>
                  <a:avLst/>
                  <a:gdLst>
                    <a:gd name="T0" fmla="*/ 0 w 4756"/>
                    <a:gd name="T1" fmla="*/ 331 h 1576"/>
                    <a:gd name="T2" fmla="*/ 10 w 4756"/>
                    <a:gd name="T3" fmla="*/ 307 h 1576"/>
                    <a:gd name="T4" fmla="*/ 23 w 4756"/>
                    <a:gd name="T5" fmla="*/ 284 h 1576"/>
                    <a:gd name="T6" fmla="*/ 36 w 4756"/>
                    <a:gd name="T7" fmla="*/ 261 h 1576"/>
                    <a:gd name="T8" fmla="*/ 50 w 4756"/>
                    <a:gd name="T9" fmla="*/ 239 h 1576"/>
                    <a:gd name="T10" fmla="*/ 65 w 4756"/>
                    <a:gd name="T11" fmla="*/ 218 h 1576"/>
                    <a:gd name="T12" fmla="*/ 81 w 4756"/>
                    <a:gd name="T13" fmla="*/ 197 h 1576"/>
                    <a:gd name="T14" fmla="*/ 98 w 4756"/>
                    <a:gd name="T15" fmla="*/ 178 h 1576"/>
                    <a:gd name="T16" fmla="*/ 116 w 4756"/>
                    <a:gd name="T17" fmla="*/ 159 h 1576"/>
                    <a:gd name="T18" fmla="*/ 135 w 4756"/>
                    <a:gd name="T19" fmla="*/ 141 h 1576"/>
                    <a:gd name="T20" fmla="*/ 154 w 4756"/>
                    <a:gd name="T21" fmla="*/ 124 h 1576"/>
                    <a:gd name="T22" fmla="*/ 175 w 4756"/>
                    <a:gd name="T23" fmla="*/ 108 h 1576"/>
                    <a:gd name="T24" fmla="*/ 196 w 4756"/>
                    <a:gd name="T25" fmla="*/ 92 h 1576"/>
                    <a:gd name="T26" fmla="*/ 218 w 4756"/>
                    <a:gd name="T27" fmla="*/ 79 h 1576"/>
                    <a:gd name="T28" fmla="*/ 241 w 4756"/>
                    <a:gd name="T29" fmla="*/ 66 h 1576"/>
                    <a:gd name="T30" fmla="*/ 264 w 4756"/>
                    <a:gd name="T31" fmla="*/ 53 h 1576"/>
                    <a:gd name="T32" fmla="*/ 288 w 4756"/>
                    <a:gd name="T33" fmla="*/ 42 h 1576"/>
                    <a:gd name="T34" fmla="*/ 313 w 4756"/>
                    <a:gd name="T35" fmla="*/ 33 h 1576"/>
                    <a:gd name="T36" fmla="*/ 338 w 4756"/>
                    <a:gd name="T37" fmla="*/ 24 h 1576"/>
                    <a:gd name="T38" fmla="*/ 363 w 4756"/>
                    <a:gd name="T39" fmla="*/ 17 h 1576"/>
                    <a:gd name="T40" fmla="*/ 390 w 4756"/>
                    <a:gd name="T41" fmla="*/ 11 h 1576"/>
                    <a:gd name="T42" fmla="*/ 416 w 4756"/>
                    <a:gd name="T43" fmla="*/ 6 h 1576"/>
                    <a:gd name="T44" fmla="*/ 444 w 4756"/>
                    <a:gd name="T45" fmla="*/ 3 h 1576"/>
                    <a:gd name="T46" fmla="*/ 471 w 4756"/>
                    <a:gd name="T47" fmla="*/ 0 h 1576"/>
                    <a:gd name="T48" fmla="*/ 499 w 4756"/>
                    <a:gd name="T49" fmla="*/ 0 h 1576"/>
                    <a:gd name="T50" fmla="*/ 527 w 4756"/>
                    <a:gd name="T51" fmla="*/ 0 h 1576"/>
                    <a:gd name="T52" fmla="*/ 554 w 4756"/>
                    <a:gd name="T53" fmla="*/ 3 h 1576"/>
                    <a:gd name="T54" fmla="*/ 582 w 4756"/>
                    <a:gd name="T55" fmla="*/ 6 h 1576"/>
                    <a:gd name="T56" fmla="*/ 608 w 4756"/>
                    <a:gd name="T57" fmla="*/ 11 h 1576"/>
                    <a:gd name="T58" fmla="*/ 635 w 4756"/>
                    <a:gd name="T59" fmla="*/ 17 h 1576"/>
                    <a:gd name="T60" fmla="*/ 660 w 4756"/>
                    <a:gd name="T61" fmla="*/ 24 h 1576"/>
                    <a:gd name="T62" fmla="*/ 685 w 4756"/>
                    <a:gd name="T63" fmla="*/ 33 h 1576"/>
                    <a:gd name="T64" fmla="*/ 710 w 4756"/>
                    <a:gd name="T65" fmla="*/ 42 h 1576"/>
                    <a:gd name="T66" fmla="*/ 734 w 4756"/>
                    <a:gd name="T67" fmla="*/ 53 h 1576"/>
                    <a:gd name="T68" fmla="*/ 757 w 4756"/>
                    <a:gd name="T69" fmla="*/ 66 h 1576"/>
                    <a:gd name="T70" fmla="*/ 780 w 4756"/>
                    <a:gd name="T71" fmla="*/ 79 h 1576"/>
                    <a:gd name="T72" fmla="*/ 802 w 4756"/>
                    <a:gd name="T73" fmla="*/ 92 h 1576"/>
                    <a:gd name="T74" fmla="*/ 823 w 4756"/>
                    <a:gd name="T75" fmla="*/ 108 h 1576"/>
                    <a:gd name="T76" fmla="*/ 844 w 4756"/>
                    <a:gd name="T77" fmla="*/ 124 h 1576"/>
                    <a:gd name="T78" fmla="*/ 863 w 4756"/>
                    <a:gd name="T79" fmla="*/ 141 h 1576"/>
                    <a:gd name="T80" fmla="*/ 882 w 4756"/>
                    <a:gd name="T81" fmla="*/ 159 h 1576"/>
                    <a:gd name="T82" fmla="*/ 900 w 4756"/>
                    <a:gd name="T83" fmla="*/ 178 h 1576"/>
                    <a:gd name="T84" fmla="*/ 917 w 4756"/>
                    <a:gd name="T85" fmla="*/ 197 h 1576"/>
                    <a:gd name="T86" fmla="*/ 933 w 4756"/>
                    <a:gd name="T87" fmla="*/ 218 h 1576"/>
                    <a:gd name="T88" fmla="*/ 948 w 4756"/>
                    <a:gd name="T89" fmla="*/ 239 h 1576"/>
                    <a:gd name="T90" fmla="*/ 962 w 4756"/>
                    <a:gd name="T91" fmla="*/ 261 h 1576"/>
                    <a:gd name="T92" fmla="*/ 975 w 4756"/>
                    <a:gd name="T93" fmla="*/ 284 h 1576"/>
                    <a:gd name="T94" fmla="*/ 988 w 4756"/>
                    <a:gd name="T95" fmla="*/ 307 h 1576"/>
                    <a:gd name="T96" fmla="*/ 998 w 4756"/>
                    <a:gd name="T97" fmla="*/ 331 h 157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756"/>
                    <a:gd name="T148" fmla="*/ 0 h 1576"/>
                    <a:gd name="T149" fmla="*/ 4756 w 4756"/>
                    <a:gd name="T150" fmla="*/ 1576 h 157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grpSp>
            <p:nvGrpSpPr>
              <p:cNvPr id="75" name="Group 32"/>
              <p:cNvGrpSpPr>
                <a:grpSpLocks/>
              </p:cNvGrpSpPr>
              <p:nvPr/>
            </p:nvGrpSpPr>
            <p:grpSpPr bwMode="auto">
              <a:xfrm>
                <a:off x="1643" y="3"/>
                <a:ext cx="1212" cy="1387"/>
                <a:chOff x="0" y="0"/>
                <a:chExt cx="1212" cy="1387"/>
              </a:xfrm>
            </p:grpSpPr>
            <p:sp>
              <p:nvSpPr>
                <p:cNvPr id="76" name="Oval 396"/>
                <p:cNvSpPr>
                  <a:spLocks noChangeArrowheads="1"/>
                </p:cNvSpPr>
                <p:nvPr/>
              </p:nvSpPr>
              <p:spPr bwMode="auto">
                <a:xfrm>
                  <a:off x="0" y="885"/>
                  <a:ext cx="1212" cy="5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9496" tIns="49748" rIns="99496" bIns="49748" anchor="ctr"/>
                <a:lstStyle>
                  <a:lvl1pPr defTabSz="995363" eaLnBrk="0" hangingPunct="0">
                    <a:spcBef>
                      <a:spcPct val="20000"/>
                    </a:spcBef>
                    <a:buChar char="•"/>
                    <a:defRPr sz="30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defTabSz="995363" eaLnBrk="0" hangingPunct="0">
                    <a:spcBef>
                      <a:spcPct val="20000"/>
                    </a:spcBef>
                    <a:buChar char="–"/>
                    <a:defRPr sz="2600" b="1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defTabSz="995363" eaLnBrk="0" hangingPunct="0">
                    <a:spcBef>
                      <a:spcPct val="20000"/>
                    </a:spcBef>
                    <a:buChar char="•"/>
                    <a:defRPr sz="26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defTabSz="995363" eaLnBrk="0" hangingPunct="0">
                    <a:spcBef>
                      <a:spcPct val="20000"/>
                    </a:spcBef>
                    <a:buChar char="–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defTabSz="995363" eaLnBrk="0" hangingPunct="0">
                    <a:spcBef>
                      <a:spcPct val="20000"/>
                    </a:spcBef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defTabSz="995363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2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defTabSz="995363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77" name="Group 34"/>
                <p:cNvGrpSpPr>
                  <a:grpSpLocks/>
                </p:cNvGrpSpPr>
                <p:nvPr/>
              </p:nvGrpSpPr>
              <p:grpSpPr bwMode="auto">
                <a:xfrm>
                  <a:off x="10" y="0"/>
                  <a:ext cx="1170" cy="1166"/>
                  <a:chOff x="0" y="0"/>
                  <a:chExt cx="1406" cy="1402"/>
                </a:xfrm>
              </p:grpSpPr>
              <p:sp>
                <p:nvSpPr>
                  <p:cNvPr id="79" name="Oval 39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406" cy="140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DCDCD"/>
                      </a:gs>
                      <a:gs pos="100000">
                        <a:srgbClr val="80808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9496" tIns="49748" rIns="99496" bIns="49748" anchor="ctr"/>
                  <a:lstStyle>
                    <a:lvl1pPr defTabSz="995363" eaLnBrk="0" hangingPunct="0">
                      <a:spcBef>
                        <a:spcPct val="20000"/>
                      </a:spcBef>
                      <a:buChar char="•"/>
                      <a:defRPr sz="3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defTabSz="995363" eaLnBrk="0" hangingPunct="0">
                      <a:spcBef>
                        <a:spcPct val="20000"/>
                      </a:spcBef>
                      <a:buChar char="–"/>
                      <a:defRPr sz="2600" b="1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defTabSz="995363" eaLnBrk="0" hangingPunct="0">
                      <a:spcBef>
                        <a:spcPct val="20000"/>
                      </a:spcBef>
                      <a:buChar char="•"/>
                      <a:defRPr sz="26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defTabSz="995363" eaLnBrk="0" hangingPunct="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defTabSz="995363" eaLnBrk="0" hangingPunct="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marL="0" marR="0" lvl="0" indent="0" defTabSz="995363" eaLnBrk="1" fontAlgn="auto" latinLnBrk="1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80" name="Oval 399"/>
                  <p:cNvSpPr>
                    <a:spLocks noChangeArrowheads="1"/>
                  </p:cNvSpPr>
                  <p:nvPr/>
                </p:nvSpPr>
                <p:spPr bwMode="auto">
                  <a:xfrm>
                    <a:off x="278" y="176"/>
                    <a:ext cx="236" cy="23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9496" tIns="49748" rIns="99496" bIns="49748" anchor="ctr"/>
                  <a:lstStyle>
                    <a:lvl1pPr defTabSz="995363" eaLnBrk="0" hangingPunct="0">
                      <a:spcBef>
                        <a:spcPct val="20000"/>
                      </a:spcBef>
                      <a:buChar char="•"/>
                      <a:defRPr sz="3000"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defTabSz="995363" eaLnBrk="0" hangingPunct="0">
                      <a:spcBef>
                        <a:spcPct val="20000"/>
                      </a:spcBef>
                      <a:buChar char="–"/>
                      <a:defRPr sz="2600" b="1"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defTabSz="995363" eaLnBrk="0" hangingPunct="0">
                      <a:spcBef>
                        <a:spcPct val="20000"/>
                      </a:spcBef>
                      <a:buChar char="•"/>
                      <a:defRPr sz="2600"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defTabSz="995363" eaLnBrk="0" hangingPunct="0">
                      <a:spcBef>
                        <a:spcPct val="20000"/>
                      </a:spcBef>
                      <a:buChar char="–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defTabSz="995363" eaLnBrk="0" hangingPunct="0">
                      <a:spcBef>
                        <a:spcPct val="20000"/>
                      </a:spcBef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defTabSz="995363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2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marL="0" marR="0" lvl="0" indent="0" defTabSz="995363" eaLnBrk="1" fontAlgn="auto" latinLnBrk="1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  <p:sp>
              <p:nvSpPr>
                <p:cNvPr id="78" name="Freeform 400"/>
                <p:cNvSpPr>
                  <a:spLocks/>
                </p:cNvSpPr>
                <p:nvPr/>
              </p:nvSpPr>
              <p:spPr bwMode="auto">
                <a:xfrm>
                  <a:off x="90" y="20"/>
                  <a:ext cx="998" cy="331"/>
                </a:xfrm>
                <a:custGeom>
                  <a:avLst/>
                  <a:gdLst>
                    <a:gd name="T0" fmla="*/ 0 w 4756"/>
                    <a:gd name="T1" fmla="*/ 331 h 1576"/>
                    <a:gd name="T2" fmla="*/ 10 w 4756"/>
                    <a:gd name="T3" fmla="*/ 307 h 1576"/>
                    <a:gd name="T4" fmla="*/ 23 w 4756"/>
                    <a:gd name="T5" fmla="*/ 284 h 1576"/>
                    <a:gd name="T6" fmla="*/ 36 w 4756"/>
                    <a:gd name="T7" fmla="*/ 261 h 1576"/>
                    <a:gd name="T8" fmla="*/ 50 w 4756"/>
                    <a:gd name="T9" fmla="*/ 239 h 1576"/>
                    <a:gd name="T10" fmla="*/ 65 w 4756"/>
                    <a:gd name="T11" fmla="*/ 218 h 1576"/>
                    <a:gd name="T12" fmla="*/ 81 w 4756"/>
                    <a:gd name="T13" fmla="*/ 197 h 1576"/>
                    <a:gd name="T14" fmla="*/ 98 w 4756"/>
                    <a:gd name="T15" fmla="*/ 178 h 1576"/>
                    <a:gd name="T16" fmla="*/ 116 w 4756"/>
                    <a:gd name="T17" fmla="*/ 159 h 1576"/>
                    <a:gd name="T18" fmla="*/ 135 w 4756"/>
                    <a:gd name="T19" fmla="*/ 141 h 1576"/>
                    <a:gd name="T20" fmla="*/ 154 w 4756"/>
                    <a:gd name="T21" fmla="*/ 124 h 1576"/>
                    <a:gd name="T22" fmla="*/ 175 w 4756"/>
                    <a:gd name="T23" fmla="*/ 108 h 1576"/>
                    <a:gd name="T24" fmla="*/ 196 w 4756"/>
                    <a:gd name="T25" fmla="*/ 92 h 1576"/>
                    <a:gd name="T26" fmla="*/ 218 w 4756"/>
                    <a:gd name="T27" fmla="*/ 79 h 1576"/>
                    <a:gd name="T28" fmla="*/ 241 w 4756"/>
                    <a:gd name="T29" fmla="*/ 66 h 1576"/>
                    <a:gd name="T30" fmla="*/ 264 w 4756"/>
                    <a:gd name="T31" fmla="*/ 53 h 1576"/>
                    <a:gd name="T32" fmla="*/ 288 w 4756"/>
                    <a:gd name="T33" fmla="*/ 42 h 1576"/>
                    <a:gd name="T34" fmla="*/ 313 w 4756"/>
                    <a:gd name="T35" fmla="*/ 33 h 1576"/>
                    <a:gd name="T36" fmla="*/ 338 w 4756"/>
                    <a:gd name="T37" fmla="*/ 24 h 1576"/>
                    <a:gd name="T38" fmla="*/ 363 w 4756"/>
                    <a:gd name="T39" fmla="*/ 17 h 1576"/>
                    <a:gd name="T40" fmla="*/ 390 w 4756"/>
                    <a:gd name="T41" fmla="*/ 11 h 1576"/>
                    <a:gd name="T42" fmla="*/ 416 w 4756"/>
                    <a:gd name="T43" fmla="*/ 6 h 1576"/>
                    <a:gd name="T44" fmla="*/ 444 w 4756"/>
                    <a:gd name="T45" fmla="*/ 3 h 1576"/>
                    <a:gd name="T46" fmla="*/ 471 w 4756"/>
                    <a:gd name="T47" fmla="*/ 0 h 1576"/>
                    <a:gd name="T48" fmla="*/ 499 w 4756"/>
                    <a:gd name="T49" fmla="*/ 0 h 1576"/>
                    <a:gd name="T50" fmla="*/ 527 w 4756"/>
                    <a:gd name="T51" fmla="*/ 0 h 1576"/>
                    <a:gd name="T52" fmla="*/ 554 w 4756"/>
                    <a:gd name="T53" fmla="*/ 3 h 1576"/>
                    <a:gd name="T54" fmla="*/ 582 w 4756"/>
                    <a:gd name="T55" fmla="*/ 6 h 1576"/>
                    <a:gd name="T56" fmla="*/ 608 w 4756"/>
                    <a:gd name="T57" fmla="*/ 11 h 1576"/>
                    <a:gd name="T58" fmla="*/ 635 w 4756"/>
                    <a:gd name="T59" fmla="*/ 17 h 1576"/>
                    <a:gd name="T60" fmla="*/ 660 w 4756"/>
                    <a:gd name="T61" fmla="*/ 24 h 1576"/>
                    <a:gd name="T62" fmla="*/ 685 w 4756"/>
                    <a:gd name="T63" fmla="*/ 33 h 1576"/>
                    <a:gd name="T64" fmla="*/ 710 w 4756"/>
                    <a:gd name="T65" fmla="*/ 42 h 1576"/>
                    <a:gd name="T66" fmla="*/ 734 w 4756"/>
                    <a:gd name="T67" fmla="*/ 53 h 1576"/>
                    <a:gd name="T68" fmla="*/ 757 w 4756"/>
                    <a:gd name="T69" fmla="*/ 66 h 1576"/>
                    <a:gd name="T70" fmla="*/ 780 w 4756"/>
                    <a:gd name="T71" fmla="*/ 79 h 1576"/>
                    <a:gd name="T72" fmla="*/ 802 w 4756"/>
                    <a:gd name="T73" fmla="*/ 92 h 1576"/>
                    <a:gd name="T74" fmla="*/ 823 w 4756"/>
                    <a:gd name="T75" fmla="*/ 108 h 1576"/>
                    <a:gd name="T76" fmla="*/ 844 w 4756"/>
                    <a:gd name="T77" fmla="*/ 124 h 1576"/>
                    <a:gd name="T78" fmla="*/ 863 w 4756"/>
                    <a:gd name="T79" fmla="*/ 141 h 1576"/>
                    <a:gd name="T80" fmla="*/ 882 w 4756"/>
                    <a:gd name="T81" fmla="*/ 159 h 1576"/>
                    <a:gd name="T82" fmla="*/ 900 w 4756"/>
                    <a:gd name="T83" fmla="*/ 178 h 1576"/>
                    <a:gd name="T84" fmla="*/ 917 w 4756"/>
                    <a:gd name="T85" fmla="*/ 197 h 1576"/>
                    <a:gd name="T86" fmla="*/ 933 w 4756"/>
                    <a:gd name="T87" fmla="*/ 218 h 1576"/>
                    <a:gd name="T88" fmla="*/ 948 w 4756"/>
                    <a:gd name="T89" fmla="*/ 239 h 1576"/>
                    <a:gd name="T90" fmla="*/ 962 w 4756"/>
                    <a:gd name="T91" fmla="*/ 261 h 1576"/>
                    <a:gd name="T92" fmla="*/ 975 w 4756"/>
                    <a:gd name="T93" fmla="*/ 284 h 1576"/>
                    <a:gd name="T94" fmla="*/ 988 w 4756"/>
                    <a:gd name="T95" fmla="*/ 307 h 1576"/>
                    <a:gd name="T96" fmla="*/ 998 w 4756"/>
                    <a:gd name="T97" fmla="*/ 331 h 157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756"/>
                    <a:gd name="T148" fmla="*/ 0 h 1576"/>
                    <a:gd name="T149" fmla="*/ 4756 w 4756"/>
                    <a:gd name="T150" fmla="*/ 1576 h 157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9496" tIns="49748" rIns="99496" bIns="49748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62" name="Text Box 401"/>
            <p:cNvSpPr txBox="1">
              <a:spLocks noChangeArrowheads="1"/>
            </p:cNvSpPr>
            <p:nvPr/>
          </p:nvSpPr>
          <p:spPr bwMode="auto">
            <a:xfrm>
              <a:off x="1905" y="1866"/>
              <a:ext cx="2767" cy="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Captivate your viewing audience PowerPoint Templates</a:t>
              </a:r>
            </a:p>
            <a:p>
              <a:pPr marL="0" marR="0" lvl="0" indent="0" algn="ct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&amp; Backgrounds, Sleek Diagram &amp; Charts For Your Presentation</a:t>
              </a:r>
            </a:p>
          </p:txBody>
        </p:sp>
        <p:sp>
          <p:nvSpPr>
            <p:cNvPr id="63" name="Line 402"/>
            <p:cNvSpPr>
              <a:spLocks noChangeShapeType="1"/>
            </p:cNvSpPr>
            <p:nvPr/>
          </p:nvSpPr>
          <p:spPr bwMode="auto">
            <a:xfrm>
              <a:off x="748" y="1089"/>
              <a:ext cx="0" cy="386"/>
            </a:xfrm>
            <a:prstGeom prst="line">
              <a:avLst/>
            </a:prstGeom>
            <a:noFill/>
            <a:ln w="34925" cap="rnd">
              <a:solidFill>
                <a:srgbClr val="808080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4" name="Line 403"/>
            <p:cNvSpPr>
              <a:spLocks noChangeShapeType="1"/>
            </p:cNvSpPr>
            <p:nvPr/>
          </p:nvSpPr>
          <p:spPr bwMode="auto">
            <a:xfrm>
              <a:off x="1519" y="567"/>
              <a:ext cx="2586" cy="1"/>
            </a:xfrm>
            <a:prstGeom prst="line">
              <a:avLst/>
            </a:prstGeom>
            <a:noFill/>
            <a:ln w="34925" cap="rnd">
              <a:solidFill>
                <a:srgbClr val="808080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5" name="Line 404"/>
            <p:cNvSpPr>
              <a:spLocks noChangeShapeType="1"/>
            </p:cNvSpPr>
            <p:nvPr/>
          </p:nvSpPr>
          <p:spPr bwMode="auto">
            <a:xfrm>
              <a:off x="2472" y="567"/>
              <a:ext cx="0" cy="908"/>
            </a:xfrm>
            <a:prstGeom prst="line">
              <a:avLst/>
            </a:prstGeom>
            <a:noFill/>
            <a:ln w="34925" cap="rnd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6" name="Line 405"/>
            <p:cNvSpPr>
              <a:spLocks noChangeShapeType="1"/>
            </p:cNvSpPr>
            <p:nvPr/>
          </p:nvSpPr>
          <p:spPr bwMode="auto">
            <a:xfrm>
              <a:off x="3311" y="567"/>
              <a:ext cx="0" cy="908"/>
            </a:xfrm>
            <a:prstGeom prst="line">
              <a:avLst/>
            </a:prstGeom>
            <a:noFill/>
            <a:ln w="34925" cap="rnd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7" name="Line 406"/>
            <p:cNvSpPr>
              <a:spLocks noChangeShapeType="1"/>
            </p:cNvSpPr>
            <p:nvPr/>
          </p:nvSpPr>
          <p:spPr bwMode="auto">
            <a:xfrm>
              <a:off x="4127" y="567"/>
              <a:ext cx="0" cy="908"/>
            </a:xfrm>
            <a:prstGeom prst="line">
              <a:avLst/>
            </a:prstGeom>
            <a:noFill/>
            <a:ln w="34925" cap="rnd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8" name="Text Box 407"/>
            <p:cNvSpPr txBox="1">
              <a:spLocks noChangeArrowheads="1"/>
            </p:cNvSpPr>
            <p:nvPr/>
          </p:nvSpPr>
          <p:spPr bwMode="auto">
            <a:xfrm rot="-5400000">
              <a:off x="1849" y="969"/>
              <a:ext cx="1006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Universal Design</a:t>
              </a:r>
            </a:p>
          </p:txBody>
        </p:sp>
        <p:sp>
          <p:nvSpPr>
            <p:cNvPr id="69" name="Text Box 408"/>
            <p:cNvSpPr txBox="1">
              <a:spLocks noChangeArrowheads="1"/>
            </p:cNvSpPr>
            <p:nvPr/>
          </p:nvSpPr>
          <p:spPr bwMode="auto">
            <a:xfrm rot="-5400000">
              <a:off x="2824" y="854"/>
              <a:ext cx="777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Easy To Use</a:t>
              </a:r>
            </a:p>
          </p:txBody>
        </p:sp>
        <p:sp>
          <p:nvSpPr>
            <p:cNvPr id="70" name="Text Box 409"/>
            <p:cNvSpPr txBox="1">
              <a:spLocks noChangeArrowheads="1"/>
            </p:cNvSpPr>
            <p:nvPr/>
          </p:nvSpPr>
          <p:spPr bwMode="auto">
            <a:xfrm rot="-5400000">
              <a:off x="3541" y="954"/>
              <a:ext cx="976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Supreme Design</a:t>
              </a:r>
            </a:p>
          </p:txBody>
        </p:sp>
        <p:sp>
          <p:nvSpPr>
            <p:cNvPr id="71" name="Text Box 410"/>
            <p:cNvSpPr txBox="1">
              <a:spLocks noChangeArrowheads="1"/>
            </p:cNvSpPr>
            <p:nvPr/>
          </p:nvSpPr>
          <p:spPr bwMode="auto">
            <a:xfrm>
              <a:off x="771" y="1202"/>
              <a:ext cx="817" cy="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Trendy Design</a:t>
              </a:r>
            </a:p>
          </p:txBody>
        </p:sp>
        <p:sp>
          <p:nvSpPr>
            <p:cNvPr id="72" name="Text Box 411"/>
            <p:cNvSpPr txBox="1">
              <a:spLocks noChangeArrowheads="1"/>
            </p:cNvSpPr>
            <p:nvPr/>
          </p:nvSpPr>
          <p:spPr bwMode="auto">
            <a:xfrm>
              <a:off x="1587" y="131"/>
              <a:ext cx="2703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Pictures speak 1,000 words!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Catch The feel of Design in contemporary colors and styles.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648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직사각형 39"/>
          <p:cNvSpPr>
            <a:spLocks noChangeArrowheads="1"/>
          </p:cNvSpPr>
          <p:nvPr/>
        </p:nvSpPr>
        <p:spPr bwMode="auto">
          <a:xfrm>
            <a:off x="5508625" y="790972"/>
            <a:ext cx="3636963" cy="6094412"/>
          </a:xfrm>
          <a:prstGeom prst="rect">
            <a:avLst/>
          </a:prstGeom>
          <a:solidFill>
            <a:srgbClr val="CCCCCC">
              <a:alpha val="1882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FontTx/>
              <a:buNone/>
            </a:pPr>
            <a:endParaRPr lang="ko-KR" altLang="en-US" sz="2000" smtClean="0">
              <a:solidFill>
                <a:srgbClr val="FFFFFF"/>
              </a:solidFill>
              <a:ea typeface="Gulim" pitchFamily="34" charset="-127"/>
            </a:endParaRPr>
          </a:p>
        </p:txBody>
      </p:sp>
      <p:grpSp>
        <p:nvGrpSpPr>
          <p:cNvPr id="41" name="Group 4"/>
          <p:cNvGrpSpPr>
            <a:grpSpLocks/>
          </p:cNvGrpSpPr>
          <p:nvPr/>
        </p:nvGrpSpPr>
        <p:grpSpPr bwMode="auto">
          <a:xfrm>
            <a:off x="-1042988" y="1810147"/>
            <a:ext cx="7134226" cy="3870325"/>
            <a:chOff x="0" y="0"/>
            <a:chExt cx="4494" cy="2264"/>
          </a:xfrm>
        </p:grpSpPr>
        <p:sp>
          <p:nvSpPr>
            <p:cNvPr id="42" name="Oval 423"/>
            <p:cNvSpPr>
              <a:spLocks noChangeArrowheads="1"/>
            </p:cNvSpPr>
            <p:nvPr/>
          </p:nvSpPr>
          <p:spPr bwMode="auto">
            <a:xfrm>
              <a:off x="1450" y="1783"/>
              <a:ext cx="1124" cy="481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3" name="Freeform 424"/>
            <p:cNvSpPr>
              <a:spLocks/>
            </p:cNvSpPr>
            <p:nvPr/>
          </p:nvSpPr>
          <p:spPr bwMode="auto">
            <a:xfrm>
              <a:off x="1691" y="0"/>
              <a:ext cx="646" cy="2103"/>
            </a:xfrm>
            <a:custGeom>
              <a:avLst/>
              <a:gdLst>
                <a:gd name="T0" fmla="*/ 323 w 730"/>
                <a:gd name="T1" fmla="*/ 0 h 2376"/>
                <a:gd name="T2" fmla="*/ 289 w 730"/>
                <a:gd name="T3" fmla="*/ 2 h 2376"/>
                <a:gd name="T4" fmla="*/ 258 w 730"/>
                <a:gd name="T5" fmla="*/ 5 h 2376"/>
                <a:gd name="T6" fmla="*/ 227 w 730"/>
                <a:gd name="T7" fmla="*/ 14 h 2376"/>
                <a:gd name="T8" fmla="*/ 170 w 730"/>
                <a:gd name="T9" fmla="*/ 39 h 2376"/>
                <a:gd name="T10" fmla="*/ 118 w 730"/>
                <a:gd name="T11" fmla="*/ 73 h 2376"/>
                <a:gd name="T12" fmla="*/ 73 w 730"/>
                <a:gd name="T13" fmla="*/ 118 h 2376"/>
                <a:gd name="T14" fmla="*/ 39 w 730"/>
                <a:gd name="T15" fmla="*/ 169 h 2376"/>
                <a:gd name="T16" fmla="*/ 15 w 730"/>
                <a:gd name="T17" fmla="*/ 227 h 2376"/>
                <a:gd name="T18" fmla="*/ 7 w 730"/>
                <a:gd name="T19" fmla="*/ 258 h 2376"/>
                <a:gd name="T20" fmla="*/ 2 w 730"/>
                <a:gd name="T21" fmla="*/ 290 h 2376"/>
                <a:gd name="T22" fmla="*/ 0 w 730"/>
                <a:gd name="T23" fmla="*/ 324 h 2376"/>
                <a:gd name="T24" fmla="*/ 0 w 730"/>
                <a:gd name="T25" fmla="*/ 1949 h 2376"/>
                <a:gd name="T26" fmla="*/ 7 w 730"/>
                <a:gd name="T27" fmla="*/ 1975 h 2376"/>
                <a:gd name="T28" fmla="*/ 26 w 730"/>
                <a:gd name="T29" fmla="*/ 2004 h 2376"/>
                <a:gd name="T30" fmla="*/ 55 w 730"/>
                <a:gd name="T31" fmla="*/ 2032 h 2376"/>
                <a:gd name="T32" fmla="*/ 95 w 730"/>
                <a:gd name="T33" fmla="*/ 2056 h 2376"/>
                <a:gd name="T34" fmla="*/ 142 w 730"/>
                <a:gd name="T35" fmla="*/ 2076 h 2376"/>
                <a:gd name="T36" fmla="*/ 197 w 730"/>
                <a:gd name="T37" fmla="*/ 2091 h 2376"/>
                <a:gd name="T38" fmla="*/ 258 w 730"/>
                <a:gd name="T39" fmla="*/ 2100 h 2376"/>
                <a:gd name="T40" fmla="*/ 323 w 730"/>
                <a:gd name="T41" fmla="*/ 2103 h 2376"/>
                <a:gd name="T42" fmla="*/ 388 w 730"/>
                <a:gd name="T43" fmla="*/ 2100 h 2376"/>
                <a:gd name="T44" fmla="*/ 449 w 730"/>
                <a:gd name="T45" fmla="*/ 2091 h 2376"/>
                <a:gd name="T46" fmla="*/ 504 w 730"/>
                <a:gd name="T47" fmla="*/ 2076 h 2376"/>
                <a:gd name="T48" fmla="*/ 551 w 730"/>
                <a:gd name="T49" fmla="*/ 2056 h 2376"/>
                <a:gd name="T50" fmla="*/ 591 w 730"/>
                <a:gd name="T51" fmla="*/ 2032 h 2376"/>
                <a:gd name="T52" fmla="*/ 621 w 730"/>
                <a:gd name="T53" fmla="*/ 2004 h 2376"/>
                <a:gd name="T54" fmla="*/ 640 w 730"/>
                <a:gd name="T55" fmla="*/ 1975 h 2376"/>
                <a:gd name="T56" fmla="*/ 646 w 730"/>
                <a:gd name="T57" fmla="*/ 1949 h 2376"/>
                <a:gd name="T58" fmla="*/ 646 w 730"/>
                <a:gd name="T59" fmla="*/ 324 h 2376"/>
                <a:gd name="T60" fmla="*/ 645 w 730"/>
                <a:gd name="T61" fmla="*/ 290 h 2376"/>
                <a:gd name="T62" fmla="*/ 640 w 730"/>
                <a:gd name="T63" fmla="*/ 258 h 2376"/>
                <a:gd name="T64" fmla="*/ 632 w 730"/>
                <a:gd name="T65" fmla="*/ 227 h 2376"/>
                <a:gd name="T66" fmla="*/ 608 w 730"/>
                <a:gd name="T67" fmla="*/ 169 h 2376"/>
                <a:gd name="T68" fmla="*/ 573 w 730"/>
                <a:gd name="T69" fmla="*/ 118 h 2376"/>
                <a:gd name="T70" fmla="*/ 529 w 730"/>
                <a:gd name="T71" fmla="*/ 73 h 2376"/>
                <a:gd name="T72" fmla="*/ 478 w 730"/>
                <a:gd name="T73" fmla="*/ 39 h 2376"/>
                <a:gd name="T74" fmla="*/ 419 w 730"/>
                <a:gd name="T75" fmla="*/ 14 h 2376"/>
                <a:gd name="T76" fmla="*/ 388 w 730"/>
                <a:gd name="T77" fmla="*/ 5 h 2376"/>
                <a:gd name="T78" fmla="*/ 357 w 730"/>
                <a:gd name="T79" fmla="*/ 2 h 2376"/>
                <a:gd name="T80" fmla="*/ 323 w 730"/>
                <a:gd name="T81" fmla="*/ 0 h 237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30"/>
                <a:gd name="T124" fmla="*/ 0 h 2376"/>
                <a:gd name="T125" fmla="*/ 730 w 730"/>
                <a:gd name="T126" fmla="*/ 2376 h 237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30" h="2376">
                  <a:moveTo>
                    <a:pt x="365" y="0"/>
                  </a:moveTo>
                  <a:lnTo>
                    <a:pt x="365" y="0"/>
                  </a:lnTo>
                  <a:lnTo>
                    <a:pt x="347" y="0"/>
                  </a:lnTo>
                  <a:lnTo>
                    <a:pt x="327" y="2"/>
                  </a:lnTo>
                  <a:lnTo>
                    <a:pt x="309" y="3"/>
                  </a:lnTo>
                  <a:lnTo>
                    <a:pt x="291" y="6"/>
                  </a:lnTo>
                  <a:lnTo>
                    <a:pt x="275" y="11"/>
                  </a:lnTo>
                  <a:lnTo>
                    <a:pt x="257" y="16"/>
                  </a:lnTo>
                  <a:lnTo>
                    <a:pt x="223" y="29"/>
                  </a:lnTo>
                  <a:lnTo>
                    <a:pt x="192" y="44"/>
                  </a:lnTo>
                  <a:lnTo>
                    <a:pt x="161" y="62"/>
                  </a:lnTo>
                  <a:lnTo>
                    <a:pt x="133" y="83"/>
                  </a:lnTo>
                  <a:lnTo>
                    <a:pt x="107" y="108"/>
                  </a:lnTo>
                  <a:lnTo>
                    <a:pt x="83" y="133"/>
                  </a:lnTo>
                  <a:lnTo>
                    <a:pt x="62" y="160"/>
                  </a:lnTo>
                  <a:lnTo>
                    <a:pt x="44" y="191"/>
                  </a:lnTo>
                  <a:lnTo>
                    <a:pt x="29" y="224"/>
                  </a:lnTo>
                  <a:lnTo>
                    <a:pt x="17" y="257"/>
                  </a:lnTo>
                  <a:lnTo>
                    <a:pt x="11" y="274"/>
                  </a:lnTo>
                  <a:lnTo>
                    <a:pt x="8" y="292"/>
                  </a:lnTo>
                  <a:lnTo>
                    <a:pt x="5" y="310"/>
                  </a:lnTo>
                  <a:lnTo>
                    <a:pt x="2" y="328"/>
                  </a:lnTo>
                  <a:lnTo>
                    <a:pt x="0" y="346"/>
                  </a:lnTo>
                  <a:lnTo>
                    <a:pt x="0" y="366"/>
                  </a:lnTo>
                  <a:lnTo>
                    <a:pt x="0" y="2193"/>
                  </a:lnTo>
                  <a:lnTo>
                    <a:pt x="0" y="2202"/>
                  </a:lnTo>
                  <a:lnTo>
                    <a:pt x="2" y="2213"/>
                  </a:lnTo>
                  <a:lnTo>
                    <a:pt x="8" y="2231"/>
                  </a:lnTo>
                  <a:lnTo>
                    <a:pt x="17" y="2248"/>
                  </a:lnTo>
                  <a:lnTo>
                    <a:pt x="29" y="2264"/>
                  </a:lnTo>
                  <a:lnTo>
                    <a:pt x="44" y="2281"/>
                  </a:lnTo>
                  <a:lnTo>
                    <a:pt x="62" y="2296"/>
                  </a:lnTo>
                  <a:lnTo>
                    <a:pt x="83" y="2310"/>
                  </a:lnTo>
                  <a:lnTo>
                    <a:pt x="107" y="2323"/>
                  </a:lnTo>
                  <a:lnTo>
                    <a:pt x="133" y="2335"/>
                  </a:lnTo>
                  <a:lnTo>
                    <a:pt x="161" y="2346"/>
                  </a:lnTo>
                  <a:lnTo>
                    <a:pt x="192" y="2355"/>
                  </a:lnTo>
                  <a:lnTo>
                    <a:pt x="223" y="2362"/>
                  </a:lnTo>
                  <a:lnTo>
                    <a:pt x="257" y="2368"/>
                  </a:lnTo>
                  <a:lnTo>
                    <a:pt x="291" y="2373"/>
                  </a:lnTo>
                  <a:lnTo>
                    <a:pt x="327" y="2376"/>
                  </a:lnTo>
                  <a:lnTo>
                    <a:pt x="365" y="2376"/>
                  </a:lnTo>
                  <a:lnTo>
                    <a:pt x="403" y="2376"/>
                  </a:lnTo>
                  <a:lnTo>
                    <a:pt x="439" y="2373"/>
                  </a:lnTo>
                  <a:lnTo>
                    <a:pt x="474" y="2368"/>
                  </a:lnTo>
                  <a:lnTo>
                    <a:pt x="507" y="2362"/>
                  </a:lnTo>
                  <a:lnTo>
                    <a:pt x="540" y="2355"/>
                  </a:lnTo>
                  <a:lnTo>
                    <a:pt x="570" y="2346"/>
                  </a:lnTo>
                  <a:lnTo>
                    <a:pt x="598" y="2335"/>
                  </a:lnTo>
                  <a:lnTo>
                    <a:pt x="623" y="2323"/>
                  </a:lnTo>
                  <a:lnTo>
                    <a:pt x="647" y="2310"/>
                  </a:lnTo>
                  <a:lnTo>
                    <a:pt x="668" y="2296"/>
                  </a:lnTo>
                  <a:lnTo>
                    <a:pt x="687" y="2281"/>
                  </a:lnTo>
                  <a:lnTo>
                    <a:pt x="702" y="2264"/>
                  </a:lnTo>
                  <a:lnTo>
                    <a:pt x="714" y="2248"/>
                  </a:lnTo>
                  <a:lnTo>
                    <a:pt x="723" y="2231"/>
                  </a:lnTo>
                  <a:lnTo>
                    <a:pt x="729" y="2213"/>
                  </a:lnTo>
                  <a:lnTo>
                    <a:pt x="730" y="2202"/>
                  </a:lnTo>
                  <a:lnTo>
                    <a:pt x="730" y="2193"/>
                  </a:lnTo>
                  <a:lnTo>
                    <a:pt x="730" y="366"/>
                  </a:lnTo>
                  <a:lnTo>
                    <a:pt x="730" y="346"/>
                  </a:lnTo>
                  <a:lnTo>
                    <a:pt x="729" y="328"/>
                  </a:lnTo>
                  <a:lnTo>
                    <a:pt x="727" y="310"/>
                  </a:lnTo>
                  <a:lnTo>
                    <a:pt x="723" y="292"/>
                  </a:lnTo>
                  <a:lnTo>
                    <a:pt x="720" y="274"/>
                  </a:lnTo>
                  <a:lnTo>
                    <a:pt x="714" y="257"/>
                  </a:lnTo>
                  <a:lnTo>
                    <a:pt x="702" y="224"/>
                  </a:lnTo>
                  <a:lnTo>
                    <a:pt x="687" y="191"/>
                  </a:lnTo>
                  <a:lnTo>
                    <a:pt x="668" y="160"/>
                  </a:lnTo>
                  <a:lnTo>
                    <a:pt x="647" y="133"/>
                  </a:lnTo>
                  <a:lnTo>
                    <a:pt x="623" y="108"/>
                  </a:lnTo>
                  <a:lnTo>
                    <a:pt x="598" y="83"/>
                  </a:lnTo>
                  <a:lnTo>
                    <a:pt x="570" y="62"/>
                  </a:lnTo>
                  <a:lnTo>
                    <a:pt x="540" y="44"/>
                  </a:lnTo>
                  <a:lnTo>
                    <a:pt x="507" y="29"/>
                  </a:lnTo>
                  <a:lnTo>
                    <a:pt x="474" y="16"/>
                  </a:lnTo>
                  <a:lnTo>
                    <a:pt x="457" y="11"/>
                  </a:lnTo>
                  <a:lnTo>
                    <a:pt x="439" y="6"/>
                  </a:lnTo>
                  <a:lnTo>
                    <a:pt x="421" y="3"/>
                  </a:lnTo>
                  <a:lnTo>
                    <a:pt x="403" y="2"/>
                  </a:lnTo>
                  <a:lnTo>
                    <a:pt x="385" y="0"/>
                  </a:lnTo>
                  <a:lnTo>
                    <a:pt x="36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5722"/>
                </a:gs>
                <a:gs pos="100000">
                  <a:srgbClr val="FF906D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4" name="Oval 425"/>
            <p:cNvSpPr>
              <a:spLocks noChangeArrowheads="1"/>
            </p:cNvSpPr>
            <p:nvPr/>
          </p:nvSpPr>
          <p:spPr bwMode="auto">
            <a:xfrm>
              <a:off x="1822" y="65"/>
              <a:ext cx="191" cy="19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5" name="Arc 426"/>
            <p:cNvSpPr>
              <a:spLocks/>
            </p:cNvSpPr>
            <p:nvPr/>
          </p:nvSpPr>
          <p:spPr bwMode="auto">
            <a:xfrm>
              <a:off x="0" y="278"/>
              <a:ext cx="4036" cy="1602"/>
            </a:xfrm>
            <a:custGeom>
              <a:avLst/>
              <a:gdLst>
                <a:gd name="T0" fmla="*/ 2350 w 43200"/>
                <a:gd name="T1" fmla="*/ 0 h 42905"/>
                <a:gd name="T2" fmla="*/ 4036 w 43200"/>
                <a:gd name="T3" fmla="*/ 795 h 42905"/>
                <a:gd name="T4" fmla="*/ 2018 w 43200"/>
                <a:gd name="T5" fmla="*/ 1602 h 42905"/>
                <a:gd name="T6" fmla="*/ 0 w 43200"/>
                <a:gd name="T7" fmla="*/ 795 h 42905"/>
                <a:gd name="T8" fmla="*/ 1679 w 43200"/>
                <a:gd name="T9" fmla="*/ 0 h 42905"/>
                <a:gd name="T10" fmla="*/ 2350 w 43200"/>
                <a:gd name="T11" fmla="*/ 0 h 42905"/>
                <a:gd name="T12" fmla="*/ 4036 w 43200"/>
                <a:gd name="T13" fmla="*/ 795 h 42905"/>
                <a:gd name="T14" fmla="*/ 2018 w 43200"/>
                <a:gd name="T15" fmla="*/ 1602 h 42905"/>
                <a:gd name="T16" fmla="*/ 0 w 43200"/>
                <a:gd name="T17" fmla="*/ 795 h 42905"/>
                <a:gd name="T18" fmla="*/ 1679 w 43200"/>
                <a:gd name="T19" fmla="*/ 0 h 42905"/>
                <a:gd name="T20" fmla="*/ 2018 w 43200"/>
                <a:gd name="T21" fmla="*/ 795 h 42905"/>
                <a:gd name="T22" fmla="*/ 2350 w 43200"/>
                <a:gd name="T23" fmla="*/ 0 h 4290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3200"/>
                <a:gd name="T37" fmla="*/ 0 h 42905"/>
                <a:gd name="T38" fmla="*/ 43200 w 43200"/>
                <a:gd name="T39" fmla="*/ 42905 h 4290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3200" h="42905" fill="none" extrusionOk="0">
                  <a:moveTo>
                    <a:pt x="25155" y="-1"/>
                  </a:moveTo>
                  <a:cubicBezTo>
                    <a:pt x="35568" y="1737"/>
                    <a:pt x="43200" y="10747"/>
                    <a:pt x="43200" y="21305"/>
                  </a:cubicBezTo>
                  <a:cubicBezTo>
                    <a:pt x="43200" y="33234"/>
                    <a:pt x="33529" y="42905"/>
                    <a:pt x="21600" y="42905"/>
                  </a:cubicBezTo>
                  <a:cubicBezTo>
                    <a:pt x="9670" y="42905"/>
                    <a:pt x="0" y="33234"/>
                    <a:pt x="0" y="21305"/>
                  </a:cubicBezTo>
                  <a:cubicBezTo>
                    <a:pt x="-1" y="10775"/>
                    <a:pt x="7592" y="1780"/>
                    <a:pt x="17971" y="11"/>
                  </a:cubicBezTo>
                </a:path>
                <a:path w="43200" h="42905" stroke="0" extrusionOk="0">
                  <a:moveTo>
                    <a:pt x="25155" y="-1"/>
                  </a:moveTo>
                  <a:cubicBezTo>
                    <a:pt x="35568" y="1737"/>
                    <a:pt x="43200" y="10747"/>
                    <a:pt x="43200" y="21305"/>
                  </a:cubicBezTo>
                  <a:cubicBezTo>
                    <a:pt x="43200" y="33234"/>
                    <a:pt x="33529" y="42905"/>
                    <a:pt x="21600" y="42905"/>
                  </a:cubicBezTo>
                  <a:cubicBezTo>
                    <a:pt x="9670" y="42905"/>
                    <a:pt x="0" y="33234"/>
                    <a:pt x="0" y="21305"/>
                  </a:cubicBezTo>
                  <a:cubicBezTo>
                    <a:pt x="-1" y="10775"/>
                    <a:pt x="7592" y="1780"/>
                    <a:pt x="17971" y="11"/>
                  </a:cubicBezTo>
                  <a:lnTo>
                    <a:pt x="21600" y="21305"/>
                  </a:lnTo>
                  <a:lnTo>
                    <a:pt x="25155" y="-1"/>
                  </a:lnTo>
                  <a:close/>
                </a:path>
              </a:pathLst>
            </a:custGeom>
            <a:noFill/>
            <a:ln w="25400" cap="rnd" cmpd="sng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6" name="Arc 427"/>
            <p:cNvSpPr>
              <a:spLocks/>
            </p:cNvSpPr>
            <p:nvPr/>
          </p:nvSpPr>
          <p:spPr bwMode="auto">
            <a:xfrm>
              <a:off x="374" y="431"/>
              <a:ext cx="3266" cy="1293"/>
            </a:xfrm>
            <a:custGeom>
              <a:avLst/>
              <a:gdLst>
                <a:gd name="T0" fmla="*/ 1975 w 43200"/>
                <a:gd name="T1" fmla="*/ 0 h 42732"/>
                <a:gd name="T2" fmla="*/ 3266 w 43200"/>
                <a:gd name="T3" fmla="*/ 639 h 42732"/>
                <a:gd name="T4" fmla="*/ 1633 w 43200"/>
                <a:gd name="T5" fmla="*/ 1293 h 42732"/>
                <a:gd name="T6" fmla="*/ 0 w 43200"/>
                <a:gd name="T7" fmla="*/ 639 h 42732"/>
                <a:gd name="T8" fmla="*/ 1295 w 43200"/>
                <a:gd name="T9" fmla="*/ 0 h 42732"/>
                <a:gd name="T10" fmla="*/ 1975 w 43200"/>
                <a:gd name="T11" fmla="*/ 0 h 42732"/>
                <a:gd name="T12" fmla="*/ 3266 w 43200"/>
                <a:gd name="T13" fmla="*/ 639 h 42732"/>
                <a:gd name="T14" fmla="*/ 1633 w 43200"/>
                <a:gd name="T15" fmla="*/ 1293 h 42732"/>
                <a:gd name="T16" fmla="*/ 0 w 43200"/>
                <a:gd name="T17" fmla="*/ 639 h 42732"/>
                <a:gd name="T18" fmla="*/ 1295 w 43200"/>
                <a:gd name="T19" fmla="*/ 0 h 42732"/>
                <a:gd name="T20" fmla="*/ 1633 w 43200"/>
                <a:gd name="T21" fmla="*/ 639 h 42732"/>
                <a:gd name="T22" fmla="*/ 1975 w 43200"/>
                <a:gd name="T23" fmla="*/ 0 h 427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3200"/>
                <a:gd name="T37" fmla="*/ 0 h 42732"/>
                <a:gd name="T38" fmla="*/ 43200 w 43200"/>
                <a:gd name="T39" fmla="*/ 42732 h 4273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3200" h="42732" fill="none" extrusionOk="0">
                  <a:moveTo>
                    <a:pt x="26118" y="9"/>
                  </a:moveTo>
                  <a:cubicBezTo>
                    <a:pt x="36080" y="2140"/>
                    <a:pt x="43200" y="10943"/>
                    <a:pt x="43200" y="21132"/>
                  </a:cubicBezTo>
                  <a:cubicBezTo>
                    <a:pt x="43200" y="33061"/>
                    <a:pt x="33529" y="42732"/>
                    <a:pt x="21600" y="42732"/>
                  </a:cubicBezTo>
                  <a:cubicBezTo>
                    <a:pt x="9670" y="42732"/>
                    <a:pt x="0" y="33061"/>
                    <a:pt x="0" y="21132"/>
                  </a:cubicBezTo>
                  <a:cubicBezTo>
                    <a:pt x="-1" y="10925"/>
                    <a:pt x="7143" y="2112"/>
                    <a:pt x="17128" y="-1"/>
                  </a:cubicBezTo>
                </a:path>
                <a:path w="43200" h="42732" stroke="0" extrusionOk="0">
                  <a:moveTo>
                    <a:pt x="26118" y="9"/>
                  </a:moveTo>
                  <a:cubicBezTo>
                    <a:pt x="36080" y="2140"/>
                    <a:pt x="43200" y="10943"/>
                    <a:pt x="43200" y="21132"/>
                  </a:cubicBezTo>
                  <a:cubicBezTo>
                    <a:pt x="43200" y="33061"/>
                    <a:pt x="33529" y="42732"/>
                    <a:pt x="21600" y="42732"/>
                  </a:cubicBezTo>
                  <a:cubicBezTo>
                    <a:pt x="9670" y="42732"/>
                    <a:pt x="0" y="33061"/>
                    <a:pt x="0" y="21132"/>
                  </a:cubicBezTo>
                  <a:cubicBezTo>
                    <a:pt x="-1" y="10925"/>
                    <a:pt x="7143" y="2112"/>
                    <a:pt x="17128" y="-1"/>
                  </a:cubicBezTo>
                  <a:lnTo>
                    <a:pt x="21600" y="21132"/>
                  </a:lnTo>
                  <a:lnTo>
                    <a:pt x="26118" y="9"/>
                  </a:lnTo>
                  <a:close/>
                </a:path>
              </a:pathLst>
            </a:custGeom>
            <a:noFill/>
            <a:ln w="25400" cap="rnd" cmpd="sng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7" name="Arc 428"/>
            <p:cNvSpPr>
              <a:spLocks/>
            </p:cNvSpPr>
            <p:nvPr/>
          </p:nvSpPr>
          <p:spPr bwMode="auto">
            <a:xfrm>
              <a:off x="1215" y="789"/>
              <a:ext cx="1588" cy="604"/>
            </a:xfrm>
            <a:custGeom>
              <a:avLst/>
              <a:gdLst>
                <a:gd name="T0" fmla="*/ 1140 w 43200"/>
                <a:gd name="T1" fmla="*/ 0 h 41038"/>
                <a:gd name="T2" fmla="*/ 1588 w 43200"/>
                <a:gd name="T3" fmla="*/ 286 h 41038"/>
                <a:gd name="T4" fmla="*/ 794 w 43200"/>
                <a:gd name="T5" fmla="*/ 604 h 41038"/>
                <a:gd name="T6" fmla="*/ 0 w 43200"/>
                <a:gd name="T7" fmla="*/ 286 h 41038"/>
                <a:gd name="T8" fmla="*/ 446 w 43200"/>
                <a:gd name="T9" fmla="*/ 0 h 41038"/>
                <a:gd name="T10" fmla="*/ 1140 w 43200"/>
                <a:gd name="T11" fmla="*/ 0 h 41038"/>
                <a:gd name="T12" fmla="*/ 1588 w 43200"/>
                <a:gd name="T13" fmla="*/ 286 h 41038"/>
                <a:gd name="T14" fmla="*/ 794 w 43200"/>
                <a:gd name="T15" fmla="*/ 604 h 41038"/>
                <a:gd name="T16" fmla="*/ 0 w 43200"/>
                <a:gd name="T17" fmla="*/ 286 h 41038"/>
                <a:gd name="T18" fmla="*/ 446 w 43200"/>
                <a:gd name="T19" fmla="*/ 0 h 41038"/>
                <a:gd name="T20" fmla="*/ 794 w 43200"/>
                <a:gd name="T21" fmla="*/ 286 h 41038"/>
                <a:gd name="T22" fmla="*/ 1140 w 43200"/>
                <a:gd name="T23" fmla="*/ 0 h 410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3200"/>
                <a:gd name="T37" fmla="*/ 0 h 41038"/>
                <a:gd name="T38" fmla="*/ 43200 w 43200"/>
                <a:gd name="T39" fmla="*/ 41038 h 4103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3200" h="41038" fill="none" extrusionOk="0">
                  <a:moveTo>
                    <a:pt x="31018" y="-1"/>
                  </a:moveTo>
                  <a:cubicBezTo>
                    <a:pt x="38468" y="3609"/>
                    <a:pt x="43200" y="11159"/>
                    <a:pt x="43200" y="19438"/>
                  </a:cubicBezTo>
                  <a:cubicBezTo>
                    <a:pt x="43200" y="31367"/>
                    <a:pt x="33529" y="41038"/>
                    <a:pt x="21600" y="41038"/>
                  </a:cubicBezTo>
                  <a:cubicBezTo>
                    <a:pt x="9670" y="41038"/>
                    <a:pt x="0" y="31367"/>
                    <a:pt x="0" y="19438"/>
                  </a:cubicBezTo>
                  <a:cubicBezTo>
                    <a:pt x="-1" y="11181"/>
                    <a:pt x="4706" y="3647"/>
                    <a:pt x="12125" y="26"/>
                  </a:cubicBezTo>
                </a:path>
                <a:path w="43200" h="41038" stroke="0" extrusionOk="0">
                  <a:moveTo>
                    <a:pt x="31018" y="-1"/>
                  </a:moveTo>
                  <a:cubicBezTo>
                    <a:pt x="38468" y="3609"/>
                    <a:pt x="43200" y="11159"/>
                    <a:pt x="43200" y="19438"/>
                  </a:cubicBezTo>
                  <a:cubicBezTo>
                    <a:pt x="43200" y="31367"/>
                    <a:pt x="33529" y="41038"/>
                    <a:pt x="21600" y="41038"/>
                  </a:cubicBezTo>
                  <a:cubicBezTo>
                    <a:pt x="9670" y="41038"/>
                    <a:pt x="0" y="31367"/>
                    <a:pt x="0" y="19438"/>
                  </a:cubicBezTo>
                  <a:cubicBezTo>
                    <a:pt x="-1" y="11181"/>
                    <a:pt x="4706" y="3647"/>
                    <a:pt x="12125" y="26"/>
                  </a:cubicBezTo>
                  <a:lnTo>
                    <a:pt x="21600" y="19438"/>
                  </a:lnTo>
                  <a:lnTo>
                    <a:pt x="31018" y="-1"/>
                  </a:lnTo>
                  <a:close/>
                </a:path>
              </a:pathLst>
            </a:custGeom>
            <a:noFill/>
            <a:ln w="25400" cap="rnd" cmpd="sng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8" name="Arc 429"/>
            <p:cNvSpPr>
              <a:spLocks/>
            </p:cNvSpPr>
            <p:nvPr/>
          </p:nvSpPr>
          <p:spPr bwMode="auto">
            <a:xfrm>
              <a:off x="782" y="602"/>
              <a:ext cx="2450" cy="962"/>
            </a:xfrm>
            <a:custGeom>
              <a:avLst/>
              <a:gdLst>
                <a:gd name="T0" fmla="*/ 1577 w 43200"/>
                <a:gd name="T1" fmla="*/ 1 h 42337"/>
                <a:gd name="T2" fmla="*/ 2450 w 43200"/>
                <a:gd name="T3" fmla="*/ 471 h 42337"/>
                <a:gd name="T4" fmla="*/ 1225 w 43200"/>
                <a:gd name="T5" fmla="*/ 962 h 42337"/>
                <a:gd name="T6" fmla="*/ 0 w 43200"/>
                <a:gd name="T7" fmla="*/ 471 h 42337"/>
                <a:gd name="T8" fmla="*/ 882 w 43200"/>
                <a:gd name="T9" fmla="*/ 0 h 42337"/>
                <a:gd name="T10" fmla="*/ 1577 w 43200"/>
                <a:gd name="T11" fmla="*/ 1 h 42337"/>
                <a:gd name="T12" fmla="*/ 2450 w 43200"/>
                <a:gd name="T13" fmla="*/ 471 h 42337"/>
                <a:gd name="T14" fmla="*/ 1225 w 43200"/>
                <a:gd name="T15" fmla="*/ 962 h 42337"/>
                <a:gd name="T16" fmla="*/ 0 w 43200"/>
                <a:gd name="T17" fmla="*/ 471 h 42337"/>
                <a:gd name="T18" fmla="*/ 882 w 43200"/>
                <a:gd name="T19" fmla="*/ 0 h 42337"/>
                <a:gd name="T20" fmla="*/ 1225 w 43200"/>
                <a:gd name="T21" fmla="*/ 471 h 42337"/>
                <a:gd name="T22" fmla="*/ 1577 w 43200"/>
                <a:gd name="T23" fmla="*/ 1 h 423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3200"/>
                <a:gd name="T37" fmla="*/ 0 h 42337"/>
                <a:gd name="T38" fmla="*/ 43200 w 43200"/>
                <a:gd name="T39" fmla="*/ 42337 h 4233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3200" h="42337" fill="none" extrusionOk="0">
                  <a:moveTo>
                    <a:pt x="27813" y="49"/>
                  </a:moveTo>
                  <a:cubicBezTo>
                    <a:pt x="36946" y="2792"/>
                    <a:pt x="43200" y="11200"/>
                    <a:pt x="43200" y="20737"/>
                  </a:cubicBezTo>
                  <a:cubicBezTo>
                    <a:pt x="43200" y="32666"/>
                    <a:pt x="33529" y="42337"/>
                    <a:pt x="21600" y="42337"/>
                  </a:cubicBezTo>
                  <a:cubicBezTo>
                    <a:pt x="9670" y="42337"/>
                    <a:pt x="0" y="32666"/>
                    <a:pt x="0" y="20737"/>
                  </a:cubicBezTo>
                  <a:cubicBezTo>
                    <a:pt x="-1" y="11135"/>
                    <a:pt x="6338" y="2685"/>
                    <a:pt x="15556" y="-1"/>
                  </a:cubicBezTo>
                </a:path>
                <a:path w="43200" h="42337" stroke="0" extrusionOk="0">
                  <a:moveTo>
                    <a:pt x="27813" y="49"/>
                  </a:moveTo>
                  <a:cubicBezTo>
                    <a:pt x="36946" y="2792"/>
                    <a:pt x="43200" y="11200"/>
                    <a:pt x="43200" y="20737"/>
                  </a:cubicBezTo>
                  <a:cubicBezTo>
                    <a:pt x="43200" y="32666"/>
                    <a:pt x="33529" y="42337"/>
                    <a:pt x="21600" y="42337"/>
                  </a:cubicBezTo>
                  <a:cubicBezTo>
                    <a:pt x="9670" y="42337"/>
                    <a:pt x="0" y="32666"/>
                    <a:pt x="0" y="20737"/>
                  </a:cubicBezTo>
                  <a:cubicBezTo>
                    <a:pt x="-1" y="11135"/>
                    <a:pt x="6338" y="2685"/>
                    <a:pt x="15556" y="-1"/>
                  </a:cubicBezTo>
                  <a:lnTo>
                    <a:pt x="21600" y="20737"/>
                  </a:lnTo>
                  <a:lnTo>
                    <a:pt x="27813" y="49"/>
                  </a:lnTo>
                  <a:close/>
                </a:path>
              </a:pathLst>
            </a:custGeom>
            <a:noFill/>
            <a:ln w="25400" cap="rnd" cmpd="sng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9" name="Oval 432"/>
            <p:cNvSpPr>
              <a:spLocks noChangeArrowheads="1"/>
            </p:cNvSpPr>
            <p:nvPr/>
          </p:nvSpPr>
          <p:spPr bwMode="auto">
            <a:xfrm>
              <a:off x="2562" y="1139"/>
              <a:ext cx="204" cy="202"/>
            </a:xfrm>
            <a:prstGeom prst="ellipse">
              <a:avLst/>
            </a:prstGeom>
            <a:gradFill rotWithShape="1">
              <a:gsLst>
                <a:gs pos="0">
                  <a:srgbClr val="FFB39B"/>
                </a:gs>
                <a:gs pos="100000">
                  <a:srgbClr val="FFD3C5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0" name="Oval 433"/>
            <p:cNvSpPr>
              <a:spLocks noChangeArrowheads="1"/>
            </p:cNvSpPr>
            <p:nvPr/>
          </p:nvSpPr>
          <p:spPr bwMode="auto">
            <a:xfrm>
              <a:off x="2602" y="1164"/>
              <a:ext cx="35" cy="3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1" name="Freeform 434"/>
            <p:cNvSpPr>
              <a:spLocks/>
            </p:cNvSpPr>
            <p:nvPr/>
          </p:nvSpPr>
          <p:spPr bwMode="auto">
            <a:xfrm>
              <a:off x="2576" y="1142"/>
              <a:ext cx="174" cy="58"/>
            </a:xfrm>
            <a:custGeom>
              <a:avLst/>
              <a:gdLst>
                <a:gd name="T0" fmla="*/ 0 w 4756"/>
                <a:gd name="T1" fmla="*/ 58 h 1576"/>
                <a:gd name="T2" fmla="*/ 2 w 4756"/>
                <a:gd name="T3" fmla="*/ 54 h 1576"/>
                <a:gd name="T4" fmla="*/ 4 w 4756"/>
                <a:gd name="T5" fmla="*/ 50 h 1576"/>
                <a:gd name="T6" fmla="*/ 6 w 4756"/>
                <a:gd name="T7" fmla="*/ 46 h 1576"/>
                <a:gd name="T8" fmla="*/ 9 w 4756"/>
                <a:gd name="T9" fmla="*/ 42 h 1576"/>
                <a:gd name="T10" fmla="*/ 11 w 4756"/>
                <a:gd name="T11" fmla="*/ 38 h 1576"/>
                <a:gd name="T12" fmla="*/ 14 w 4756"/>
                <a:gd name="T13" fmla="*/ 35 h 1576"/>
                <a:gd name="T14" fmla="*/ 17 w 4756"/>
                <a:gd name="T15" fmla="*/ 31 h 1576"/>
                <a:gd name="T16" fmla="*/ 20 w 4756"/>
                <a:gd name="T17" fmla="*/ 28 h 1576"/>
                <a:gd name="T18" fmla="*/ 23 w 4756"/>
                <a:gd name="T19" fmla="*/ 25 h 1576"/>
                <a:gd name="T20" fmla="*/ 27 w 4756"/>
                <a:gd name="T21" fmla="*/ 22 h 1576"/>
                <a:gd name="T22" fmla="*/ 31 w 4756"/>
                <a:gd name="T23" fmla="*/ 19 h 1576"/>
                <a:gd name="T24" fmla="*/ 34 w 4756"/>
                <a:gd name="T25" fmla="*/ 16 h 1576"/>
                <a:gd name="T26" fmla="*/ 38 w 4756"/>
                <a:gd name="T27" fmla="*/ 14 h 1576"/>
                <a:gd name="T28" fmla="*/ 42 w 4756"/>
                <a:gd name="T29" fmla="*/ 11 h 1576"/>
                <a:gd name="T30" fmla="*/ 46 w 4756"/>
                <a:gd name="T31" fmla="*/ 9 h 1576"/>
                <a:gd name="T32" fmla="*/ 50 w 4756"/>
                <a:gd name="T33" fmla="*/ 7 h 1576"/>
                <a:gd name="T34" fmla="*/ 55 w 4756"/>
                <a:gd name="T35" fmla="*/ 6 h 1576"/>
                <a:gd name="T36" fmla="*/ 59 w 4756"/>
                <a:gd name="T37" fmla="*/ 4 h 1576"/>
                <a:gd name="T38" fmla="*/ 63 w 4756"/>
                <a:gd name="T39" fmla="*/ 3 h 1576"/>
                <a:gd name="T40" fmla="*/ 68 w 4756"/>
                <a:gd name="T41" fmla="*/ 2 h 1576"/>
                <a:gd name="T42" fmla="*/ 73 w 4756"/>
                <a:gd name="T43" fmla="*/ 1 h 1576"/>
                <a:gd name="T44" fmla="*/ 77 w 4756"/>
                <a:gd name="T45" fmla="*/ 0 h 1576"/>
                <a:gd name="T46" fmla="*/ 82 w 4756"/>
                <a:gd name="T47" fmla="*/ 0 h 1576"/>
                <a:gd name="T48" fmla="*/ 87 w 4756"/>
                <a:gd name="T49" fmla="*/ 0 h 1576"/>
                <a:gd name="T50" fmla="*/ 92 w 4756"/>
                <a:gd name="T51" fmla="*/ 0 h 1576"/>
                <a:gd name="T52" fmla="*/ 97 w 4756"/>
                <a:gd name="T53" fmla="*/ 0 h 1576"/>
                <a:gd name="T54" fmla="*/ 101 w 4756"/>
                <a:gd name="T55" fmla="*/ 1 h 1576"/>
                <a:gd name="T56" fmla="*/ 106 w 4756"/>
                <a:gd name="T57" fmla="*/ 2 h 1576"/>
                <a:gd name="T58" fmla="*/ 111 w 4756"/>
                <a:gd name="T59" fmla="*/ 3 h 1576"/>
                <a:gd name="T60" fmla="*/ 115 w 4756"/>
                <a:gd name="T61" fmla="*/ 4 h 1576"/>
                <a:gd name="T62" fmla="*/ 119 w 4756"/>
                <a:gd name="T63" fmla="*/ 6 h 1576"/>
                <a:gd name="T64" fmla="*/ 124 w 4756"/>
                <a:gd name="T65" fmla="*/ 7 h 1576"/>
                <a:gd name="T66" fmla="*/ 128 w 4756"/>
                <a:gd name="T67" fmla="*/ 9 h 1576"/>
                <a:gd name="T68" fmla="*/ 132 w 4756"/>
                <a:gd name="T69" fmla="*/ 11 h 1576"/>
                <a:gd name="T70" fmla="*/ 136 w 4756"/>
                <a:gd name="T71" fmla="*/ 14 h 1576"/>
                <a:gd name="T72" fmla="*/ 140 w 4756"/>
                <a:gd name="T73" fmla="*/ 16 h 1576"/>
                <a:gd name="T74" fmla="*/ 143 w 4756"/>
                <a:gd name="T75" fmla="*/ 19 h 1576"/>
                <a:gd name="T76" fmla="*/ 147 w 4756"/>
                <a:gd name="T77" fmla="*/ 22 h 1576"/>
                <a:gd name="T78" fmla="*/ 151 w 4756"/>
                <a:gd name="T79" fmla="*/ 25 h 1576"/>
                <a:gd name="T80" fmla="*/ 154 w 4756"/>
                <a:gd name="T81" fmla="*/ 28 h 1576"/>
                <a:gd name="T82" fmla="*/ 157 w 4756"/>
                <a:gd name="T83" fmla="*/ 31 h 1576"/>
                <a:gd name="T84" fmla="*/ 160 w 4756"/>
                <a:gd name="T85" fmla="*/ 35 h 1576"/>
                <a:gd name="T86" fmla="*/ 163 w 4756"/>
                <a:gd name="T87" fmla="*/ 38 h 1576"/>
                <a:gd name="T88" fmla="*/ 165 w 4756"/>
                <a:gd name="T89" fmla="*/ 42 h 1576"/>
                <a:gd name="T90" fmla="*/ 168 w 4756"/>
                <a:gd name="T91" fmla="*/ 46 h 1576"/>
                <a:gd name="T92" fmla="*/ 170 w 4756"/>
                <a:gd name="T93" fmla="*/ 50 h 1576"/>
                <a:gd name="T94" fmla="*/ 172 w 4756"/>
                <a:gd name="T95" fmla="*/ 54 h 1576"/>
                <a:gd name="T96" fmla="*/ 174 w 4756"/>
                <a:gd name="T97" fmla="*/ 58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2" name="Oval 437"/>
            <p:cNvSpPr>
              <a:spLocks noChangeArrowheads="1"/>
            </p:cNvSpPr>
            <p:nvPr/>
          </p:nvSpPr>
          <p:spPr bwMode="auto">
            <a:xfrm>
              <a:off x="2675" y="595"/>
              <a:ext cx="204" cy="202"/>
            </a:xfrm>
            <a:prstGeom prst="ellipse">
              <a:avLst/>
            </a:prstGeom>
            <a:gradFill rotWithShape="1">
              <a:gsLst>
                <a:gs pos="0">
                  <a:srgbClr val="FFB39B"/>
                </a:gs>
                <a:gs pos="100000">
                  <a:srgbClr val="FFD3C5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3" name="Oval 438"/>
            <p:cNvSpPr>
              <a:spLocks noChangeArrowheads="1"/>
            </p:cNvSpPr>
            <p:nvPr/>
          </p:nvSpPr>
          <p:spPr bwMode="auto">
            <a:xfrm>
              <a:off x="2715" y="620"/>
              <a:ext cx="35" cy="3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4" name="Freeform 439"/>
            <p:cNvSpPr>
              <a:spLocks/>
            </p:cNvSpPr>
            <p:nvPr/>
          </p:nvSpPr>
          <p:spPr bwMode="auto">
            <a:xfrm>
              <a:off x="2689" y="598"/>
              <a:ext cx="174" cy="58"/>
            </a:xfrm>
            <a:custGeom>
              <a:avLst/>
              <a:gdLst>
                <a:gd name="T0" fmla="*/ 0 w 4756"/>
                <a:gd name="T1" fmla="*/ 58 h 1576"/>
                <a:gd name="T2" fmla="*/ 2 w 4756"/>
                <a:gd name="T3" fmla="*/ 54 h 1576"/>
                <a:gd name="T4" fmla="*/ 4 w 4756"/>
                <a:gd name="T5" fmla="*/ 50 h 1576"/>
                <a:gd name="T6" fmla="*/ 6 w 4756"/>
                <a:gd name="T7" fmla="*/ 46 h 1576"/>
                <a:gd name="T8" fmla="*/ 9 w 4756"/>
                <a:gd name="T9" fmla="*/ 42 h 1576"/>
                <a:gd name="T10" fmla="*/ 11 w 4756"/>
                <a:gd name="T11" fmla="*/ 38 h 1576"/>
                <a:gd name="T12" fmla="*/ 14 w 4756"/>
                <a:gd name="T13" fmla="*/ 35 h 1576"/>
                <a:gd name="T14" fmla="*/ 17 w 4756"/>
                <a:gd name="T15" fmla="*/ 31 h 1576"/>
                <a:gd name="T16" fmla="*/ 20 w 4756"/>
                <a:gd name="T17" fmla="*/ 28 h 1576"/>
                <a:gd name="T18" fmla="*/ 23 w 4756"/>
                <a:gd name="T19" fmla="*/ 25 h 1576"/>
                <a:gd name="T20" fmla="*/ 27 w 4756"/>
                <a:gd name="T21" fmla="*/ 22 h 1576"/>
                <a:gd name="T22" fmla="*/ 31 w 4756"/>
                <a:gd name="T23" fmla="*/ 19 h 1576"/>
                <a:gd name="T24" fmla="*/ 34 w 4756"/>
                <a:gd name="T25" fmla="*/ 16 h 1576"/>
                <a:gd name="T26" fmla="*/ 38 w 4756"/>
                <a:gd name="T27" fmla="*/ 14 h 1576"/>
                <a:gd name="T28" fmla="*/ 42 w 4756"/>
                <a:gd name="T29" fmla="*/ 11 h 1576"/>
                <a:gd name="T30" fmla="*/ 46 w 4756"/>
                <a:gd name="T31" fmla="*/ 9 h 1576"/>
                <a:gd name="T32" fmla="*/ 50 w 4756"/>
                <a:gd name="T33" fmla="*/ 7 h 1576"/>
                <a:gd name="T34" fmla="*/ 55 w 4756"/>
                <a:gd name="T35" fmla="*/ 6 h 1576"/>
                <a:gd name="T36" fmla="*/ 59 w 4756"/>
                <a:gd name="T37" fmla="*/ 4 h 1576"/>
                <a:gd name="T38" fmla="*/ 63 w 4756"/>
                <a:gd name="T39" fmla="*/ 3 h 1576"/>
                <a:gd name="T40" fmla="*/ 68 w 4756"/>
                <a:gd name="T41" fmla="*/ 2 h 1576"/>
                <a:gd name="T42" fmla="*/ 73 w 4756"/>
                <a:gd name="T43" fmla="*/ 1 h 1576"/>
                <a:gd name="T44" fmla="*/ 77 w 4756"/>
                <a:gd name="T45" fmla="*/ 0 h 1576"/>
                <a:gd name="T46" fmla="*/ 82 w 4756"/>
                <a:gd name="T47" fmla="*/ 0 h 1576"/>
                <a:gd name="T48" fmla="*/ 87 w 4756"/>
                <a:gd name="T49" fmla="*/ 0 h 1576"/>
                <a:gd name="T50" fmla="*/ 92 w 4756"/>
                <a:gd name="T51" fmla="*/ 0 h 1576"/>
                <a:gd name="T52" fmla="*/ 97 w 4756"/>
                <a:gd name="T53" fmla="*/ 0 h 1576"/>
                <a:gd name="T54" fmla="*/ 101 w 4756"/>
                <a:gd name="T55" fmla="*/ 1 h 1576"/>
                <a:gd name="T56" fmla="*/ 106 w 4756"/>
                <a:gd name="T57" fmla="*/ 2 h 1576"/>
                <a:gd name="T58" fmla="*/ 111 w 4756"/>
                <a:gd name="T59" fmla="*/ 3 h 1576"/>
                <a:gd name="T60" fmla="*/ 115 w 4756"/>
                <a:gd name="T61" fmla="*/ 4 h 1576"/>
                <a:gd name="T62" fmla="*/ 119 w 4756"/>
                <a:gd name="T63" fmla="*/ 6 h 1576"/>
                <a:gd name="T64" fmla="*/ 124 w 4756"/>
                <a:gd name="T65" fmla="*/ 7 h 1576"/>
                <a:gd name="T66" fmla="*/ 128 w 4756"/>
                <a:gd name="T67" fmla="*/ 9 h 1576"/>
                <a:gd name="T68" fmla="*/ 132 w 4756"/>
                <a:gd name="T69" fmla="*/ 11 h 1576"/>
                <a:gd name="T70" fmla="*/ 136 w 4756"/>
                <a:gd name="T71" fmla="*/ 14 h 1576"/>
                <a:gd name="T72" fmla="*/ 140 w 4756"/>
                <a:gd name="T73" fmla="*/ 16 h 1576"/>
                <a:gd name="T74" fmla="*/ 143 w 4756"/>
                <a:gd name="T75" fmla="*/ 19 h 1576"/>
                <a:gd name="T76" fmla="*/ 147 w 4756"/>
                <a:gd name="T77" fmla="*/ 22 h 1576"/>
                <a:gd name="T78" fmla="*/ 151 w 4756"/>
                <a:gd name="T79" fmla="*/ 25 h 1576"/>
                <a:gd name="T80" fmla="*/ 154 w 4756"/>
                <a:gd name="T81" fmla="*/ 28 h 1576"/>
                <a:gd name="T82" fmla="*/ 157 w 4756"/>
                <a:gd name="T83" fmla="*/ 31 h 1576"/>
                <a:gd name="T84" fmla="*/ 160 w 4756"/>
                <a:gd name="T85" fmla="*/ 35 h 1576"/>
                <a:gd name="T86" fmla="*/ 163 w 4756"/>
                <a:gd name="T87" fmla="*/ 38 h 1576"/>
                <a:gd name="T88" fmla="*/ 165 w 4756"/>
                <a:gd name="T89" fmla="*/ 42 h 1576"/>
                <a:gd name="T90" fmla="*/ 168 w 4756"/>
                <a:gd name="T91" fmla="*/ 46 h 1576"/>
                <a:gd name="T92" fmla="*/ 170 w 4756"/>
                <a:gd name="T93" fmla="*/ 50 h 1576"/>
                <a:gd name="T94" fmla="*/ 172 w 4756"/>
                <a:gd name="T95" fmla="*/ 54 h 1576"/>
                <a:gd name="T96" fmla="*/ 174 w 4756"/>
                <a:gd name="T97" fmla="*/ 58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5" name="Oval 442"/>
            <p:cNvSpPr>
              <a:spLocks noChangeArrowheads="1"/>
            </p:cNvSpPr>
            <p:nvPr/>
          </p:nvSpPr>
          <p:spPr bwMode="auto">
            <a:xfrm>
              <a:off x="3242" y="1343"/>
              <a:ext cx="204" cy="203"/>
            </a:xfrm>
            <a:prstGeom prst="ellipse">
              <a:avLst/>
            </a:prstGeom>
            <a:gradFill rotWithShape="1">
              <a:gsLst>
                <a:gs pos="0">
                  <a:srgbClr val="FFB39B"/>
                </a:gs>
                <a:gs pos="100000">
                  <a:srgbClr val="FFD3C5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6" name="Oval 443"/>
            <p:cNvSpPr>
              <a:spLocks noChangeArrowheads="1"/>
            </p:cNvSpPr>
            <p:nvPr/>
          </p:nvSpPr>
          <p:spPr bwMode="auto">
            <a:xfrm>
              <a:off x="3282" y="1368"/>
              <a:ext cx="35" cy="3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7" name="Freeform 444"/>
            <p:cNvSpPr>
              <a:spLocks/>
            </p:cNvSpPr>
            <p:nvPr/>
          </p:nvSpPr>
          <p:spPr bwMode="auto">
            <a:xfrm>
              <a:off x="3256" y="1346"/>
              <a:ext cx="174" cy="58"/>
            </a:xfrm>
            <a:custGeom>
              <a:avLst/>
              <a:gdLst>
                <a:gd name="T0" fmla="*/ 0 w 4756"/>
                <a:gd name="T1" fmla="*/ 58 h 1576"/>
                <a:gd name="T2" fmla="*/ 2 w 4756"/>
                <a:gd name="T3" fmla="*/ 54 h 1576"/>
                <a:gd name="T4" fmla="*/ 4 w 4756"/>
                <a:gd name="T5" fmla="*/ 50 h 1576"/>
                <a:gd name="T6" fmla="*/ 6 w 4756"/>
                <a:gd name="T7" fmla="*/ 46 h 1576"/>
                <a:gd name="T8" fmla="*/ 9 w 4756"/>
                <a:gd name="T9" fmla="*/ 42 h 1576"/>
                <a:gd name="T10" fmla="*/ 11 w 4756"/>
                <a:gd name="T11" fmla="*/ 38 h 1576"/>
                <a:gd name="T12" fmla="*/ 14 w 4756"/>
                <a:gd name="T13" fmla="*/ 35 h 1576"/>
                <a:gd name="T14" fmla="*/ 17 w 4756"/>
                <a:gd name="T15" fmla="*/ 31 h 1576"/>
                <a:gd name="T16" fmla="*/ 20 w 4756"/>
                <a:gd name="T17" fmla="*/ 28 h 1576"/>
                <a:gd name="T18" fmla="*/ 23 w 4756"/>
                <a:gd name="T19" fmla="*/ 25 h 1576"/>
                <a:gd name="T20" fmla="*/ 27 w 4756"/>
                <a:gd name="T21" fmla="*/ 22 h 1576"/>
                <a:gd name="T22" fmla="*/ 31 w 4756"/>
                <a:gd name="T23" fmla="*/ 19 h 1576"/>
                <a:gd name="T24" fmla="*/ 34 w 4756"/>
                <a:gd name="T25" fmla="*/ 16 h 1576"/>
                <a:gd name="T26" fmla="*/ 38 w 4756"/>
                <a:gd name="T27" fmla="*/ 14 h 1576"/>
                <a:gd name="T28" fmla="*/ 42 w 4756"/>
                <a:gd name="T29" fmla="*/ 11 h 1576"/>
                <a:gd name="T30" fmla="*/ 46 w 4756"/>
                <a:gd name="T31" fmla="*/ 9 h 1576"/>
                <a:gd name="T32" fmla="*/ 50 w 4756"/>
                <a:gd name="T33" fmla="*/ 7 h 1576"/>
                <a:gd name="T34" fmla="*/ 55 w 4756"/>
                <a:gd name="T35" fmla="*/ 6 h 1576"/>
                <a:gd name="T36" fmla="*/ 59 w 4756"/>
                <a:gd name="T37" fmla="*/ 4 h 1576"/>
                <a:gd name="T38" fmla="*/ 63 w 4756"/>
                <a:gd name="T39" fmla="*/ 3 h 1576"/>
                <a:gd name="T40" fmla="*/ 68 w 4756"/>
                <a:gd name="T41" fmla="*/ 2 h 1576"/>
                <a:gd name="T42" fmla="*/ 73 w 4756"/>
                <a:gd name="T43" fmla="*/ 1 h 1576"/>
                <a:gd name="T44" fmla="*/ 77 w 4756"/>
                <a:gd name="T45" fmla="*/ 0 h 1576"/>
                <a:gd name="T46" fmla="*/ 82 w 4756"/>
                <a:gd name="T47" fmla="*/ 0 h 1576"/>
                <a:gd name="T48" fmla="*/ 87 w 4756"/>
                <a:gd name="T49" fmla="*/ 0 h 1576"/>
                <a:gd name="T50" fmla="*/ 92 w 4756"/>
                <a:gd name="T51" fmla="*/ 0 h 1576"/>
                <a:gd name="T52" fmla="*/ 97 w 4756"/>
                <a:gd name="T53" fmla="*/ 0 h 1576"/>
                <a:gd name="T54" fmla="*/ 101 w 4756"/>
                <a:gd name="T55" fmla="*/ 1 h 1576"/>
                <a:gd name="T56" fmla="*/ 106 w 4756"/>
                <a:gd name="T57" fmla="*/ 2 h 1576"/>
                <a:gd name="T58" fmla="*/ 111 w 4756"/>
                <a:gd name="T59" fmla="*/ 3 h 1576"/>
                <a:gd name="T60" fmla="*/ 115 w 4756"/>
                <a:gd name="T61" fmla="*/ 4 h 1576"/>
                <a:gd name="T62" fmla="*/ 119 w 4756"/>
                <a:gd name="T63" fmla="*/ 6 h 1576"/>
                <a:gd name="T64" fmla="*/ 124 w 4756"/>
                <a:gd name="T65" fmla="*/ 7 h 1576"/>
                <a:gd name="T66" fmla="*/ 128 w 4756"/>
                <a:gd name="T67" fmla="*/ 9 h 1576"/>
                <a:gd name="T68" fmla="*/ 132 w 4756"/>
                <a:gd name="T69" fmla="*/ 11 h 1576"/>
                <a:gd name="T70" fmla="*/ 136 w 4756"/>
                <a:gd name="T71" fmla="*/ 14 h 1576"/>
                <a:gd name="T72" fmla="*/ 140 w 4756"/>
                <a:gd name="T73" fmla="*/ 16 h 1576"/>
                <a:gd name="T74" fmla="*/ 143 w 4756"/>
                <a:gd name="T75" fmla="*/ 19 h 1576"/>
                <a:gd name="T76" fmla="*/ 147 w 4756"/>
                <a:gd name="T77" fmla="*/ 22 h 1576"/>
                <a:gd name="T78" fmla="*/ 151 w 4756"/>
                <a:gd name="T79" fmla="*/ 25 h 1576"/>
                <a:gd name="T80" fmla="*/ 154 w 4756"/>
                <a:gd name="T81" fmla="*/ 28 h 1576"/>
                <a:gd name="T82" fmla="*/ 157 w 4756"/>
                <a:gd name="T83" fmla="*/ 31 h 1576"/>
                <a:gd name="T84" fmla="*/ 160 w 4756"/>
                <a:gd name="T85" fmla="*/ 35 h 1576"/>
                <a:gd name="T86" fmla="*/ 163 w 4756"/>
                <a:gd name="T87" fmla="*/ 38 h 1576"/>
                <a:gd name="T88" fmla="*/ 165 w 4756"/>
                <a:gd name="T89" fmla="*/ 42 h 1576"/>
                <a:gd name="T90" fmla="*/ 168 w 4756"/>
                <a:gd name="T91" fmla="*/ 46 h 1576"/>
                <a:gd name="T92" fmla="*/ 170 w 4756"/>
                <a:gd name="T93" fmla="*/ 50 h 1576"/>
                <a:gd name="T94" fmla="*/ 172 w 4756"/>
                <a:gd name="T95" fmla="*/ 54 h 1576"/>
                <a:gd name="T96" fmla="*/ 174 w 4756"/>
                <a:gd name="T97" fmla="*/ 58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8" name="Oval 447"/>
            <p:cNvSpPr>
              <a:spLocks noChangeArrowheads="1"/>
            </p:cNvSpPr>
            <p:nvPr/>
          </p:nvSpPr>
          <p:spPr bwMode="auto">
            <a:xfrm>
              <a:off x="2562" y="209"/>
              <a:ext cx="204" cy="203"/>
            </a:xfrm>
            <a:prstGeom prst="ellipse">
              <a:avLst/>
            </a:prstGeom>
            <a:gradFill rotWithShape="1">
              <a:gsLst>
                <a:gs pos="0">
                  <a:srgbClr val="FFB39B"/>
                </a:gs>
                <a:gs pos="100000">
                  <a:srgbClr val="FFD3C5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9" name="Oval 448"/>
            <p:cNvSpPr>
              <a:spLocks noChangeArrowheads="1"/>
            </p:cNvSpPr>
            <p:nvPr/>
          </p:nvSpPr>
          <p:spPr bwMode="auto">
            <a:xfrm>
              <a:off x="2602" y="234"/>
              <a:ext cx="35" cy="3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0" name="Freeform 449"/>
            <p:cNvSpPr>
              <a:spLocks/>
            </p:cNvSpPr>
            <p:nvPr/>
          </p:nvSpPr>
          <p:spPr bwMode="auto">
            <a:xfrm>
              <a:off x="2576" y="212"/>
              <a:ext cx="174" cy="58"/>
            </a:xfrm>
            <a:custGeom>
              <a:avLst/>
              <a:gdLst>
                <a:gd name="T0" fmla="*/ 0 w 4756"/>
                <a:gd name="T1" fmla="*/ 58 h 1576"/>
                <a:gd name="T2" fmla="*/ 2 w 4756"/>
                <a:gd name="T3" fmla="*/ 54 h 1576"/>
                <a:gd name="T4" fmla="*/ 4 w 4756"/>
                <a:gd name="T5" fmla="*/ 50 h 1576"/>
                <a:gd name="T6" fmla="*/ 6 w 4756"/>
                <a:gd name="T7" fmla="*/ 46 h 1576"/>
                <a:gd name="T8" fmla="*/ 9 w 4756"/>
                <a:gd name="T9" fmla="*/ 42 h 1576"/>
                <a:gd name="T10" fmla="*/ 11 w 4756"/>
                <a:gd name="T11" fmla="*/ 38 h 1576"/>
                <a:gd name="T12" fmla="*/ 14 w 4756"/>
                <a:gd name="T13" fmla="*/ 35 h 1576"/>
                <a:gd name="T14" fmla="*/ 17 w 4756"/>
                <a:gd name="T15" fmla="*/ 31 h 1576"/>
                <a:gd name="T16" fmla="*/ 20 w 4756"/>
                <a:gd name="T17" fmla="*/ 28 h 1576"/>
                <a:gd name="T18" fmla="*/ 23 w 4756"/>
                <a:gd name="T19" fmla="*/ 25 h 1576"/>
                <a:gd name="T20" fmla="*/ 27 w 4756"/>
                <a:gd name="T21" fmla="*/ 22 h 1576"/>
                <a:gd name="T22" fmla="*/ 31 w 4756"/>
                <a:gd name="T23" fmla="*/ 19 h 1576"/>
                <a:gd name="T24" fmla="*/ 34 w 4756"/>
                <a:gd name="T25" fmla="*/ 16 h 1576"/>
                <a:gd name="T26" fmla="*/ 38 w 4756"/>
                <a:gd name="T27" fmla="*/ 14 h 1576"/>
                <a:gd name="T28" fmla="*/ 42 w 4756"/>
                <a:gd name="T29" fmla="*/ 11 h 1576"/>
                <a:gd name="T30" fmla="*/ 46 w 4756"/>
                <a:gd name="T31" fmla="*/ 9 h 1576"/>
                <a:gd name="T32" fmla="*/ 50 w 4756"/>
                <a:gd name="T33" fmla="*/ 7 h 1576"/>
                <a:gd name="T34" fmla="*/ 55 w 4756"/>
                <a:gd name="T35" fmla="*/ 6 h 1576"/>
                <a:gd name="T36" fmla="*/ 59 w 4756"/>
                <a:gd name="T37" fmla="*/ 4 h 1576"/>
                <a:gd name="T38" fmla="*/ 63 w 4756"/>
                <a:gd name="T39" fmla="*/ 3 h 1576"/>
                <a:gd name="T40" fmla="*/ 68 w 4756"/>
                <a:gd name="T41" fmla="*/ 2 h 1576"/>
                <a:gd name="T42" fmla="*/ 73 w 4756"/>
                <a:gd name="T43" fmla="*/ 1 h 1576"/>
                <a:gd name="T44" fmla="*/ 77 w 4756"/>
                <a:gd name="T45" fmla="*/ 0 h 1576"/>
                <a:gd name="T46" fmla="*/ 82 w 4756"/>
                <a:gd name="T47" fmla="*/ 0 h 1576"/>
                <a:gd name="T48" fmla="*/ 87 w 4756"/>
                <a:gd name="T49" fmla="*/ 0 h 1576"/>
                <a:gd name="T50" fmla="*/ 92 w 4756"/>
                <a:gd name="T51" fmla="*/ 0 h 1576"/>
                <a:gd name="T52" fmla="*/ 97 w 4756"/>
                <a:gd name="T53" fmla="*/ 0 h 1576"/>
                <a:gd name="T54" fmla="*/ 101 w 4756"/>
                <a:gd name="T55" fmla="*/ 1 h 1576"/>
                <a:gd name="T56" fmla="*/ 106 w 4756"/>
                <a:gd name="T57" fmla="*/ 2 h 1576"/>
                <a:gd name="T58" fmla="*/ 111 w 4756"/>
                <a:gd name="T59" fmla="*/ 3 h 1576"/>
                <a:gd name="T60" fmla="*/ 115 w 4756"/>
                <a:gd name="T61" fmla="*/ 4 h 1576"/>
                <a:gd name="T62" fmla="*/ 119 w 4756"/>
                <a:gd name="T63" fmla="*/ 6 h 1576"/>
                <a:gd name="T64" fmla="*/ 124 w 4756"/>
                <a:gd name="T65" fmla="*/ 7 h 1576"/>
                <a:gd name="T66" fmla="*/ 128 w 4756"/>
                <a:gd name="T67" fmla="*/ 9 h 1576"/>
                <a:gd name="T68" fmla="*/ 132 w 4756"/>
                <a:gd name="T69" fmla="*/ 11 h 1576"/>
                <a:gd name="T70" fmla="*/ 136 w 4756"/>
                <a:gd name="T71" fmla="*/ 14 h 1576"/>
                <a:gd name="T72" fmla="*/ 140 w 4756"/>
                <a:gd name="T73" fmla="*/ 16 h 1576"/>
                <a:gd name="T74" fmla="*/ 143 w 4756"/>
                <a:gd name="T75" fmla="*/ 19 h 1576"/>
                <a:gd name="T76" fmla="*/ 147 w 4756"/>
                <a:gd name="T77" fmla="*/ 22 h 1576"/>
                <a:gd name="T78" fmla="*/ 151 w 4756"/>
                <a:gd name="T79" fmla="*/ 25 h 1576"/>
                <a:gd name="T80" fmla="*/ 154 w 4756"/>
                <a:gd name="T81" fmla="*/ 28 h 1576"/>
                <a:gd name="T82" fmla="*/ 157 w 4756"/>
                <a:gd name="T83" fmla="*/ 31 h 1576"/>
                <a:gd name="T84" fmla="*/ 160 w 4756"/>
                <a:gd name="T85" fmla="*/ 35 h 1576"/>
                <a:gd name="T86" fmla="*/ 163 w 4756"/>
                <a:gd name="T87" fmla="*/ 38 h 1576"/>
                <a:gd name="T88" fmla="*/ 165 w 4756"/>
                <a:gd name="T89" fmla="*/ 42 h 1576"/>
                <a:gd name="T90" fmla="*/ 168 w 4756"/>
                <a:gd name="T91" fmla="*/ 46 h 1576"/>
                <a:gd name="T92" fmla="*/ 170 w 4756"/>
                <a:gd name="T93" fmla="*/ 50 h 1576"/>
                <a:gd name="T94" fmla="*/ 172 w 4756"/>
                <a:gd name="T95" fmla="*/ 54 h 1576"/>
                <a:gd name="T96" fmla="*/ 174 w 4756"/>
                <a:gd name="T97" fmla="*/ 58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61" name="Group 24"/>
            <p:cNvGrpSpPr>
              <a:grpSpLocks/>
            </p:cNvGrpSpPr>
            <p:nvPr/>
          </p:nvGrpSpPr>
          <p:grpSpPr bwMode="auto">
            <a:xfrm>
              <a:off x="1768" y="599"/>
              <a:ext cx="499" cy="426"/>
              <a:chOff x="0" y="0"/>
              <a:chExt cx="453" cy="386"/>
            </a:xfrm>
          </p:grpSpPr>
          <p:sp>
            <p:nvSpPr>
              <p:cNvPr id="66" name="WordArt 451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0"/>
                <a:ext cx="453" cy="16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TOP</a:t>
                </a:r>
                <a:endParaRPr kumimoji="0" lang="zh-CN" altLang="en-US" sz="14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67" name="WordArt 4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2"/>
                <a:ext cx="453" cy="91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QUALITY</a:t>
                </a:r>
                <a:endParaRPr kumimoji="0" lang="zh-CN" altLang="en-US" sz="14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68" name="WordArt 453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295"/>
                <a:ext cx="453" cy="91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DESIGN</a:t>
                </a:r>
                <a:endParaRPr kumimoji="0" lang="zh-CN" altLang="en-US" sz="14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</p:grpSp>
        <p:sp>
          <p:nvSpPr>
            <p:cNvPr id="62" name="Text Box 454"/>
            <p:cNvSpPr txBox="1">
              <a:spLocks noChangeArrowheads="1"/>
            </p:cNvSpPr>
            <p:nvPr/>
          </p:nvSpPr>
          <p:spPr bwMode="auto">
            <a:xfrm rot="-1800000">
              <a:off x="2686" y="10"/>
              <a:ext cx="730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Easy To Use</a:t>
              </a:r>
            </a:p>
          </p:txBody>
        </p:sp>
        <p:sp>
          <p:nvSpPr>
            <p:cNvPr id="63" name="Text Box 455"/>
            <p:cNvSpPr txBox="1">
              <a:spLocks noChangeArrowheads="1"/>
            </p:cNvSpPr>
            <p:nvPr/>
          </p:nvSpPr>
          <p:spPr bwMode="auto">
            <a:xfrm rot="-1800000">
              <a:off x="2794" y="304"/>
              <a:ext cx="110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Eye-Catching Visual</a:t>
              </a:r>
            </a:p>
          </p:txBody>
        </p:sp>
        <p:sp>
          <p:nvSpPr>
            <p:cNvPr id="64" name="Text Box 456"/>
            <p:cNvSpPr txBox="1">
              <a:spLocks noChangeArrowheads="1"/>
            </p:cNvSpPr>
            <p:nvPr/>
          </p:nvSpPr>
          <p:spPr bwMode="auto">
            <a:xfrm rot="-1692946">
              <a:off x="2695" y="853"/>
              <a:ext cx="1237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Sleek Diagram &amp; Chart</a:t>
              </a:r>
            </a:p>
          </p:txBody>
        </p:sp>
        <p:sp>
          <p:nvSpPr>
            <p:cNvPr id="65" name="Text Box 457"/>
            <p:cNvSpPr txBox="1">
              <a:spLocks noChangeArrowheads="1"/>
            </p:cNvSpPr>
            <p:nvPr/>
          </p:nvSpPr>
          <p:spPr bwMode="auto">
            <a:xfrm rot="-1795056">
              <a:off x="3340" y="1048"/>
              <a:ext cx="1154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Contemporary Colors</a:t>
              </a:r>
            </a:p>
          </p:txBody>
        </p:sp>
      </p:grpSp>
      <p:grpSp>
        <p:nvGrpSpPr>
          <p:cNvPr id="69" name="Group 32"/>
          <p:cNvGrpSpPr>
            <a:grpSpLocks/>
          </p:cNvGrpSpPr>
          <p:nvPr/>
        </p:nvGrpSpPr>
        <p:grpSpPr bwMode="auto">
          <a:xfrm>
            <a:off x="5005388" y="1037034"/>
            <a:ext cx="4176712" cy="4514850"/>
            <a:chOff x="0" y="0"/>
            <a:chExt cx="2631" cy="2806"/>
          </a:xfrm>
        </p:grpSpPr>
        <p:sp>
          <p:nvSpPr>
            <p:cNvPr id="70" name="Arc 459"/>
            <p:cNvSpPr>
              <a:spLocks/>
            </p:cNvSpPr>
            <p:nvPr/>
          </p:nvSpPr>
          <p:spPr bwMode="auto">
            <a:xfrm>
              <a:off x="0" y="0"/>
              <a:ext cx="2018" cy="953"/>
            </a:xfrm>
            <a:custGeom>
              <a:avLst/>
              <a:gdLst>
                <a:gd name="T0" fmla="*/ 1925 w 21600"/>
                <a:gd name="T1" fmla="*/ 0 h 25523"/>
                <a:gd name="T2" fmla="*/ 2018 w 21600"/>
                <a:gd name="T3" fmla="*/ 242 h 25523"/>
                <a:gd name="T4" fmla="*/ 950 w 21600"/>
                <a:gd name="T5" fmla="*/ 953 h 25523"/>
                <a:gd name="T6" fmla="*/ 1925 w 21600"/>
                <a:gd name="T7" fmla="*/ 0 h 25523"/>
                <a:gd name="T8" fmla="*/ 2018 w 21600"/>
                <a:gd name="T9" fmla="*/ 242 h 25523"/>
                <a:gd name="T10" fmla="*/ 950 w 21600"/>
                <a:gd name="T11" fmla="*/ 953 h 25523"/>
                <a:gd name="T12" fmla="*/ 0 w 21600"/>
                <a:gd name="T13" fmla="*/ 242 h 25523"/>
                <a:gd name="T14" fmla="*/ 1925 w 21600"/>
                <a:gd name="T15" fmla="*/ 0 h 255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600"/>
                <a:gd name="T25" fmla="*/ 0 h 25523"/>
                <a:gd name="T26" fmla="*/ 21600 w 21600"/>
                <a:gd name="T27" fmla="*/ 25523 h 2552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5523" fill="none" extrusionOk="0">
                  <a:moveTo>
                    <a:pt x="20608" y="-1"/>
                  </a:moveTo>
                  <a:cubicBezTo>
                    <a:pt x="21265" y="2093"/>
                    <a:pt x="21600" y="4274"/>
                    <a:pt x="21600" y="6469"/>
                  </a:cubicBezTo>
                  <a:cubicBezTo>
                    <a:pt x="21600" y="14442"/>
                    <a:pt x="17207" y="21767"/>
                    <a:pt x="10173" y="25522"/>
                  </a:cubicBezTo>
                </a:path>
                <a:path w="21600" h="25523" stroke="0" extrusionOk="0">
                  <a:moveTo>
                    <a:pt x="20608" y="-1"/>
                  </a:moveTo>
                  <a:cubicBezTo>
                    <a:pt x="21265" y="2093"/>
                    <a:pt x="21600" y="4274"/>
                    <a:pt x="21600" y="6469"/>
                  </a:cubicBezTo>
                  <a:cubicBezTo>
                    <a:pt x="21600" y="14442"/>
                    <a:pt x="17207" y="21767"/>
                    <a:pt x="10173" y="25522"/>
                  </a:cubicBezTo>
                  <a:lnTo>
                    <a:pt x="0" y="6469"/>
                  </a:lnTo>
                  <a:lnTo>
                    <a:pt x="20608" y="-1"/>
                  </a:lnTo>
                  <a:close/>
                </a:path>
              </a:pathLst>
            </a:custGeom>
            <a:noFill/>
            <a:ln w="2540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9496" tIns="49748" rIns="99496" bIns="49748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1" name="Oval 462"/>
            <p:cNvSpPr>
              <a:spLocks noChangeArrowheads="1"/>
            </p:cNvSpPr>
            <p:nvPr/>
          </p:nvSpPr>
          <p:spPr bwMode="auto">
            <a:xfrm>
              <a:off x="1066" y="564"/>
              <a:ext cx="524" cy="520"/>
            </a:xfrm>
            <a:prstGeom prst="ellipse">
              <a:avLst/>
            </a:prstGeom>
            <a:gradFill rotWithShape="1">
              <a:gsLst>
                <a:gs pos="0">
                  <a:srgbClr val="FFB39B"/>
                </a:gs>
                <a:gs pos="100000">
                  <a:srgbClr val="FFD3C5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2" name="Oval 463"/>
            <p:cNvSpPr>
              <a:spLocks noChangeArrowheads="1"/>
            </p:cNvSpPr>
            <p:nvPr/>
          </p:nvSpPr>
          <p:spPr bwMode="auto">
            <a:xfrm>
              <a:off x="1170" y="629"/>
              <a:ext cx="88" cy="8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9496" tIns="49748" rIns="99496" bIns="49748" anchor="ctr"/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3" name="Freeform 464"/>
            <p:cNvSpPr>
              <a:spLocks/>
            </p:cNvSpPr>
            <p:nvPr/>
          </p:nvSpPr>
          <p:spPr bwMode="auto">
            <a:xfrm>
              <a:off x="1102" y="573"/>
              <a:ext cx="447" cy="148"/>
            </a:xfrm>
            <a:custGeom>
              <a:avLst/>
              <a:gdLst>
                <a:gd name="T0" fmla="*/ 0 w 4756"/>
                <a:gd name="T1" fmla="*/ 148 h 1576"/>
                <a:gd name="T2" fmla="*/ 5 w 4756"/>
                <a:gd name="T3" fmla="*/ 137 h 1576"/>
                <a:gd name="T4" fmla="*/ 10 w 4756"/>
                <a:gd name="T5" fmla="*/ 127 h 1576"/>
                <a:gd name="T6" fmla="*/ 16 w 4756"/>
                <a:gd name="T7" fmla="*/ 117 h 1576"/>
                <a:gd name="T8" fmla="*/ 22 w 4756"/>
                <a:gd name="T9" fmla="*/ 107 h 1576"/>
                <a:gd name="T10" fmla="*/ 29 w 4756"/>
                <a:gd name="T11" fmla="*/ 97 h 1576"/>
                <a:gd name="T12" fmla="*/ 36 w 4756"/>
                <a:gd name="T13" fmla="*/ 88 h 1576"/>
                <a:gd name="T14" fmla="*/ 44 w 4756"/>
                <a:gd name="T15" fmla="*/ 79 h 1576"/>
                <a:gd name="T16" fmla="*/ 52 w 4756"/>
                <a:gd name="T17" fmla="*/ 71 h 1576"/>
                <a:gd name="T18" fmla="*/ 60 w 4756"/>
                <a:gd name="T19" fmla="*/ 63 h 1576"/>
                <a:gd name="T20" fmla="*/ 69 w 4756"/>
                <a:gd name="T21" fmla="*/ 55 h 1576"/>
                <a:gd name="T22" fmla="*/ 78 w 4756"/>
                <a:gd name="T23" fmla="*/ 48 h 1576"/>
                <a:gd name="T24" fmla="*/ 88 w 4756"/>
                <a:gd name="T25" fmla="*/ 41 h 1576"/>
                <a:gd name="T26" fmla="*/ 98 w 4756"/>
                <a:gd name="T27" fmla="*/ 35 h 1576"/>
                <a:gd name="T28" fmla="*/ 108 w 4756"/>
                <a:gd name="T29" fmla="*/ 29 h 1576"/>
                <a:gd name="T30" fmla="*/ 118 w 4756"/>
                <a:gd name="T31" fmla="*/ 24 h 1576"/>
                <a:gd name="T32" fmla="*/ 129 w 4756"/>
                <a:gd name="T33" fmla="*/ 19 h 1576"/>
                <a:gd name="T34" fmla="*/ 140 w 4756"/>
                <a:gd name="T35" fmla="*/ 15 h 1576"/>
                <a:gd name="T36" fmla="*/ 151 w 4756"/>
                <a:gd name="T37" fmla="*/ 11 h 1576"/>
                <a:gd name="T38" fmla="*/ 163 w 4756"/>
                <a:gd name="T39" fmla="*/ 8 h 1576"/>
                <a:gd name="T40" fmla="*/ 175 w 4756"/>
                <a:gd name="T41" fmla="*/ 5 h 1576"/>
                <a:gd name="T42" fmla="*/ 186 w 4756"/>
                <a:gd name="T43" fmla="*/ 3 h 1576"/>
                <a:gd name="T44" fmla="*/ 199 w 4756"/>
                <a:gd name="T45" fmla="*/ 1 h 1576"/>
                <a:gd name="T46" fmla="*/ 211 w 4756"/>
                <a:gd name="T47" fmla="*/ 0 h 1576"/>
                <a:gd name="T48" fmla="*/ 224 w 4756"/>
                <a:gd name="T49" fmla="*/ 0 h 1576"/>
                <a:gd name="T50" fmla="*/ 236 w 4756"/>
                <a:gd name="T51" fmla="*/ 0 h 1576"/>
                <a:gd name="T52" fmla="*/ 248 w 4756"/>
                <a:gd name="T53" fmla="*/ 1 h 1576"/>
                <a:gd name="T54" fmla="*/ 261 w 4756"/>
                <a:gd name="T55" fmla="*/ 3 h 1576"/>
                <a:gd name="T56" fmla="*/ 272 w 4756"/>
                <a:gd name="T57" fmla="*/ 5 h 1576"/>
                <a:gd name="T58" fmla="*/ 284 w 4756"/>
                <a:gd name="T59" fmla="*/ 8 h 1576"/>
                <a:gd name="T60" fmla="*/ 296 w 4756"/>
                <a:gd name="T61" fmla="*/ 11 h 1576"/>
                <a:gd name="T62" fmla="*/ 307 w 4756"/>
                <a:gd name="T63" fmla="*/ 15 h 1576"/>
                <a:gd name="T64" fmla="*/ 318 w 4756"/>
                <a:gd name="T65" fmla="*/ 19 h 1576"/>
                <a:gd name="T66" fmla="*/ 329 w 4756"/>
                <a:gd name="T67" fmla="*/ 24 h 1576"/>
                <a:gd name="T68" fmla="*/ 339 w 4756"/>
                <a:gd name="T69" fmla="*/ 29 h 1576"/>
                <a:gd name="T70" fmla="*/ 349 w 4756"/>
                <a:gd name="T71" fmla="*/ 35 h 1576"/>
                <a:gd name="T72" fmla="*/ 359 w 4756"/>
                <a:gd name="T73" fmla="*/ 41 h 1576"/>
                <a:gd name="T74" fmla="*/ 369 w 4756"/>
                <a:gd name="T75" fmla="*/ 48 h 1576"/>
                <a:gd name="T76" fmla="*/ 378 w 4756"/>
                <a:gd name="T77" fmla="*/ 55 h 1576"/>
                <a:gd name="T78" fmla="*/ 387 w 4756"/>
                <a:gd name="T79" fmla="*/ 63 h 1576"/>
                <a:gd name="T80" fmla="*/ 395 w 4756"/>
                <a:gd name="T81" fmla="*/ 71 h 1576"/>
                <a:gd name="T82" fmla="*/ 403 w 4756"/>
                <a:gd name="T83" fmla="*/ 79 h 1576"/>
                <a:gd name="T84" fmla="*/ 411 w 4756"/>
                <a:gd name="T85" fmla="*/ 88 h 1576"/>
                <a:gd name="T86" fmla="*/ 418 w 4756"/>
                <a:gd name="T87" fmla="*/ 97 h 1576"/>
                <a:gd name="T88" fmla="*/ 425 w 4756"/>
                <a:gd name="T89" fmla="*/ 107 h 1576"/>
                <a:gd name="T90" fmla="*/ 431 w 4756"/>
                <a:gd name="T91" fmla="*/ 117 h 1576"/>
                <a:gd name="T92" fmla="*/ 437 w 4756"/>
                <a:gd name="T93" fmla="*/ 127 h 1576"/>
                <a:gd name="T94" fmla="*/ 442 w 4756"/>
                <a:gd name="T95" fmla="*/ 137 h 1576"/>
                <a:gd name="T96" fmla="*/ 447 w 4756"/>
                <a:gd name="T97" fmla="*/ 148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9496" tIns="49748" rIns="99496" bIns="49748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74" name="Group 37"/>
            <p:cNvGrpSpPr>
              <a:grpSpLocks/>
            </p:cNvGrpSpPr>
            <p:nvPr/>
          </p:nvGrpSpPr>
          <p:grpSpPr bwMode="auto">
            <a:xfrm>
              <a:off x="1157" y="700"/>
              <a:ext cx="362" cy="265"/>
              <a:chOff x="0" y="0"/>
              <a:chExt cx="499" cy="364"/>
            </a:xfrm>
          </p:grpSpPr>
          <p:sp>
            <p:nvSpPr>
              <p:cNvPr id="76" name="WordArt 466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0"/>
                <a:ext cx="499" cy="25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5722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3D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5722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77" name="WordArt 467"/>
              <p:cNvSpPr>
                <a:spLocks noChangeArrowheads="1" noChangeShapeType="1" noTextEdit="1"/>
              </p:cNvSpPr>
              <p:nvPr/>
            </p:nvSpPr>
            <p:spPr bwMode="auto">
              <a:xfrm>
                <a:off x="23" y="273"/>
                <a:ext cx="452" cy="91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0" normalizeH="0" baseline="0" noProof="0" smtClean="0">
                    <a:ln>
                      <a:noFill/>
                    </a:ln>
                    <a:solidFill>
                      <a:srgbClr val="FF5722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EFFECT</a:t>
                </a:r>
                <a:endParaRPr kumimoji="0" lang="zh-CN" altLang="en-US" sz="1400" b="0" i="0" u="none" strike="noStrike" kern="10" cap="none" spc="0" normalizeH="0" baseline="0" noProof="0" smtClean="0">
                  <a:ln>
                    <a:noFill/>
                  </a:ln>
                  <a:solidFill>
                    <a:srgbClr val="FF5722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</p:grpSp>
        <p:sp>
          <p:nvSpPr>
            <p:cNvPr id="75" name="Text Box 468"/>
            <p:cNvSpPr txBox="1">
              <a:spLocks noChangeArrowheads="1"/>
            </p:cNvSpPr>
            <p:nvPr/>
          </p:nvSpPr>
          <p:spPr bwMode="auto">
            <a:xfrm>
              <a:off x="818" y="1257"/>
              <a:ext cx="18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496" tIns="49748" rIns="99496" bIns="49748">
              <a:spAutoFit/>
            </a:bodyPr>
            <a:lstStyle>
              <a:lvl1pPr defTabSz="995363" eaLnBrk="0" hangingPunct="0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95363" eaLnBrk="0" hangingPunct="0">
                <a:spcBef>
                  <a:spcPct val="20000"/>
                </a:spcBef>
                <a:buChar char="–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95363" eaLnBrk="0" hangingPunct="0">
                <a:spcBef>
                  <a:spcPct val="20000"/>
                </a:spcBef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95363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95363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953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Ready to Use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Immense visual appeal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Premade PowerPoint Templates,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Professional quality templates in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a couple of clicks away!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3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Gulim" pitchFamily="34" charset="-127"/>
              </a:endParaRP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Easy Search</a:t>
              </a:r>
            </a:p>
            <a:p>
              <a:pPr marL="0" marR="0" lvl="0" indent="0" defTabSz="995363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Gulim" pitchFamily="34" charset="-127"/>
                </a:rPr>
                <a:t>Our easy to use and functional search engine helps you locate the right templates quickly saving you time.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2539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22340</TotalTime>
  <Words>1198</Words>
  <Application>Microsoft Office PowerPoint</Application>
  <PresentationFormat>全屏显示(4:3)</PresentationFormat>
  <Paragraphs>275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1285</cp:revision>
  <dcterms:created xsi:type="dcterms:W3CDTF">2009-02-11T05:37:22Z</dcterms:created>
  <dcterms:modified xsi:type="dcterms:W3CDTF">2013-12-03T09:28:49Z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