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"/>
          <p:cNvGrpSpPr>
            <a:grpSpLocks/>
          </p:cNvGrpSpPr>
          <p:nvPr/>
        </p:nvGrpSpPr>
        <p:grpSpPr bwMode="auto">
          <a:xfrm>
            <a:off x="1623268" y="1366614"/>
            <a:ext cx="6261100" cy="1122363"/>
            <a:chOff x="0" y="0"/>
            <a:chExt cx="3944" cy="707"/>
          </a:xfrm>
        </p:grpSpPr>
        <p:pic>
          <p:nvPicPr>
            <p:cNvPr id="42" name="AutoShape 86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44" cy="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123" y="118"/>
              <a:ext cx="3590" cy="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zh-CN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4" name="Group 5"/>
          <p:cNvGrpSpPr>
            <a:grpSpLocks/>
          </p:cNvGrpSpPr>
          <p:nvPr/>
        </p:nvGrpSpPr>
        <p:grpSpPr bwMode="auto">
          <a:xfrm>
            <a:off x="2551955" y="1523777"/>
            <a:ext cx="4867275" cy="560387"/>
            <a:chOff x="0" y="0"/>
            <a:chExt cx="2789" cy="330"/>
          </a:xfrm>
        </p:grpSpPr>
        <p:sp>
          <p:nvSpPr>
            <p:cNvPr id="45" name="AutoShape 50"/>
            <p:cNvSpPr>
              <a:spLocks noChangeArrowheads="1"/>
            </p:cNvSpPr>
            <p:nvPr/>
          </p:nvSpPr>
          <p:spPr bwMode="auto">
            <a:xfrm>
              <a:off x="0" y="0"/>
              <a:ext cx="2789" cy="3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CADC8"/>
                </a:gs>
                <a:gs pos="100000">
                  <a:srgbClr val="FFFFF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rPr>
                <a:t>CLICK TO EDIT TITLE STYLE</a:t>
              </a:r>
            </a:p>
          </p:txBody>
        </p:sp>
        <p:sp>
          <p:nvSpPr>
            <p:cNvPr id="46" name="AutoShape 51"/>
            <p:cNvSpPr>
              <a:spLocks noChangeArrowheads="1"/>
            </p:cNvSpPr>
            <p:nvPr/>
          </p:nvSpPr>
          <p:spPr bwMode="auto">
            <a:xfrm>
              <a:off x="66" y="40"/>
              <a:ext cx="2611" cy="15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7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342000" tIns="1908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47" name="TextBox 47"/>
          <p:cNvSpPr txBox="1">
            <a:spLocks noChangeArrowheads="1"/>
          </p:cNvSpPr>
          <p:nvPr/>
        </p:nvSpPr>
        <p:spPr bwMode="auto">
          <a:xfrm>
            <a:off x="1991568" y="1461864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4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grpSp>
        <p:nvGrpSpPr>
          <p:cNvPr id="48" name="Group 9"/>
          <p:cNvGrpSpPr>
            <a:grpSpLocks/>
          </p:cNvGrpSpPr>
          <p:nvPr/>
        </p:nvGrpSpPr>
        <p:grpSpPr bwMode="auto">
          <a:xfrm>
            <a:off x="1702643" y="2334989"/>
            <a:ext cx="5929312" cy="784225"/>
            <a:chOff x="0" y="0"/>
            <a:chExt cx="5929354" cy="784434"/>
          </a:xfrm>
        </p:grpSpPr>
        <p:grpSp>
          <p:nvGrpSpPr>
            <p:cNvPr id="49" name="Group 10"/>
            <p:cNvGrpSpPr>
              <a:grpSpLocks/>
            </p:cNvGrpSpPr>
            <p:nvPr/>
          </p:nvGrpSpPr>
          <p:grpSpPr bwMode="auto">
            <a:xfrm>
              <a:off x="-78932" y="-71774"/>
              <a:ext cx="6260636" cy="1115865"/>
              <a:chOff x="0" y="0"/>
              <a:chExt cx="6260592" cy="1115568"/>
            </a:xfrm>
          </p:grpSpPr>
          <p:pic>
            <p:nvPicPr>
              <p:cNvPr id="54" name="AutoShape 86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60592" cy="1115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" name="Text Box 12"/>
              <p:cNvSpPr txBox="1">
                <a:spLocks noChangeArrowheads="1"/>
              </p:cNvSpPr>
              <p:nvPr/>
            </p:nvSpPr>
            <p:spPr bwMode="auto">
              <a:xfrm>
                <a:off x="193777" y="186601"/>
                <a:ext cx="5699620" cy="554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50" name="Group 13"/>
            <p:cNvGrpSpPr>
              <a:grpSpLocks/>
            </p:cNvGrpSpPr>
            <p:nvPr/>
          </p:nvGrpSpPr>
          <p:grpSpPr bwMode="auto">
            <a:xfrm>
              <a:off x="877753" y="105210"/>
              <a:ext cx="4866085" cy="559454"/>
              <a:chOff x="0" y="0"/>
              <a:chExt cx="2789" cy="330"/>
            </a:xfrm>
          </p:grpSpPr>
          <p:sp>
            <p:nvSpPr>
              <p:cNvPr id="52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53" name="AutoShape 51"/>
              <p:cNvSpPr>
                <a:spLocks noChangeArrowheads="1"/>
              </p:cNvSpPr>
              <p:nvPr/>
            </p:nvSpPr>
            <p:spPr bwMode="auto">
              <a:xfrm>
                <a:off x="91" y="18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51" name="TextBox 53"/>
            <p:cNvSpPr txBox="1">
              <a:spLocks noChangeArrowheads="1"/>
            </p:cNvSpPr>
            <p:nvPr/>
          </p:nvSpPr>
          <p:spPr bwMode="auto">
            <a:xfrm>
              <a:off x="288927" y="23274"/>
              <a:ext cx="438153" cy="70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56" name="Group 17"/>
          <p:cNvGrpSpPr>
            <a:grpSpLocks/>
          </p:cNvGrpSpPr>
          <p:nvPr/>
        </p:nvGrpSpPr>
        <p:grpSpPr bwMode="auto">
          <a:xfrm>
            <a:off x="1702643" y="3230339"/>
            <a:ext cx="5929312" cy="784225"/>
            <a:chOff x="0" y="0"/>
            <a:chExt cx="5929354" cy="784434"/>
          </a:xfrm>
        </p:grpSpPr>
        <p:grpSp>
          <p:nvGrpSpPr>
            <p:cNvPr id="57" name="Group 18"/>
            <p:cNvGrpSpPr>
              <a:grpSpLocks/>
            </p:cNvGrpSpPr>
            <p:nvPr/>
          </p:nvGrpSpPr>
          <p:grpSpPr bwMode="auto">
            <a:xfrm>
              <a:off x="-78932" y="-71012"/>
              <a:ext cx="6260636" cy="1115865"/>
              <a:chOff x="0" y="0"/>
              <a:chExt cx="6260592" cy="1115568"/>
            </a:xfrm>
          </p:grpSpPr>
          <p:pic>
            <p:nvPicPr>
              <p:cNvPr id="62" name="AutoShape 86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60592" cy="1115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Text Box 20"/>
              <p:cNvSpPr txBox="1">
                <a:spLocks noChangeArrowheads="1"/>
              </p:cNvSpPr>
              <p:nvPr/>
            </p:nvSpPr>
            <p:spPr bwMode="auto">
              <a:xfrm>
                <a:off x="193777" y="185839"/>
                <a:ext cx="5699620" cy="554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877753" y="105210"/>
              <a:ext cx="4866085" cy="559454"/>
              <a:chOff x="0" y="0"/>
              <a:chExt cx="2789" cy="330"/>
            </a:xfrm>
          </p:grpSpPr>
          <p:sp>
            <p:nvSpPr>
              <p:cNvPr id="60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61" name="AutoShape 51"/>
              <p:cNvSpPr>
                <a:spLocks noChangeArrowheads="1"/>
              </p:cNvSpPr>
              <p:nvPr/>
            </p:nvSpPr>
            <p:spPr bwMode="auto">
              <a:xfrm>
                <a:off x="91" y="18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59" name="TextBox 59"/>
            <p:cNvSpPr txBox="1">
              <a:spLocks noChangeArrowheads="1"/>
            </p:cNvSpPr>
            <p:nvPr/>
          </p:nvSpPr>
          <p:spPr bwMode="auto">
            <a:xfrm>
              <a:off x="288927" y="23372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3</a:t>
              </a:r>
            </a:p>
          </p:txBody>
        </p:sp>
      </p:grpSp>
      <p:grpSp>
        <p:nvGrpSpPr>
          <p:cNvPr id="64" name="Group 25"/>
          <p:cNvGrpSpPr>
            <a:grpSpLocks/>
          </p:cNvGrpSpPr>
          <p:nvPr/>
        </p:nvGrpSpPr>
        <p:grpSpPr bwMode="auto">
          <a:xfrm>
            <a:off x="1702643" y="4125689"/>
            <a:ext cx="5929312" cy="782638"/>
            <a:chOff x="0" y="0"/>
            <a:chExt cx="5929354" cy="784434"/>
          </a:xfrm>
        </p:grpSpPr>
        <p:grpSp>
          <p:nvGrpSpPr>
            <p:cNvPr id="65" name="Group 26"/>
            <p:cNvGrpSpPr>
              <a:grpSpLocks/>
            </p:cNvGrpSpPr>
            <p:nvPr/>
          </p:nvGrpSpPr>
          <p:grpSpPr bwMode="auto">
            <a:xfrm>
              <a:off x="-78932" y="-70392"/>
              <a:ext cx="6260636" cy="1118128"/>
              <a:chOff x="0" y="0"/>
              <a:chExt cx="6260592" cy="1115568"/>
            </a:xfrm>
          </p:grpSpPr>
          <p:pic>
            <p:nvPicPr>
              <p:cNvPr id="70" name="AutoShape 864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60592" cy="1115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" name="Text Box 28"/>
              <p:cNvSpPr txBox="1">
                <a:spLocks noChangeArrowheads="1"/>
              </p:cNvSpPr>
              <p:nvPr/>
            </p:nvSpPr>
            <p:spPr bwMode="auto">
              <a:xfrm>
                <a:off x="193544" y="184844"/>
                <a:ext cx="5700086" cy="553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66" name="Group 29"/>
            <p:cNvGrpSpPr>
              <a:grpSpLocks/>
            </p:cNvGrpSpPr>
            <p:nvPr/>
          </p:nvGrpSpPr>
          <p:grpSpPr bwMode="auto">
            <a:xfrm>
              <a:off x="877753" y="105210"/>
              <a:ext cx="4866085" cy="559454"/>
              <a:chOff x="0" y="0"/>
              <a:chExt cx="2789" cy="330"/>
            </a:xfrm>
          </p:grpSpPr>
          <p:sp>
            <p:nvSpPr>
              <p:cNvPr id="68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69" name="AutoShape 51"/>
              <p:cNvSpPr>
                <a:spLocks noChangeArrowheads="1"/>
              </p:cNvSpPr>
              <p:nvPr/>
            </p:nvSpPr>
            <p:spPr bwMode="auto">
              <a:xfrm>
                <a:off x="91" y="18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67" name="TextBox 65"/>
            <p:cNvSpPr txBox="1">
              <a:spLocks noChangeArrowheads="1"/>
            </p:cNvSpPr>
            <p:nvPr/>
          </p:nvSpPr>
          <p:spPr bwMode="auto">
            <a:xfrm>
              <a:off x="288927" y="23372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4</a:t>
              </a:r>
            </a:p>
          </p:txBody>
        </p:sp>
      </p:grpSp>
      <p:grpSp>
        <p:nvGrpSpPr>
          <p:cNvPr id="72" name="Group 33"/>
          <p:cNvGrpSpPr>
            <a:grpSpLocks/>
          </p:cNvGrpSpPr>
          <p:nvPr/>
        </p:nvGrpSpPr>
        <p:grpSpPr bwMode="auto">
          <a:xfrm>
            <a:off x="1702643" y="5021039"/>
            <a:ext cx="5929312" cy="784225"/>
            <a:chOff x="0" y="0"/>
            <a:chExt cx="5929354" cy="784434"/>
          </a:xfrm>
        </p:grpSpPr>
        <p:grpSp>
          <p:nvGrpSpPr>
            <p:cNvPr id="73" name="Group 34"/>
            <p:cNvGrpSpPr>
              <a:grpSpLocks/>
            </p:cNvGrpSpPr>
            <p:nvPr/>
          </p:nvGrpSpPr>
          <p:grpSpPr bwMode="auto">
            <a:xfrm>
              <a:off x="-78932" y="-75585"/>
              <a:ext cx="6260636" cy="1121963"/>
              <a:chOff x="0" y="0"/>
              <a:chExt cx="6260592" cy="1121664"/>
            </a:xfrm>
          </p:grpSpPr>
          <p:pic>
            <p:nvPicPr>
              <p:cNvPr id="78" name="AutoShape 864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60592" cy="112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" name="Text Box 36"/>
              <p:cNvSpPr txBox="1">
                <a:spLocks noChangeArrowheads="1"/>
              </p:cNvSpPr>
              <p:nvPr/>
            </p:nvSpPr>
            <p:spPr bwMode="auto">
              <a:xfrm>
                <a:off x="193777" y="190411"/>
                <a:ext cx="5699620" cy="554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74" name="Group 37"/>
            <p:cNvGrpSpPr>
              <a:grpSpLocks/>
            </p:cNvGrpSpPr>
            <p:nvPr/>
          </p:nvGrpSpPr>
          <p:grpSpPr bwMode="auto">
            <a:xfrm>
              <a:off x="877753" y="105210"/>
              <a:ext cx="4866085" cy="559454"/>
              <a:chOff x="0" y="0"/>
              <a:chExt cx="2789" cy="330"/>
            </a:xfrm>
          </p:grpSpPr>
          <p:sp>
            <p:nvSpPr>
              <p:cNvPr id="76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77" name="AutoShape 51"/>
              <p:cNvSpPr>
                <a:spLocks noChangeArrowheads="1"/>
              </p:cNvSpPr>
              <p:nvPr/>
            </p:nvSpPr>
            <p:spPr bwMode="auto">
              <a:xfrm>
                <a:off x="91" y="18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75" name="TextBox 71"/>
            <p:cNvSpPr txBox="1">
              <a:spLocks noChangeArrowheads="1"/>
            </p:cNvSpPr>
            <p:nvPr/>
          </p:nvSpPr>
          <p:spPr bwMode="auto">
            <a:xfrm>
              <a:off x="288927" y="23372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21436</TotalTime>
  <Words>185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1060</cp:revision>
  <dcterms:created xsi:type="dcterms:W3CDTF">2009-02-11T05:37:22Z</dcterms:created>
  <dcterms:modified xsi:type="dcterms:W3CDTF">2013-12-03T09:19:16Z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