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8"/>
  </p:notesMasterIdLst>
  <p:handoutMasterIdLst>
    <p:handoutMasterId r:id="rId19"/>
  </p:handoutMasterIdLst>
  <p:sldIdLst>
    <p:sldId id="367" r:id="rId3"/>
    <p:sldId id="373" r:id="rId4"/>
    <p:sldId id="372" r:id="rId5"/>
    <p:sldId id="371" r:id="rId6"/>
    <p:sldId id="369" r:id="rId7"/>
    <p:sldId id="370" r:id="rId8"/>
    <p:sldId id="374" r:id="rId9"/>
    <p:sldId id="375" r:id="rId10"/>
    <p:sldId id="377" r:id="rId11"/>
    <p:sldId id="378" r:id="rId12"/>
    <p:sldId id="379" r:id="rId13"/>
    <p:sldId id="380" r:id="rId14"/>
    <p:sldId id="383" r:id="rId15"/>
    <p:sldId id="384" r:id="rId16"/>
    <p:sldId id="359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11" Type="http://schemas.openxmlformats.org/officeDocument/2006/relationships/image" Target="../media/image66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2"/>
          <p:cNvGrpSpPr>
            <a:grpSpLocks/>
          </p:cNvGrpSpPr>
          <p:nvPr/>
        </p:nvGrpSpPr>
        <p:grpSpPr bwMode="auto">
          <a:xfrm>
            <a:off x="1627188" y="1268760"/>
            <a:ext cx="6261100" cy="1122363"/>
            <a:chOff x="0" y="0"/>
            <a:chExt cx="3944" cy="707"/>
          </a:xfrm>
        </p:grpSpPr>
        <p:pic>
          <p:nvPicPr>
            <p:cNvPr id="77" name="AutoShape 86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44" cy="7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8" name="Text Box 4"/>
            <p:cNvSpPr txBox="1">
              <a:spLocks noChangeArrowheads="1"/>
            </p:cNvSpPr>
            <p:nvPr/>
          </p:nvSpPr>
          <p:spPr bwMode="auto">
            <a:xfrm>
              <a:off x="123" y="118"/>
              <a:ext cx="3590" cy="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zh-CN" sz="20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9" name="Group 5"/>
          <p:cNvGrpSpPr>
            <a:grpSpLocks/>
          </p:cNvGrpSpPr>
          <p:nvPr/>
        </p:nvGrpSpPr>
        <p:grpSpPr bwMode="auto">
          <a:xfrm>
            <a:off x="2555875" y="1425923"/>
            <a:ext cx="4867275" cy="560387"/>
            <a:chOff x="0" y="0"/>
            <a:chExt cx="2789" cy="330"/>
          </a:xfrm>
        </p:grpSpPr>
        <p:sp>
          <p:nvSpPr>
            <p:cNvPr id="80" name="AutoShape 50"/>
            <p:cNvSpPr>
              <a:spLocks noChangeArrowheads="1"/>
            </p:cNvSpPr>
            <p:nvPr/>
          </p:nvSpPr>
          <p:spPr bwMode="auto">
            <a:xfrm>
              <a:off x="0" y="0"/>
              <a:ext cx="2789" cy="33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CADC8"/>
                </a:gs>
                <a:gs pos="100000">
                  <a:srgbClr val="FFFFFF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HY헤드라인M" pitchFamily="2" charset="-127"/>
                  <a:ea typeface="HY헤드라인M" pitchFamily="2" charset="-127"/>
                </a:rPr>
                <a:t>CLICK TO EDIT TITLE STYLE</a:t>
              </a:r>
            </a:p>
          </p:txBody>
        </p:sp>
        <p:sp>
          <p:nvSpPr>
            <p:cNvPr id="81" name="AutoShape 51"/>
            <p:cNvSpPr>
              <a:spLocks noChangeArrowheads="1"/>
            </p:cNvSpPr>
            <p:nvPr/>
          </p:nvSpPr>
          <p:spPr bwMode="auto">
            <a:xfrm>
              <a:off x="66" y="40"/>
              <a:ext cx="2611" cy="155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>
                    <a:alpha val="37999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342000" tIns="1908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82" name="TextBox 47"/>
          <p:cNvSpPr txBox="1">
            <a:spLocks noChangeArrowheads="1"/>
          </p:cNvSpPr>
          <p:nvPr/>
        </p:nvSpPr>
        <p:spPr bwMode="auto">
          <a:xfrm>
            <a:off x="1995488" y="1364010"/>
            <a:ext cx="4381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latinLnBrk="1" hangingPunct="1">
              <a:spcBef>
                <a:spcPct val="0"/>
              </a:spcBef>
              <a:buFontTx/>
              <a:buNone/>
            </a:pPr>
            <a:r>
              <a:rPr lang="en-US" altLang="zh-CN" sz="40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grpSp>
        <p:nvGrpSpPr>
          <p:cNvPr id="83" name="Group 9"/>
          <p:cNvGrpSpPr>
            <a:grpSpLocks/>
          </p:cNvGrpSpPr>
          <p:nvPr/>
        </p:nvGrpSpPr>
        <p:grpSpPr bwMode="auto">
          <a:xfrm>
            <a:off x="1706563" y="2237135"/>
            <a:ext cx="5929312" cy="784225"/>
            <a:chOff x="0" y="0"/>
            <a:chExt cx="5929354" cy="784434"/>
          </a:xfrm>
        </p:grpSpPr>
        <p:grpSp>
          <p:nvGrpSpPr>
            <p:cNvPr id="84" name="Group 10"/>
            <p:cNvGrpSpPr>
              <a:grpSpLocks/>
            </p:cNvGrpSpPr>
            <p:nvPr/>
          </p:nvGrpSpPr>
          <p:grpSpPr bwMode="auto">
            <a:xfrm>
              <a:off x="-78932" y="-71774"/>
              <a:ext cx="6260636" cy="1115865"/>
              <a:chOff x="0" y="0"/>
              <a:chExt cx="6260592" cy="1115568"/>
            </a:xfrm>
          </p:grpSpPr>
          <p:pic>
            <p:nvPicPr>
              <p:cNvPr id="89" name="AutoShape 864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60592" cy="1115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0" name="Text Box 12"/>
              <p:cNvSpPr txBox="1">
                <a:spLocks noChangeArrowheads="1"/>
              </p:cNvSpPr>
              <p:nvPr/>
            </p:nvSpPr>
            <p:spPr bwMode="auto">
              <a:xfrm>
                <a:off x="193777" y="186601"/>
                <a:ext cx="5699620" cy="5545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85" name="Group 13"/>
            <p:cNvGrpSpPr>
              <a:grpSpLocks/>
            </p:cNvGrpSpPr>
            <p:nvPr/>
          </p:nvGrpSpPr>
          <p:grpSpPr bwMode="auto">
            <a:xfrm>
              <a:off x="877753" y="105210"/>
              <a:ext cx="4866085" cy="559454"/>
              <a:chOff x="0" y="0"/>
              <a:chExt cx="2789" cy="330"/>
            </a:xfrm>
          </p:grpSpPr>
          <p:sp>
            <p:nvSpPr>
              <p:cNvPr id="87" name="AutoShape 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CADC8"/>
                  </a:gs>
                  <a:gs pos="100000">
                    <a:srgbClr val="FFFFFF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88" name="AutoShape 51"/>
              <p:cNvSpPr>
                <a:spLocks noChangeArrowheads="1"/>
              </p:cNvSpPr>
              <p:nvPr/>
            </p:nvSpPr>
            <p:spPr bwMode="auto">
              <a:xfrm>
                <a:off x="91" y="18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86" name="TextBox 53"/>
            <p:cNvSpPr txBox="1">
              <a:spLocks noChangeArrowheads="1"/>
            </p:cNvSpPr>
            <p:nvPr/>
          </p:nvSpPr>
          <p:spPr bwMode="auto">
            <a:xfrm>
              <a:off x="288927" y="23274"/>
              <a:ext cx="438153" cy="700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2</a:t>
              </a:r>
            </a:p>
          </p:txBody>
        </p:sp>
      </p:grpSp>
      <p:grpSp>
        <p:nvGrpSpPr>
          <p:cNvPr id="91" name="Group 17"/>
          <p:cNvGrpSpPr>
            <a:grpSpLocks/>
          </p:cNvGrpSpPr>
          <p:nvPr/>
        </p:nvGrpSpPr>
        <p:grpSpPr bwMode="auto">
          <a:xfrm>
            <a:off x="1706563" y="3132485"/>
            <a:ext cx="5929312" cy="784225"/>
            <a:chOff x="0" y="0"/>
            <a:chExt cx="5929354" cy="784434"/>
          </a:xfrm>
        </p:grpSpPr>
        <p:grpSp>
          <p:nvGrpSpPr>
            <p:cNvPr id="92" name="Group 18"/>
            <p:cNvGrpSpPr>
              <a:grpSpLocks/>
            </p:cNvGrpSpPr>
            <p:nvPr/>
          </p:nvGrpSpPr>
          <p:grpSpPr bwMode="auto">
            <a:xfrm>
              <a:off x="-78932" y="-71012"/>
              <a:ext cx="6260636" cy="1115865"/>
              <a:chOff x="0" y="0"/>
              <a:chExt cx="6260592" cy="1115568"/>
            </a:xfrm>
          </p:grpSpPr>
          <p:pic>
            <p:nvPicPr>
              <p:cNvPr id="132" name="AutoShape 864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60592" cy="1115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" name="Text Box 20"/>
              <p:cNvSpPr txBox="1">
                <a:spLocks noChangeArrowheads="1"/>
              </p:cNvSpPr>
              <p:nvPr/>
            </p:nvSpPr>
            <p:spPr bwMode="auto">
              <a:xfrm>
                <a:off x="193777" y="185839"/>
                <a:ext cx="5699620" cy="5545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28" name="Group 21"/>
            <p:cNvGrpSpPr>
              <a:grpSpLocks/>
            </p:cNvGrpSpPr>
            <p:nvPr/>
          </p:nvGrpSpPr>
          <p:grpSpPr bwMode="auto">
            <a:xfrm>
              <a:off x="877753" y="105210"/>
              <a:ext cx="4866085" cy="559454"/>
              <a:chOff x="0" y="0"/>
              <a:chExt cx="2789" cy="330"/>
            </a:xfrm>
          </p:grpSpPr>
          <p:sp>
            <p:nvSpPr>
              <p:cNvPr id="130" name="AutoShape 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CADC8"/>
                  </a:gs>
                  <a:gs pos="100000">
                    <a:srgbClr val="FFFFFF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131" name="AutoShape 51"/>
              <p:cNvSpPr>
                <a:spLocks noChangeArrowheads="1"/>
              </p:cNvSpPr>
              <p:nvPr/>
            </p:nvSpPr>
            <p:spPr bwMode="auto">
              <a:xfrm>
                <a:off x="91" y="18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29" name="TextBox 59"/>
            <p:cNvSpPr txBox="1">
              <a:spLocks noChangeArrowheads="1"/>
            </p:cNvSpPr>
            <p:nvPr/>
          </p:nvSpPr>
          <p:spPr bwMode="auto">
            <a:xfrm>
              <a:off x="288927" y="23372"/>
              <a:ext cx="438153" cy="702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3</a:t>
              </a:r>
            </a:p>
          </p:txBody>
        </p:sp>
      </p:grpSp>
      <p:grpSp>
        <p:nvGrpSpPr>
          <p:cNvPr id="134" name="Group 25"/>
          <p:cNvGrpSpPr>
            <a:grpSpLocks/>
          </p:cNvGrpSpPr>
          <p:nvPr/>
        </p:nvGrpSpPr>
        <p:grpSpPr bwMode="auto">
          <a:xfrm>
            <a:off x="1706563" y="4027835"/>
            <a:ext cx="5929312" cy="782638"/>
            <a:chOff x="0" y="0"/>
            <a:chExt cx="5929354" cy="784434"/>
          </a:xfrm>
        </p:grpSpPr>
        <p:grpSp>
          <p:nvGrpSpPr>
            <p:cNvPr id="135" name="Group 26"/>
            <p:cNvGrpSpPr>
              <a:grpSpLocks/>
            </p:cNvGrpSpPr>
            <p:nvPr/>
          </p:nvGrpSpPr>
          <p:grpSpPr bwMode="auto">
            <a:xfrm>
              <a:off x="-78932" y="-70392"/>
              <a:ext cx="6260636" cy="1118128"/>
              <a:chOff x="0" y="0"/>
              <a:chExt cx="6260592" cy="1115568"/>
            </a:xfrm>
          </p:grpSpPr>
          <p:pic>
            <p:nvPicPr>
              <p:cNvPr id="140" name="AutoShape 864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60592" cy="11155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1" name="Text Box 28"/>
              <p:cNvSpPr txBox="1">
                <a:spLocks noChangeArrowheads="1"/>
              </p:cNvSpPr>
              <p:nvPr/>
            </p:nvSpPr>
            <p:spPr bwMode="auto">
              <a:xfrm>
                <a:off x="193544" y="184844"/>
                <a:ext cx="5700086" cy="553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36" name="Group 29"/>
            <p:cNvGrpSpPr>
              <a:grpSpLocks/>
            </p:cNvGrpSpPr>
            <p:nvPr/>
          </p:nvGrpSpPr>
          <p:grpSpPr bwMode="auto">
            <a:xfrm>
              <a:off x="877753" y="105210"/>
              <a:ext cx="4866085" cy="559454"/>
              <a:chOff x="0" y="0"/>
              <a:chExt cx="2789" cy="330"/>
            </a:xfrm>
          </p:grpSpPr>
          <p:sp>
            <p:nvSpPr>
              <p:cNvPr id="138" name="AutoShape 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CADC8"/>
                  </a:gs>
                  <a:gs pos="100000">
                    <a:srgbClr val="FFFFFF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139" name="AutoShape 51"/>
              <p:cNvSpPr>
                <a:spLocks noChangeArrowheads="1"/>
              </p:cNvSpPr>
              <p:nvPr/>
            </p:nvSpPr>
            <p:spPr bwMode="auto">
              <a:xfrm>
                <a:off x="91" y="18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37" name="TextBox 65"/>
            <p:cNvSpPr txBox="1">
              <a:spLocks noChangeArrowheads="1"/>
            </p:cNvSpPr>
            <p:nvPr/>
          </p:nvSpPr>
          <p:spPr bwMode="auto">
            <a:xfrm>
              <a:off x="288927" y="23372"/>
              <a:ext cx="438153" cy="702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4</a:t>
              </a:r>
            </a:p>
          </p:txBody>
        </p:sp>
      </p:grpSp>
      <p:grpSp>
        <p:nvGrpSpPr>
          <p:cNvPr id="142" name="Group 33"/>
          <p:cNvGrpSpPr>
            <a:grpSpLocks/>
          </p:cNvGrpSpPr>
          <p:nvPr/>
        </p:nvGrpSpPr>
        <p:grpSpPr bwMode="auto">
          <a:xfrm>
            <a:off x="1706563" y="4923185"/>
            <a:ext cx="5929312" cy="784225"/>
            <a:chOff x="0" y="0"/>
            <a:chExt cx="5929354" cy="784434"/>
          </a:xfrm>
        </p:grpSpPr>
        <p:grpSp>
          <p:nvGrpSpPr>
            <p:cNvPr id="143" name="Group 34"/>
            <p:cNvGrpSpPr>
              <a:grpSpLocks/>
            </p:cNvGrpSpPr>
            <p:nvPr/>
          </p:nvGrpSpPr>
          <p:grpSpPr bwMode="auto">
            <a:xfrm>
              <a:off x="-78932" y="-75585"/>
              <a:ext cx="6260636" cy="1121963"/>
              <a:chOff x="0" y="0"/>
              <a:chExt cx="6260592" cy="1121664"/>
            </a:xfrm>
          </p:grpSpPr>
          <p:pic>
            <p:nvPicPr>
              <p:cNvPr id="148" name="AutoShape 864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60592" cy="1121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9" name="Text Box 36"/>
              <p:cNvSpPr txBox="1">
                <a:spLocks noChangeArrowheads="1"/>
              </p:cNvSpPr>
              <p:nvPr/>
            </p:nvSpPr>
            <p:spPr bwMode="auto">
              <a:xfrm>
                <a:off x="193777" y="190411"/>
                <a:ext cx="5699620" cy="5545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44" name="Group 37"/>
            <p:cNvGrpSpPr>
              <a:grpSpLocks/>
            </p:cNvGrpSpPr>
            <p:nvPr/>
          </p:nvGrpSpPr>
          <p:grpSpPr bwMode="auto">
            <a:xfrm>
              <a:off x="877753" y="105210"/>
              <a:ext cx="4866085" cy="559454"/>
              <a:chOff x="0" y="0"/>
              <a:chExt cx="2789" cy="330"/>
            </a:xfrm>
          </p:grpSpPr>
          <p:sp>
            <p:nvSpPr>
              <p:cNvPr id="146" name="AutoShape 5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CADC8"/>
                  </a:gs>
                  <a:gs pos="100000">
                    <a:srgbClr val="FFFFFF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147" name="AutoShape 51"/>
              <p:cNvSpPr>
                <a:spLocks noChangeArrowheads="1"/>
              </p:cNvSpPr>
              <p:nvPr/>
            </p:nvSpPr>
            <p:spPr bwMode="auto">
              <a:xfrm>
                <a:off x="91" y="18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45" name="TextBox 71"/>
            <p:cNvSpPr txBox="1">
              <a:spLocks noChangeArrowheads="1"/>
            </p:cNvSpPr>
            <p:nvPr/>
          </p:nvSpPr>
          <p:spPr bwMode="auto">
            <a:xfrm>
              <a:off x="288927" y="23372"/>
              <a:ext cx="438153" cy="702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" name="Group 2"/>
          <p:cNvGrpSpPr>
            <a:grpSpLocks/>
          </p:cNvGrpSpPr>
          <p:nvPr/>
        </p:nvGrpSpPr>
        <p:grpSpPr bwMode="auto">
          <a:xfrm>
            <a:off x="1331913" y="1197892"/>
            <a:ext cx="1079500" cy="4751388"/>
            <a:chOff x="0" y="0"/>
            <a:chExt cx="1079500" cy="4751387"/>
          </a:xfrm>
        </p:grpSpPr>
        <p:grpSp>
          <p:nvGrpSpPr>
            <p:cNvPr id="128" name="Group 3"/>
            <p:cNvGrpSpPr>
              <a:grpSpLocks/>
            </p:cNvGrpSpPr>
            <p:nvPr/>
          </p:nvGrpSpPr>
          <p:grpSpPr bwMode="auto">
            <a:xfrm>
              <a:off x="71437" y="0"/>
              <a:ext cx="936625" cy="4319587"/>
              <a:chOff x="0" y="0"/>
              <a:chExt cx="590" cy="2721"/>
            </a:xfrm>
          </p:grpSpPr>
          <p:sp>
            <p:nvSpPr>
              <p:cNvPr id="193" name="Oval 517"/>
              <p:cNvSpPr>
                <a:spLocks noChangeArrowheads="1"/>
              </p:cNvSpPr>
              <p:nvPr/>
            </p:nvSpPr>
            <p:spPr bwMode="auto">
              <a:xfrm>
                <a:off x="91" y="226"/>
                <a:ext cx="90" cy="2268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4" name="Oval 518"/>
              <p:cNvSpPr>
                <a:spLocks noChangeArrowheads="1"/>
              </p:cNvSpPr>
              <p:nvPr/>
            </p:nvSpPr>
            <p:spPr bwMode="auto">
              <a:xfrm>
                <a:off x="92" y="90"/>
                <a:ext cx="135" cy="1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95" name="Group 6"/>
              <p:cNvGrpSpPr>
                <a:grpSpLocks/>
              </p:cNvGrpSpPr>
              <p:nvPr/>
            </p:nvGrpSpPr>
            <p:grpSpPr bwMode="auto">
              <a:xfrm>
                <a:off x="-1" y="-1"/>
                <a:ext cx="591" cy="2723"/>
                <a:chOff x="0" y="0"/>
                <a:chExt cx="938784" cy="4322064"/>
              </a:xfrm>
            </p:grpSpPr>
            <p:pic>
              <p:nvPicPr>
                <p:cNvPr id="196" name="Freeform 516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38784" cy="43220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97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270" y="2159"/>
                  <a:ext cx="936625" cy="4319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</p:grpSp>
        <p:sp>
          <p:nvSpPr>
            <p:cNvPr id="129" name="Oval 474"/>
            <p:cNvSpPr>
              <a:spLocks noChangeArrowheads="1"/>
            </p:cNvSpPr>
            <p:nvPr/>
          </p:nvSpPr>
          <p:spPr bwMode="auto">
            <a:xfrm>
              <a:off x="0" y="4319587"/>
              <a:ext cx="1079500" cy="4318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64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30" name="WordArt 519"/>
            <p:cNvSpPr>
              <a:spLocks noChangeArrowheads="1" noChangeShapeType="1" noTextEdit="1"/>
            </p:cNvSpPr>
            <p:nvPr/>
          </p:nvSpPr>
          <p:spPr bwMode="auto">
            <a:xfrm>
              <a:off x="360362" y="3743325"/>
              <a:ext cx="358775" cy="2159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0%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grpSp>
          <p:nvGrpSpPr>
            <p:cNvPr id="190" name="Group 11"/>
            <p:cNvGrpSpPr>
              <a:grpSpLocks/>
            </p:cNvGrpSpPr>
            <p:nvPr/>
          </p:nvGrpSpPr>
          <p:grpSpPr bwMode="auto">
            <a:xfrm>
              <a:off x="144462" y="431800"/>
              <a:ext cx="792163" cy="1943100"/>
              <a:chOff x="0" y="0"/>
              <a:chExt cx="499" cy="1224"/>
            </a:xfrm>
          </p:grpSpPr>
          <p:sp>
            <p:nvSpPr>
              <p:cNvPr id="191" name="AutoShape 526"/>
              <p:cNvSpPr>
                <a:spLocks noChangeArrowheads="1"/>
              </p:cNvSpPr>
              <p:nvPr/>
            </p:nvSpPr>
            <p:spPr bwMode="auto">
              <a:xfrm rot="5400000">
                <a:off x="-362" y="360"/>
                <a:ext cx="1224" cy="499"/>
              </a:xfrm>
              <a:prstGeom prst="rightArrow">
                <a:avLst>
                  <a:gd name="adj1" fmla="val 55917"/>
                  <a:gd name="adj2" fmla="val 74757"/>
                </a:avLst>
              </a:prstGeom>
              <a:solidFill>
                <a:srgbClr val="000000">
                  <a:alpha val="50195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vert="eaVert"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92" name="WordArt 529"/>
              <p:cNvSpPr>
                <a:spLocks noChangeArrowheads="1" noChangeShapeType="1" noTextEdit="1"/>
              </p:cNvSpPr>
              <p:nvPr/>
            </p:nvSpPr>
            <p:spPr bwMode="auto">
              <a:xfrm rot="-5400000">
                <a:off x="-182" y="453"/>
                <a:ext cx="862" cy="136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CONTENTS</a:t>
                </a:r>
                <a:endParaRPr kumimoji="0" lang="zh-CN" altLang="en-US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</p:grpSp>
      </p:grpSp>
      <p:grpSp>
        <p:nvGrpSpPr>
          <p:cNvPr id="198" name="Group 14"/>
          <p:cNvGrpSpPr>
            <a:grpSpLocks/>
          </p:cNvGrpSpPr>
          <p:nvPr/>
        </p:nvGrpSpPr>
        <p:grpSpPr bwMode="auto">
          <a:xfrm>
            <a:off x="5653088" y="1197892"/>
            <a:ext cx="1079500" cy="4751388"/>
            <a:chOff x="0" y="0"/>
            <a:chExt cx="1079500" cy="4751387"/>
          </a:xfrm>
        </p:grpSpPr>
        <p:sp>
          <p:nvSpPr>
            <p:cNvPr id="199" name="Oval 478"/>
            <p:cNvSpPr>
              <a:spLocks noChangeArrowheads="1"/>
            </p:cNvSpPr>
            <p:nvPr/>
          </p:nvSpPr>
          <p:spPr bwMode="auto">
            <a:xfrm>
              <a:off x="0" y="4319587"/>
              <a:ext cx="1079500" cy="4318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64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00" name="Freeform 455"/>
            <p:cNvSpPr>
              <a:spLocks/>
            </p:cNvSpPr>
            <p:nvPr/>
          </p:nvSpPr>
          <p:spPr bwMode="auto">
            <a:xfrm>
              <a:off x="187325" y="863600"/>
              <a:ext cx="701675" cy="3348037"/>
            </a:xfrm>
            <a:custGeom>
              <a:avLst/>
              <a:gdLst>
                <a:gd name="T0" fmla="*/ 0 w 394"/>
                <a:gd name="T1" fmla="*/ 0 h 2037"/>
                <a:gd name="T2" fmla="*/ 0 w 394"/>
                <a:gd name="T3" fmla="*/ 3024245 h 2037"/>
                <a:gd name="T4" fmla="*/ 1781 w 394"/>
                <a:gd name="T5" fmla="*/ 3058761 h 2037"/>
                <a:gd name="T6" fmla="*/ 7124 w 394"/>
                <a:gd name="T7" fmla="*/ 3089990 h 2037"/>
                <a:gd name="T8" fmla="*/ 17809 w 394"/>
                <a:gd name="T9" fmla="*/ 3121219 h 2037"/>
                <a:gd name="T10" fmla="*/ 28494 w 394"/>
                <a:gd name="T11" fmla="*/ 3150804 h 2037"/>
                <a:gd name="T12" fmla="*/ 44523 w 394"/>
                <a:gd name="T13" fmla="*/ 3180389 h 2037"/>
                <a:gd name="T14" fmla="*/ 60551 w 394"/>
                <a:gd name="T15" fmla="*/ 3205043 h 2037"/>
                <a:gd name="T16" fmla="*/ 80141 w 394"/>
                <a:gd name="T17" fmla="*/ 3231341 h 2037"/>
                <a:gd name="T18" fmla="*/ 101511 w 394"/>
                <a:gd name="T19" fmla="*/ 3254351 h 2037"/>
                <a:gd name="T20" fmla="*/ 130006 w 394"/>
                <a:gd name="T21" fmla="*/ 3274074 h 2037"/>
                <a:gd name="T22" fmla="*/ 156719 w 394"/>
                <a:gd name="T23" fmla="*/ 3292154 h 2037"/>
                <a:gd name="T24" fmla="*/ 185214 w 394"/>
                <a:gd name="T25" fmla="*/ 3310234 h 2037"/>
                <a:gd name="T26" fmla="*/ 213708 w 394"/>
                <a:gd name="T27" fmla="*/ 3323383 h 2037"/>
                <a:gd name="T28" fmla="*/ 245764 w 394"/>
                <a:gd name="T29" fmla="*/ 3333244 h 2037"/>
                <a:gd name="T30" fmla="*/ 279601 w 394"/>
                <a:gd name="T31" fmla="*/ 3341463 h 2037"/>
                <a:gd name="T32" fmla="*/ 317000 w 394"/>
                <a:gd name="T33" fmla="*/ 3346393 h 2037"/>
                <a:gd name="T34" fmla="*/ 350838 w 394"/>
                <a:gd name="T35" fmla="*/ 3348037 h 2037"/>
                <a:gd name="T36" fmla="*/ 388236 w 394"/>
                <a:gd name="T37" fmla="*/ 3346393 h 2037"/>
                <a:gd name="T38" fmla="*/ 422074 w 394"/>
                <a:gd name="T39" fmla="*/ 3341463 h 2037"/>
                <a:gd name="T40" fmla="*/ 455911 w 394"/>
                <a:gd name="T41" fmla="*/ 3333244 h 2037"/>
                <a:gd name="T42" fmla="*/ 487967 w 394"/>
                <a:gd name="T43" fmla="*/ 3323383 h 2037"/>
                <a:gd name="T44" fmla="*/ 520023 w 394"/>
                <a:gd name="T45" fmla="*/ 3310234 h 2037"/>
                <a:gd name="T46" fmla="*/ 548518 w 394"/>
                <a:gd name="T47" fmla="*/ 3292154 h 2037"/>
                <a:gd name="T48" fmla="*/ 575231 w 394"/>
                <a:gd name="T49" fmla="*/ 3274074 h 2037"/>
                <a:gd name="T50" fmla="*/ 600164 w 394"/>
                <a:gd name="T51" fmla="*/ 3254351 h 2037"/>
                <a:gd name="T52" fmla="*/ 621534 w 394"/>
                <a:gd name="T53" fmla="*/ 3231341 h 2037"/>
                <a:gd name="T54" fmla="*/ 642905 w 394"/>
                <a:gd name="T55" fmla="*/ 3205043 h 2037"/>
                <a:gd name="T56" fmla="*/ 660714 w 394"/>
                <a:gd name="T57" fmla="*/ 3180389 h 2037"/>
                <a:gd name="T58" fmla="*/ 674961 w 394"/>
                <a:gd name="T59" fmla="*/ 3150804 h 2037"/>
                <a:gd name="T60" fmla="*/ 687428 w 394"/>
                <a:gd name="T61" fmla="*/ 3121219 h 2037"/>
                <a:gd name="T62" fmla="*/ 694551 w 394"/>
                <a:gd name="T63" fmla="*/ 3089990 h 2037"/>
                <a:gd name="T64" fmla="*/ 701675 w 394"/>
                <a:gd name="T65" fmla="*/ 3058761 h 2037"/>
                <a:gd name="T66" fmla="*/ 701675 w 394"/>
                <a:gd name="T67" fmla="*/ 3024245 h 2037"/>
                <a:gd name="T68" fmla="*/ 701675 w 394"/>
                <a:gd name="T69" fmla="*/ 0 h 2037"/>
                <a:gd name="T70" fmla="*/ 0 w 394"/>
                <a:gd name="T71" fmla="*/ 0 h 203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94"/>
                <a:gd name="T109" fmla="*/ 0 h 2037"/>
                <a:gd name="T110" fmla="*/ 394 w 394"/>
                <a:gd name="T111" fmla="*/ 2037 h 203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94" h="2037">
                  <a:moveTo>
                    <a:pt x="0" y="0"/>
                  </a:moveTo>
                  <a:lnTo>
                    <a:pt x="0" y="1840"/>
                  </a:lnTo>
                  <a:lnTo>
                    <a:pt x="1" y="1861"/>
                  </a:lnTo>
                  <a:lnTo>
                    <a:pt x="4" y="1880"/>
                  </a:lnTo>
                  <a:lnTo>
                    <a:pt x="10" y="1899"/>
                  </a:lnTo>
                  <a:lnTo>
                    <a:pt x="16" y="1917"/>
                  </a:lnTo>
                  <a:lnTo>
                    <a:pt x="25" y="1935"/>
                  </a:lnTo>
                  <a:lnTo>
                    <a:pt x="34" y="1950"/>
                  </a:lnTo>
                  <a:lnTo>
                    <a:pt x="45" y="1966"/>
                  </a:lnTo>
                  <a:lnTo>
                    <a:pt x="57" y="1980"/>
                  </a:lnTo>
                  <a:lnTo>
                    <a:pt x="73" y="1992"/>
                  </a:lnTo>
                  <a:lnTo>
                    <a:pt x="88" y="2003"/>
                  </a:lnTo>
                  <a:lnTo>
                    <a:pt x="104" y="2014"/>
                  </a:lnTo>
                  <a:lnTo>
                    <a:pt x="120" y="2022"/>
                  </a:lnTo>
                  <a:lnTo>
                    <a:pt x="138" y="2028"/>
                  </a:lnTo>
                  <a:lnTo>
                    <a:pt x="157" y="2033"/>
                  </a:lnTo>
                  <a:lnTo>
                    <a:pt x="178" y="2036"/>
                  </a:lnTo>
                  <a:lnTo>
                    <a:pt x="197" y="2037"/>
                  </a:lnTo>
                  <a:lnTo>
                    <a:pt x="218" y="2036"/>
                  </a:lnTo>
                  <a:lnTo>
                    <a:pt x="237" y="2033"/>
                  </a:lnTo>
                  <a:lnTo>
                    <a:pt x="256" y="2028"/>
                  </a:lnTo>
                  <a:lnTo>
                    <a:pt x="274" y="2022"/>
                  </a:lnTo>
                  <a:lnTo>
                    <a:pt x="292" y="2014"/>
                  </a:lnTo>
                  <a:lnTo>
                    <a:pt x="308" y="2003"/>
                  </a:lnTo>
                  <a:lnTo>
                    <a:pt x="323" y="1992"/>
                  </a:lnTo>
                  <a:lnTo>
                    <a:pt x="337" y="1980"/>
                  </a:lnTo>
                  <a:lnTo>
                    <a:pt x="349" y="1966"/>
                  </a:lnTo>
                  <a:lnTo>
                    <a:pt x="361" y="1950"/>
                  </a:lnTo>
                  <a:lnTo>
                    <a:pt x="371" y="1935"/>
                  </a:lnTo>
                  <a:lnTo>
                    <a:pt x="379" y="1917"/>
                  </a:lnTo>
                  <a:lnTo>
                    <a:pt x="386" y="1899"/>
                  </a:lnTo>
                  <a:lnTo>
                    <a:pt x="390" y="1880"/>
                  </a:lnTo>
                  <a:lnTo>
                    <a:pt x="394" y="1861"/>
                  </a:lnTo>
                  <a:lnTo>
                    <a:pt x="394" y="1840"/>
                  </a:lnTo>
                  <a:lnTo>
                    <a:pt x="39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01" name="Freeform 456"/>
            <p:cNvSpPr>
              <a:spLocks/>
            </p:cNvSpPr>
            <p:nvPr/>
          </p:nvSpPr>
          <p:spPr bwMode="auto">
            <a:xfrm>
              <a:off x="187325" y="647700"/>
              <a:ext cx="701675" cy="431800"/>
            </a:xfrm>
            <a:custGeom>
              <a:avLst/>
              <a:gdLst>
                <a:gd name="T0" fmla="*/ 701675 w 394"/>
                <a:gd name="T1" fmla="*/ 216721 h 263"/>
                <a:gd name="T2" fmla="*/ 694551 w 394"/>
                <a:gd name="T3" fmla="*/ 259408 h 263"/>
                <a:gd name="T4" fmla="*/ 674961 w 394"/>
                <a:gd name="T5" fmla="*/ 298812 h 263"/>
                <a:gd name="T6" fmla="*/ 642905 w 394"/>
                <a:gd name="T7" fmla="*/ 334932 h 263"/>
                <a:gd name="T8" fmla="*/ 600164 w 394"/>
                <a:gd name="T9" fmla="*/ 369411 h 263"/>
                <a:gd name="T10" fmla="*/ 548518 w 394"/>
                <a:gd name="T11" fmla="*/ 394038 h 263"/>
                <a:gd name="T12" fmla="*/ 487967 w 394"/>
                <a:gd name="T13" fmla="*/ 413740 h 263"/>
                <a:gd name="T14" fmla="*/ 422074 w 394"/>
                <a:gd name="T15" fmla="*/ 428516 h 263"/>
                <a:gd name="T16" fmla="*/ 350838 w 394"/>
                <a:gd name="T17" fmla="*/ 431800 h 263"/>
                <a:gd name="T18" fmla="*/ 279601 w 394"/>
                <a:gd name="T19" fmla="*/ 428516 h 263"/>
                <a:gd name="T20" fmla="*/ 213708 w 394"/>
                <a:gd name="T21" fmla="*/ 413740 h 263"/>
                <a:gd name="T22" fmla="*/ 156719 w 394"/>
                <a:gd name="T23" fmla="*/ 394038 h 263"/>
                <a:gd name="T24" fmla="*/ 101511 w 394"/>
                <a:gd name="T25" fmla="*/ 369411 h 263"/>
                <a:gd name="T26" fmla="*/ 60551 w 394"/>
                <a:gd name="T27" fmla="*/ 334932 h 263"/>
                <a:gd name="T28" fmla="*/ 28494 w 394"/>
                <a:gd name="T29" fmla="*/ 298812 h 263"/>
                <a:gd name="T30" fmla="*/ 7124 w 394"/>
                <a:gd name="T31" fmla="*/ 259408 h 263"/>
                <a:gd name="T32" fmla="*/ 0 w 394"/>
                <a:gd name="T33" fmla="*/ 216721 h 263"/>
                <a:gd name="T34" fmla="*/ 7124 w 394"/>
                <a:gd name="T35" fmla="*/ 170750 h 263"/>
                <a:gd name="T36" fmla="*/ 28494 w 394"/>
                <a:gd name="T37" fmla="*/ 131346 h 263"/>
                <a:gd name="T38" fmla="*/ 60551 w 394"/>
                <a:gd name="T39" fmla="*/ 95226 h 263"/>
                <a:gd name="T40" fmla="*/ 101511 w 394"/>
                <a:gd name="T41" fmla="*/ 64031 h 263"/>
                <a:gd name="T42" fmla="*/ 156719 w 394"/>
                <a:gd name="T43" fmla="*/ 36120 h 263"/>
                <a:gd name="T44" fmla="*/ 213708 w 394"/>
                <a:gd name="T45" fmla="*/ 16418 h 263"/>
                <a:gd name="T46" fmla="*/ 279601 w 394"/>
                <a:gd name="T47" fmla="*/ 4925 h 263"/>
                <a:gd name="T48" fmla="*/ 350838 w 394"/>
                <a:gd name="T49" fmla="*/ 0 h 263"/>
                <a:gd name="T50" fmla="*/ 422074 w 394"/>
                <a:gd name="T51" fmla="*/ 4925 h 263"/>
                <a:gd name="T52" fmla="*/ 487967 w 394"/>
                <a:gd name="T53" fmla="*/ 16418 h 263"/>
                <a:gd name="T54" fmla="*/ 548518 w 394"/>
                <a:gd name="T55" fmla="*/ 36120 h 263"/>
                <a:gd name="T56" fmla="*/ 600164 w 394"/>
                <a:gd name="T57" fmla="*/ 64031 h 263"/>
                <a:gd name="T58" fmla="*/ 642905 w 394"/>
                <a:gd name="T59" fmla="*/ 95226 h 263"/>
                <a:gd name="T60" fmla="*/ 674961 w 394"/>
                <a:gd name="T61" fmla="*/ 131346 h 263"/>
                <a:gd name="T62" fmla="*/ 694551 w 394"/>
                <a:gd name="T63" fmla="*/ 170750 h 263"/>
                <a:gd name="T64" fmla="*/ 701675 w 394"/>
                <a:gd name="T65" fmla="*/ 216721 h 26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4"/>
                <a:gd name="T100" fmla="*/ 0 h 263"/>
                <a:gd name="T101" fmla="*/ 394 w 394"/>
                <a:gd name="T102" fmla="*/ 263 h 26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4" h="263">
                  <a:moveTo>
                    <a:pt x="394" y="132"/>
                  </a:moveTo>
                  <a:lnTo>
                    <a:pt x="394" y="132"/>
                  </a:lnTo>
                  <a:lnTo>
                    <a:pt x="394" y="145"/>
                  </a:lnTo>
                  <a:lnTo>
                    <a:pt x="390" y="158"/>
                  </a:lnTo>
                  <a:lnTo>
                    <a:pt x="386" y="170"/>
                  </a:lnTo>
                  <a:lnTo>
                    <a:pt x="379" y="182"/>
                  </a:lnTo>
                  <a:lnTo>
                    <a:pt x="371" y="195"/>
                  </a:lnTo>
                  <a:lnTo>
                    <a:pt x="361" y="204"/>
                  </a:lnTo>
                  <a:lnTo>
                    <a:pt x="349" y="215"/>
                  </a:lnTo>
                  <a:lnTo>
                    <a:pt x="337" y="225"/>
                  </a:lnTo>
                  <a:lnTo>
                    <a:pt x="323" y="233"/>
                  </a:lnTo>
                  <a:lnTo>
                    <a:pt x="308" y="240"/>
                  </a:lnTo>
                  <a:lnTo>
                    <a:pt x="292" y="247"/>
                  </a:lnTo>
                  <a:lnTo>
                    <a:pt x="274" y="252"/>
                  </a:lnTo>
                  <a:lnTo>
                    <a:pt x="256" y="256"/>
                  </a:lnTo>
                  <a:lnTo>
                    <a:pt x="237" y="261"/>
                  </a:lnTo>
                  <a:lnTo>
                    <a:pt x="218" y="262"/>
                  </a:lnTo>
                  <a:lnTo>
                    <a:pt x="197" y="263"/>
                  </a:lnTo>
                  <a:lnTo>
                    <a:pt x="178" y="262"/>
                  </a:lnTo>
                  <a:lnTo>
                    <a:pt x="157" y="261"/>
                  </a:lnTo>
                  <a:lnTo>
                    <a:pt x="138" y="256"/>
                  </a:lnTo>
                  <a:lnTo>
                    <a:pt x="120" y="252"/>
                  </a:lnTo>
                  <a:lnTo>
                    <a:pt x="104" y="247"/>
                  </a:lnTo>
                  <a:lnTo>
                    <a:pt x="88" y="240"/>
                  </a:lnTo>
                  <a:lnTo>
                    <a:pt x="73" y="233"/>
                  </a:lnTo>
                  <a:lnTo>
                    <a:pt x="57" y="225"/>
                  </a:lnTo>
                  <a:lnTo>
                    <a:pt x="45" y="215"/>
                  </a:lnTo>
                  <a:lnTo>
                    <a:pt x="34" y="204"/>
                  </a:lnTo>
                  <a:lnTo>
                    <a:pt x="25" y="195"/>
                  </a:lnTo>
                  <a:lnTo>
                    <a:pt x="16" y="182"/>
                  </a:lnTo>
                  <a:lnTo>
                    <a:pt x="10" y="170"/>
                  </a:lnTo>
                  <a:lnTo>
                    <a:pt x="4" y="158"/>
                  </a:lnTo>
                  <a:lnTo>
                    <a:pt x="1" y="145"/>
                  </a:lnTo>
                  <a:lnTo>
                    <a:pt x="0" y="132"/>
                  </a:lnTo>
                  <a:lnTo>
                    <a:pt x="1" y="118"/>
                  </a:lnTo>
                  <a:lnTo>
                    <a:pt x="4" y="104"/>
                  </a:lnTo>
                  <a:lnTo>
                    <a:pt x="10" y="92"/>
                  </a:lnTo>
                  <a:lnTo>
                    <a:pt x="16" y="80"/>
                  </a:lnTo>
                  <a:lnTo>
                    <a:pt x="25" y="69"/>
                  </a:lnTo>
                  <a:lnTo>
                    <a:pt x="34" y="58"/>
                  </a:lnTo>
                  <a:lnTo>
                    <a:pt x="45" y="48"/>
                  </a:lnTo>
                  <a:lnTo>
                    <a:pt x="57" y="39"/>
                  </a:lnTo>
                  <a:lnTo>
                    <a:pt x="73" y="30"/>
                  </a:lnTo>
                  <a:lnTo>
                    <a:pt x="88" y="22"/>
                  </a:lnTo>
                  <a:lnTo>
                    <a:pt x="104" y="15"/>
                  </a:lnTo>
                  <a:lnTo>
                    <a:pt x="120" y="10"/>
                  </a:lnTo>
                  <a:lnTo>
                    <a:pt x="138" y="6"/>
                  </a:lnTo>
                  <a:lnTo>
                    <a:pt x="157" y="3"/>
                  </a:lnTo>
                  <a:lnTo>
                    <a:pt x="178" y="0"/>
                  </a:lnTo>
                  <a:lnTo>
                    <a:pt x="197" y="0"/>
                  </a:lnTo>
                  <a:lnTo>
                    <a:pt x="218" y="0"/>
                  </a:lnTo>
                  <a:lnTo>
                    <a:pt x="237" y="3"/>
                  </a:lnTo>
                  <a:lnTo>
                    <a:pt x="256" y="6"/>
                  </a:lnTo>
                  <a:lnTo>
                    <a:pt x="274" y="10"/>
                  </a:lnTo>
                  <a:lnTo>
                    <a:pt x="292" y="15"/>
                  </a:lnTo>
                  <a:lnTo>
                    <a:pt x="308" y="22"/>
                  </a:lnTo>
                  <a:lnTo>
                    <a:pt x="323" y="30"/>
                  </a:lnTo>
                  <a:lnTo>
                    <a:pt x="337" y="39"/>
                  </a:lnTo>
                  <a:lnTo>
                    <a:pt x="349" y="48"/>
                  </a:lnTo>
                  <a:lnTo>
                    <a:pt x="361" y="58"/>
                  </a:lnTo>
                  <a:lnTo>
                    <a:pt x="371" y="69"/>
                  </a:lnTo>
                  <a:lnTo>
                    <a:pt x="379" y="80"/>
                  </a:lnTo>
                  <a:lnTo>
                    <a:pt x="386" y="92"/>
                  </a:lnTo>
                  <a:lnTo>
                    <a:pt x="390" y="104"/>
                  </a:lnTo>
                  <a:lnTo>
                    <a:pt x="394" y="118"/>
                  </a:lnTo>
                  <a:lnTo>
                    <a:pt x="394" y="132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02" name="WordArt 523"/>
            <p:cNvSpPr>
              <a:spLocks noChangeArrowheads="1" noChangeShapeType="1" noTextEdit="1"/>
            </p:cNvSpPr>
            <p:nvPr/>
          </p:nvSpPr>
          <p:spPr bwMode="auto">
            <a:xfrm>
              <a:off x="287337" y="3743325"/>
              <a:ext cx="503238" cy="2159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80%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grpSp>
          <p:nvGrpSpPr>
            <p:cNvPr id="203" name="Group 19"/>
            <p:cNvGrpSpPr>
              <a:grpSpLocks/>
            </p:cNvGrpSpPr>
            <p:nvPr/>
          </p:nvGrpSpPr>
          <p:grpSpPr bwMode="auto">
            <a:xfrm>
              <a:off x="71437" y="0"/>
              <a:ext cx="936625" cy="4319587"/>
              <a:chOff x="0" y="0"/>
              <a:chExt cx="590" cy="2721"/>
            </a:xfrm>
          </p:grpSpPr>
          <p:grpSp>
            <p:nvGrpSpPr>
              <p:cNvPr id="204" name="Group 20"/>
              <p:cNvGrpSpPr>
                <a:grpSpLocks/>
              </p:cNvGrpSpPr>
              <p:nvPr/>
            </p:nvGrpSpPr>
            <p:grpSpPr bwMode="auto">
              <a:xfrm>
                <a:off x="0" y="-1"/>
                <a:ext cx="591" cy="2723"/>
                <a:chOff x="0" y="0"/>
                <a:chExt cx="938784" cy="4322064"/>
              </a:xfrm>
            </p:grpSpPr>
            <p:pic>
              <p:nvPicPr>
                <p:cNvPr id="207" name="Freeform 489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38784" cy="43220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8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381" y="2159"/>
                  <a:ext cx="936625" cy="4319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05" name="Oval 490"/>
              <p:cNvSpPr>
                <a:spLocks noChangeArrowheads="1"/>
              </p:cNvSpPr>
              <p:nvPr/>
            </p:nvSpPr>
            <p:spPr bwMode="auto">
              <a:xfrm>
                <a:off x="91" y="226"/>
                <a:ext cx="90" cy="2268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06" name="Oval 491"/>
              <p:cNvSpPr>
                <a:spLocks noChangeArrowheads="1"/>
              </p:cNvSpPr>
              <p:nvPr/>
            </p:nvSpPr>
            <p:spPr bwMode="auto">
              <a:xfrm>
                <a:off x="92" y="90"/>
                <a:ext cx="135" cy="1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209" name="Group 25"/>
          <p:cNvGrpSpPr>
            <a:grpSpLocks/>
          </p:cNvGrpSpPr>
          <p:nvPr/>
        </p:nvGrpSpPr>
        <p:grpSpPr bwMode="auto">
          <a:xfrm>
            <a:off x="6732588" y="1197892"/>
            <a:ext cx="1079500" cy="4751388"/>
            <a:chOff x="0" y="0"/>
            <a:chExt cx="1079500" cy="4751387"/>
          </a:xfrm>
        </p:grpSpPr>
        <p:sp>
          <p:nvSpPr>
            <p:cNvPr id="210" name="Oval 479"/>
            <p:cNvSpPr>
              <a:spLocks noChangeArrowheads="1"/>
            </p:cNvSpPr>
            <p:nvPr/>
          </p:nvSpPr>
          <p:spPr bwMode="auto">
            <a:xfrm>
              <a:off x="0" y="4319587"/>
              <a:ext cx="1079500" cy="4318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64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11" name="Freeform 467"/>
            <p:cNvSpPr>
              <a:spLocks/>
            </p:cNvSpPr>
            <p:nvPr/>
          </p:nvSpPr>
          <p:spPr bwMode="auto">
            <a:xfrm>
              <a:off x="188912" y="107950"/>
              <a:ext cx="701675" cy="4103687"/>
            </a:xfrm>
            <a:custGeom>
              <a:avLst/>
              <a:gdLst>
                <a:gd name="T0" fmla="*/ 701675 w 394"/>
                <a:gd name="T1" fmla="*/ 323759 h 2497"/>
                <a:gd name="T2" fmla="*/ 694551 w 394"/>
                <a:gd name="T3" fmla="*/ 258021 h 2497"/>
                <a:gd name="T4" fmla="*/ 674961 w 394"/>
                <a:gd name="T5" fmla="*/ 197214 h 2497"/>
                <a:gd name="T6" fmla="*/ 642905 w 394"/>
                <a:gd name="T7" fmla="*/ 141336 h 2497"/>
                <a:gd name="T8" fmla="*/ 600164 w 394"/>
                <a:gd name="T9" fmla="*/ 93676 h 2497"/>
                <a:gd name="T10" fmla="*/ 548518 w 394"/>
                <a:gd name="T11" fmla="*/ 54234 h 2497"/>
                <a:gd name="T12" fmla="*/ 487967 w 394"/>
                <a:gd name="T13" fmla="*/ 24652 h 2497"/>
                <a:gd name="T14" fmla="*/ 422074 w 394"/>
                <a:gd name="T15" fmla="*/ 6574 h 2497"/>
                <a:gd name="T16" fmla="*/ 350838 w 394"/>
                <a:gd name="T17" fmla="*/ 0 h 2497"/>
                <a:gd name="T18" fmla="*/ 279601 w 394"/>
                <a:gd name="T19" fmla="*/ 6574 h 2497"/>
                <a:gd name="T20" fmla="*/ 215489 w 394"/>
                <a:gd name="T21" fmla="*/ 24652 h 2497"/>
                <a:gd name="T22" fmla="*/ 156719 w 394"/>
                <a:gd name="T23" fmla="*/ 54234 h 2497"/>
                <a:gd name="T24" fmla="*/ 103292 w 394"/>
                <a:gd name="T25" fmla="*/ 93676 h 2497"/>
                <a:gd name="T26" fmla="*/ 60551 w 394"/>
                <a:gd name="T27" fmla="*/ 141336 h 2497"/>
                <a:gd name="T28" fmla="*/ 28494 w 394"/>
                <a:gd name="T29" fmla="*/ 197214 h 2497"/>
                <a:gd name="T30" fmla="*/ 7124 w 394"/>
                <a:gd name="T31" fmla="*/ 258021 h 2497"/>
                <a:gd name="T32" fmla="*/ 0 w 394"/>
                <a:gd name="T33" fmla="*/ 323759 h 2497"/>
                <a:gd name="T34" fmla="*/ 1781 w 394"/>
                <a:gd name="T35" fmla="*/ 3814440 h 2497"/>
                <a:gd name="T36" fmla="*/ 17809 w 394"/>
                <a:gd name="T37" fmla="*/ 3876891 h 2497"/>
                <a:gd name="T38" fmla="*/ 44523 w 394"/>
                <a:gd name="T39" fmla="*/ 3936055 h 2497"/>
                <a:gd name="T40" fmla="*/ 80141 w 394"/>
                <a:gd name="T41" fmla="*/ 3987002 h 2497"/>
                <a:gd name="T42" fmla="*/ 130006 w 394"/>
                <a:gd name="T43" fmla="*/ 4029732 h 2497"/>
                <a:gd name="T44" fmla="*/ 185214 w 394"/>
                <a:gd name="T45" fmla="*/ 4065888 h 2497"/>
                <a:gd name="T46" fmla="*/ 245764 w 394"/>
                <a:gd name="T47" fmla="*/ 4090539 h 2497"/>
                <a:gd name="T48" fmla="*/ 317000 w 394"/>
                <a:gd name="T49" fmla="*/ 4102044 h 2497"/>
                <a:gd name="T50" fmla="*/ 388236 w 394"/>
                <a:gd name="T51" fmla="*/ 4102044 h 2497"/>
                <a:gd name="T52" fmla="*/ 455911 w 394"/>
                <a:gd name="T53" fmla="*/ 4090539 h 2497"/>
                <a:gd name="T54" fmla="*/ 520023 w 394"/>
                <a:gd name="T55" fmla="*/ 4065888 h 2497"/>
                <a:gd name="T56" fmla="*/ 575231 w 394"/>
                <a:gd name="T57" fmla="*/ 4029732 h 2497"/>
                <a:gd name="T58" fmla="*/ 621534 w 394"/>
                <a:gd name="T59" fmla="*/ 3987002 h 2497"/>
                <a:gd name="T60" fmla="*/ 660714 w 394"/>
                <a:gd name="T61" fmla="*/ 3936055 h 2497"/>
                <a:gd name="T62" fmla="*/ 687428 w 394"/>
                <a:gd name="T63" fmla="*/ 3876891 h 2497"/>
                <a:gd name="T64" fmla="*/ 701675 w 394"/>
                <a:gd name="T65" fmla="*/ 3814440 h 2497"/>
                <a:gd name="T66" fmla="*/ 701675 w 394"/>
                <a:gd name="T67" fmla="*/ 323759 h 2497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394"/>
                <a:gd name="T103" fmla="*/ 0 h 2497"/>
                <a:gd name="T104" fmla="*/ 394 w 394"/>
                <a:gd name="T105" fmla="*/ 2497 h 2497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394" h="2497">
                  <a:moveTo>
                    <a:pt x="394" y="197"/>
                  </a:moveTo>
                  <a:lnTo>
                    <a:pt x="394" y="197"/>
                  </a:lnTo>
                  <a:lnTo>
                    <a:pt x="394" y="176"/>
                  </a:lnTo>
                  <a:lnTo>
                    <a:pt x="390" y="157"/>
                  </a:lnTo>
                  <a:lnTo>
                    <a:pt x="386" y="138"/>
                  </a:lnTo>
                  <a:lnTo>
                    <a:pt x="379" y="120"/>
                  </a:lnTo>
                  <a:lnTo>
                    <a:pt x="371" y="102"/>
                  </a:lnTo>
                  <a:lnTo>
                    <a:pt x="361" y="86"/>
                  </a:lnTo>
                  <a:lnTo>
                    <a:pt x="349" y="71"/>
                  </a:lnTo>
                  <a:lnTo>
                    <a:pt x="337" y="57"/>
                  </a:lnTo>
                  <a:lnTo>
                    <a:pt x="323" y="45"/>
                  </a:lnTo>
                  <a:lnTo>
                    <a:pt x="308" y="33"/>
                  </a:lnTo>
                  <a:lnTo>
                    <a:pt x="292" y="23"/>
                  </a:lnTo>
                  <a:lnTo>
                    <a:pt x="274" y="15"/>
                  </a:lnTo>
                  <a:lnTo>
                    <a:pt x="256" y="8"/>
                  </a:lnTo>
                  <a:lnTo>
                    <a:pt x="237" y="4"/>
                  </a:lnTo>
                  <a:lnTo>
                    <a:pt x="218" y="0"/>
                  </a:lnTo>
                  <a:lnTo>
                    <a:pt x="197" y="0"/>
                  </a:lnTo>
                  <a:lnTo>
                    <a:pt x="178" y="0"/>
                  </a:lnTo>
                  <a:lnTo>
                    <a:pt x="157" y="4"/>
                  </a:lnTo>
                  <a:lnTo>
                    <a:pt x="138" y="8"/>
                  </a:lnTo>
                  <a:lnTo>
                    <a:pt x="121" y="15"/>
                  </a:lnTo>
                  <a:lnTo>
                    <a:pt x="104" y="23"/>
                  </a:lnTo>
                  <a:lnTo>
                    <a:pt x="88" y="33"/>
                  </a:lnTo>
                  <a:lnTo>
                    <a:pt x="73" y="45"/>
                  </a:lnTo>
                  <a:lnTo>
                    <a:pt x="58" y="57"/>
                  </a:lnTo>
                  <a:lnTo>
                    <a:pt x="45" y="71"/>
                  </a:lnTo>
                  <a:lnTo>
                    <a:pt x="34" y="86"/>
                  </a:lnTo>
                  <a:lnTo>
                    <a:pt x="25" y="102"/>
                  </a:lnTo>
                  <a:lnTo>
                    <a:pt x="16" y="120"/>
                  </a:lnTo>
                  <a:lnTo>
                    <a:pt x="10" y="138"/>
                  </a:lnTo>
                  <a:lnTo>
                    <a:pt x="4" y="157"/>
                  </a:lnTo>
                  <a:lnTo>
                    <a:pt x="1" y="176"/>
                  </a:lnTo>
                  <a:lnTo>
                    <a:pt x="0" y="197"/>
                  </a:lnTo>
                  <a:lnTo>
                    <a:pt x="0" y="2300"/>
                  </a:lnTo>
                  <a:lnTo>
                    <a:pt x="1" y="2321"/>
                  </a:lnTo>
                  <a:lnTo>
                    <a:pt x="4" y="2340"/>
                  </a:lnTo>
                  <a:lnTo>
                    <a:pt x="10" y="2359"/>
                  </a:lnTo>
                  <a:lnTo>
                    <a:pt x="16" y="2377"/>
                  </a:lnTo>
                  <a:lnTo>
                    <a:pt x="25" y="2395"/>
                  </a:lnTo>
                  <a:lnTo>
                    <a:pt x="34" y="2410"/>
                  </a:lnTo>
                  <a:lnTo>
                    <a:pt x="45" y="2426"/>
                  </a:lnTo>
                  <a:lnTo>
                    <a:pt x="58" y="2440"/>
                  </a:lnTo>
                  <a:lnTo>
                    <a:pt x="73" y="2452"/>
                  </a:lnTo>
                  <a:lnTo>
                    <a:pt x="88" y="2463"/>
                  </a:lnTo>
                  <a:lnTo>
                    <a:pt x="104" y="2474"/>
                  </a:lnTo>
                  <a:lnTo>
                    <a:pt x="121" y="2482"/>
                  </a:lnTo>
                  <a:lnTo>
                    <a:pt x="138" y="2489"/>
                  </a:lnTo>
                  <a:lnTo>
                    <a:pt x="157" y="2493"/>
                  </a:lnTo>
                  <a:lnTo>
                    <a:pt x="178" y="2496"/>
                  </a:lnTo>
                  <a:lnTo>
                    <a:pt x="197" y="2497"/>
                  </a:lnTo>
                  <a:lnTo>
                    <a:pt x="218" y="2496"/>
                  </a:lnTo>
                  <a:lnTo>
                    <a:pt x="237" y="2493"/>
                  </a:lnTo>
                  <a:lnTo>
                    <a:pt x="256" y="2489"/>
                  </a:lnTo>
                  <a:lnTo>
                    <a:pt x="274" y="2482"/>
                  </a:lnTo>
                  <a:lnTo>
                    <a:pt x="292" y="2474"/>
                  </a:lnTo>
                  <a:lnTo>
                    <a:pt x="308" y="2463"/>
                  </a:lnTo>
                  <a:lnTo>
                    <a:pt x="323" y="2452"/>
                  </a:lnTo>
                  <a:lnTo>
                    <a:pt x="337" y="2440"/>
                  </a:lnTo>
                  <a:lnTo>
                    <a:pt x="349" y="2426"/>
                  </a:lnTo>
                  <a:lnTo>
                    <a:pt x="361" y="2410"/>
                  </a:lnTo>
                  <a:lnTo>
                    <a:pt x="371" y="2395"/>
                  </a:lnTo>
                  <a:lnTo>
                    <a:pt x="379" y="2377"/>
                  </a:lnTo>
                  <a:lnTo>
                    <a:pt x="386" y="2359"/>
                  </a:lnTo>
                  <a:lnTo>
                    <a:pt x="390" y="2340"/>
                  </a:lnTo>
                  <a:lnTo>
                    <a:pt x="394" y="2321"/>
                  </a:lnTo>
                  <a:lnTo>
                    <a:pt x="394" y="2300"/>
                  </a:lnTo>
                  <a:lnTo>
                    <a:pt x="394" y="197"/>
                  </a:lnTo>
                  <a:close/>
                </a:path>
              </a:pathLst>
            </a:custGeom>
            <a:gradFill rotWithShape="1">
              <a:gsLst>
                <a:gs pos="0">
                  <a:srgbClr val="374517"/>
                </a:gs>
                <a:gs pos="100000">
                  <a:srgbClr val="9CBC55"/>
                </a:gs>
              </a:gsLst>
              <a:lin ang="0" scaled="1"/>
            </a:gradFill>
            <a:ln>
              <a:noFill/>
            </a:ln>
            <a:effectLst>
              <a:outerShdw sx="86000" sy="86000" algn="ctr" rotWithShape="0">
                <a:srgbClr val="000000">
                  <a:alpha val="17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12" name="WordArt 524"/>
            <p:cNvSpPr>
              <a:spLocks noChangeArrowheads="1" noChangeShapeType="1" noTextEdit="1"/>
            </p:cNvSpPr>
            <p:nvPr/>
          </p:nvSpPr>
          <p:spPr bwMode="auto">
            <a:xfrm>
              <a:off x="215900" y="3743325"/>
              <a:ext cx="647700" cy="2159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100%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grpSp>
          <p:nvGrpSpPr>
            <p:cNvPr id="213" name="Group 29"/>
            <p:cNvGrpSpPr>
              <a:grpSpLocks/>
            </p:cNvGrpSpPr>
            <p:nvPr/>
          </p:nvGrpSpPr>
          <p:grpSpPr bwMode="auto">
            <a:xfrm>
              <a:off x="71461" y="0"/>
              <a:ext cx="936629" cy="4319588"/>
              <a:chOff x="0" y="0"/>
              <a:chExt cx="590" cy="2721"/>
            </a:xfrm>
          </p:grpSpPr>
          <p:grpSp>
            <p:nvGrpSpPr>
              <p:cNvPr id="214" name="Group 30"/>
              <p:cNvGrpSpPr>
                <a:grpSpLocks/>
              </p:cNvGrpSpPr>
              <p:nvPr/>
            </p:nvGrpSpPr>
            <p:grpSpPr bwMode="auto">
              <a:xfrm>
                <a:off x="-1" y="-1"/>
                <a:ext cx="591" cy="2723"/>
                <a:chOff x="0" y="0"/>
                <a:chExt cx="938784" cy="4322064"/>
              </a:xfrm>
            </p:grpSpPr>
            <p:pic>
              <p:nvPicPr>
                <p:cNvPr id="217" name="Freeform 500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38784" cy="43220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18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913" y="2159"/>
                  <a:ext cx="936629" cy="431958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15" name="Oval 501"/>
              <p:cNvSpPr>
                <a:spLocks noChangeArrowheads="1"/>
              </p:cNvSpPr>
              <p:nvPr/>
            </p:nvSpPr>
            <p:spPr bwMode="auto">
              <a:xfrm>
                <a:off x="91" y="226"/>
                <a:ext cx="90" cy="2268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6" name="Oval 502"/>
              <p:cNvSpPr>
                <a:spLocks noChangeArrowheads="1"/>
              </p:cNvSpPr>
              <p:nvPr/>
            </p:nvSpPr>
            <p:spPr bwMode="auto">
              <a:xfrm>
                <a:off x="92" y="90"/>
                <a:ext cx="135" cy="1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219" name="Group 35"/>
          <p:cNvGrpSpPr>
            <a:grpSpLocks/>
          </p:cNvGrpSpPr>
          <p:nvPr/>
        </p:nvGrpSpPr>
        <p:grpSpPr bwMode="auto">
          <a:xfrm>
            <a:off x="4572000" y="1197892"/>
            <a:ext cx="1079500" cy="4751388"/>
            <a:chOff x="0" y="0"/>
            <a:chExt cx="1079500" cy="4751387"/>
          </a:xfrm>
        </p:grpSpPr>
        <p:sp>
          <p:nvSpPr>
            <p:cNvPr id="220" name="Oval 477"/>
            <p:cNvSpPr>
              <a:spLocks noChangeArrowheads="1"/>
            </p:cNvSpPr>
            <p:nvPr/>
          </p:nvSpPr>
          <p:spPr bwMode="auto">
            <a:xfrm>
              <a:off x="0" y="4319587"/>
              <a:ext cx="1079500" cy="4318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64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21" name="Freeform 458"/>
            <p:cNvSpPr>
              <a:spLocks/>
            </p:cNvSpPr>
            <p:nvPr/>
          </p:nvSpPr>
          <p:spPr bwMode="auto">
            <a:xfrm>
              <a:off x="188913" y="1728787"/>
              <a:ext cx="701675" cy="2482850"/>
            </a:xfrm>
            <a:custGeom>
              <a:avLst/>
              <a:gdLst>
                <a:gd name="T0" fmla="*/ 0 w 394"/>
                <a:gd name="T1" fmla="*/ 0 h 1511"/>
                <a:gd name="T2" fmla="*/ 0 w 394"/>
                <a:gd name="T3" fmla="*/ 2159143 h 1511"/>
                <a:gd name="T4" fmla="*/ 1781 w 394"/>
                <a:gd name="T5" fmla="*/ 2193650 h 1511"/>
                <a:gd name="T6" fmla="*/ 7124 w 394"/>
                <a:gd name="T7" fmla="*/ 2224870 h 1511"/>
                <a:gd name="T8" fmla="*/ 16028 w 394"/>
                <a:gd name="T9" fmla="*/ 2256091 h 1511"/>
                <a:gd name="T10" fmla="*/ 26714 w 394"/>
                <a:gd name="T11" fmla="*/ 2285668 h 1511"/>
                <a:gd name="T12" fmla="*/ 44523 w 394"/>
                <a:gd name="T13" fmla="*/ 2315245 h 1511"/>
                <a:gd name="T14" fmla="*/ 60551 w 394"/>
                <a:gd name="T15" fmla="*/ 2339893 h 1511"/>
                <a:gd name="T16" fmla="*/ 80141 w 394"/>
                <a:gd name="T17" fmla="*/ 2366184 h 1511"/>
                <a:gd name="T18" fmla="*/ 101511 w 394"/>
                <a:gd name="T19" fmla="*/ 2389189 h 1511"/>
                <a:gd name="T20" fmla="*/ 128225 w 394"/>
                <a:gd name="T21" fmla="*/ 2408907 h 1511"/>
                <a:gd name="T22" fmla="*/ 156719 w 394"/>
                <a:gd name="T23" fmla="*/ 2426982 h 1511"/>
                <a:gd name="T24" fmla="*/ 185214 w 394"/>
                <a:gd name="T25" fmla="*/ 2445057 h 1511"/>
                <a:gd name="T26" fmla="*/ 213708 w 394"/>
                <a:gd name="T27" fmla="*/ 2458202 h 1511"/>
                <a:gd name="T28" fmla="*/ 245764 w 394"/>
                <a:gd name="T29" fmla="*/ 2469705 h 1511"/>
                <a:gd name="T30" fmla="*/ 279601 w 394"/>
                <a:gd name="T31" fmla="*/ 2476277 h 1511"/>
                <a:gd name="T32" fmla="*/ 315219 w 394"/>
                <a:gd name="T33" fmla="*/ 2481207 h 1511"/>
                <a:gd name="T34" fmla="*/ 350838 w 394"/>
                <a:gd name="T35" fmla="*/ 2482850 h 1511"/>
                <a:gd name="T36" fmla="*/ 388236 w 394"/>
                <a:gd name="T37" fmla="*/ 2481207 h 1511"/>
                <a:gd name="T38" fmla="*/ 422074 w 394"/>
                <a:gd name="T39" fmla="*/ 2476277 h 1511"/>
                <a:gd name="T40" fmla="*/ 455911 w 394"/>
                <a:gd name="T41" fmla="*/ 2469705 h 1511"/>
                <a:gd name="T42" fmla="*/ 487967 w 394"/>
                <a:gd name="T43" fmla="*/ 2458202 h 1511"/>
                <a:gd name="T44" fmla="*/ 518242 w 394"/>
                <a:gd name="T45" fmla="*/ 2445057 h 1511"/>
                <a:gd name="T46" fmla="*/ 548518 w 394"/>
                <a:gd name="T47" fmla="*/ 2426982 h 1511"/>
                <a:gd name="T48" fmla="*/ 575231 w 394"/>
                <a:gd name="T49" fmla="*/ 2408907 h 1511"/>
                <a:gd name="T50" fmla="*/ 600164 w 394"/>
                <a:gd name="T51" fmla="*/ 2389189 h 1511"/>
                <a:gd name="T52" fmla="*/ 621534 w 394"/>
                <a:gd name="T53" fmla="*/ 2366184 h 1511"/>
                <a:gd name="T54" fmla="*/ 642905 w 394"/>
                <a:gd name="T55" fmla="*/ 2339893 h 1511"/>
                <a:gd name="T56" fmla="*/ 660714 w 394"/>
                <a:gd name="T57" fmla="*/ 2315245 h 1511"/>
                <a:gd name="T58" fmla="*/ 674961 w 394"/>
                <a:gd name="T59" fmla="*/ 2285668 h 1511"/>
                <a:gd name="T60" fmla="*/ 687428 w 394"/>
                <a:gd name="T61" fmla="*/ 2256091 h 1511"/>
                <a:gd name="T62" fmla="*/ 694551 w 394"/>
                <a:gd name="T63" fmla="*/ 2224870 h 1511"/>
                <a:gd name="T64" fmla="*/ 699894 w 394"/>
                <a:gd name="T65" fmla="*/ 2193650 h 1511"/>
                <a:gd name="T66" fmla="*/ 701675 w 394"/>
                <a:gd name="T67" fmla="*/ 2159143 h 1511"/>
                <a:gd name="T68" fmla="*/ 701675 w 394"/>
                <a:gd name="T69" fmla="*/ 0 h 1511"/>
                <a:gd name="T70" fmla="*/ 0 w 394"/>
                <a:gd name="T71" fmla="*/ 0 h 151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94"/>
                <a:gd name="T109" fmla="*/ 0 h 1511"/>
                <a:gd name="T110" fmla="*/ 394 w 394"/>
                <a:gd name="T111" fmla="*/ 1511 h 151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94" h="1511">
                  <a:moveTo>
                    <a:pt x="0" y="0"/>
                  </a:moveTo>
                  <a:lnTo>
                    <a:pt x="0" y="1314"/>
                  </a:lnTo>
                  <a:lnTo>
                    <a:pt x="1" y="1335"/>
                  </a:lnTo>
                  <a:lnTo>
                    <a:pt x="4" y="1354"/>
                  </a:lnTo>
                  <a:lnTo>
                    <a:pt x="9" y="1373"/>
                  </a:lnTo>
                  <a:lnTo>
                    <a:pt x="15" y="1391"/>
                  </a:lnTo>
                  <a:lnTo>
                    <a:pt x="25" y="1409"/>
                  </a:lnTo>
                  <a:lnTo>
                    <a:pt x="34" y="1424"/>
                  </a:lnTo>
                  <a:lnTo>
                    <a:pt x="45" y="1440"/>
                  </a:lnTo>
                  <a:lnTo>
                    <a:pt x="57" y="1454"/>
                  </a:lnTo>
                  <a:lnTo>
                    <a:pt x="72" y="1466"/>
                  </a:lnTo>
                  <a:lnTo>
                    <a:pt x="88" y="1477"/>
                  </a:lnTo>
                  <a:lnTo>
                    <a:pt x="104" y="1488"/>
                  </a:lnTo>
                  <a:lnTo>
                    <a:pt x="120" y="1496"/>
                  </a:lnTo>
                  <a:lnTo>
                    <a:pt x="138" y="1503"/>
                  </a:lnTo>
                  <a:lnTo>
                    <a:pt x="157" y="1507"/>
                  </a:lnTo>
                  <a:lnTo>
                    <a:pt x="177" y="1510"/>
                  </a:lnTo>
                  <a:lnTo>
                    <a:pt x="197" y="1511"/>
                  </a:lnTo>
                  <a:lnTo>
                    <a:pt x="218" y="1510"/>
                  </a:lnTo>
                  <a:lnTo>
                    <a:pt x="237" y="1507"/>
                  </a:lnTo>
                  <a:lnTo>
                    <a:pt x="256" y="1503"/>
                  </a:lnTo>
                  <a:lnTo>
                    <a:pt x="274" y="1496"/>
                  </a:lnTo>
                  <a:lnTo>
                    <a:pt x="291" y="1488"/>
                  </a:lnTo>
                  <a:lnTo>
                    <a:pt x="308" y="1477"/>
                  </a:lnTo>
                  <a:lnTo>
                    <a:pt x="323" y="1466"/>
                  </a:lnTo>
                  <a:lnTo>
                    <a:pt x="337" y="1454"/>
                  </a:lnTo>
                  <a:lnTo>
                    <a:pt x="349" y="1440"/>
                  </a:lnTo>
                  <a:lnTo>
                    <a:pt x="361" y="1424"/>
                  </a:lnTo>
                  <a:lnTo>
                    <a:pt x="371" y="1409"/>
                  </a:lnTo>
                  <a:lnTo>
                    <a:pt x="379" y="1391"/>
                  </a:lnTo>
                  <a:lnTo>
                    <a:pt x="386" y="1373"/>
                  </a:lnTo>
                  <a:lnTo>
                    <a:pt x="390" y="1354"/>
                  </a:lnTo>
                  <a:lnTo>
                    <a:pt x="393" y="1335"/>
                  </a:lnTo>
                  <a:lnTo>
                    <a:pt x="394" y="1314"/>
                  </a:lnTo>
                  <a:lnTo>
                    <a:pt x="39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22" name="Freeform 459"/>
            <p:cNvSpPr>
              <a:spLocks/>
            </p:cNvSpPr>
            <p:nvPr/>
          </p:nvSpPr>
          <p:spPr bwMode="auto">
            <a:xfrm>
              <a:off x="188913" y="1511300"/>
              <a:ext cx="701675" cy="431800"/>
            </a:xfrm>
            <a:custGeom>
              <a:avLst/>
              <a:gdLst>
                <a:gd name="T0" fmla="*/ 701675 w 394"/>
                <a:gd name="T1" fmla="*/ 216721 h 263"/>
                <a:gd name="T2" fmla="*/ 694551 w 394"/>
                <a:gd name="T3" fmla="*/ 259408 h 263"/>
                <a:gd name="T4" fmla="*/ 674961 w 394"/>
                <a:gd name="T5" fmla="*/ 298812 h 263"/>
                <a:gd name="T6" fmla="*/ 642905 w 394"/>
                <a:gd name="T7" fmla="*/ 334932 h 263"/>
                <a:gd name="T8" fmla="*/ 600164 w 394"/>
                <a:gd name="T9" fmla="*/ 369411 h 263"/>
                <a:gd name="T10" fmla="*/ 548518 w 394"/>
                <a:gd name="T11" fmla="*/ 394038 h 263"/>
                <a:gd name="T12" fmla="*/ 487967 w 394"/>
                <a:gd name="T13" fmla="*/ 413740 h 263"/>
                <a:gd name="T14" fmla="*/ 422074 w 394"/>
                <a:gd name="T15" fmla="*/ 426875 h 263"/>
                <a:gd name="T16" fmla="*/ 350838 w 394"/>
                <a:gd name="T17" fmla="*/ 431800 h 263"/>
                <a:gd name="T18" fmla="*/ 279601 w 394"/>
                <a:gd name="T19" fmla="*/ 426875 h 263"/>
                <a:gd name="T20" fmla="*/ 213708 w 394"/>
                <a:gd name="T21" fmla="*/ 413740 h 263"/>
                <a:gd name="T22" fmla="*/ 156719 w 394"/>
                <a:gd name="T23" fmla="*/ 394038 h 263"/>
                <a:gd name="T24" fmla="*/ 101511 w 394"/>
                <a:gd name="T25" fmla="*/ 369411 h 263"/>
                <a:gd name="T26" fmla="*/ 60551 w 394"/>
                <a:gd name="T27" fmla="*/ 334932 h 263"/>
                <a:gd name="T28" fmla="*/ 26714 w 394"/>
                <a:gd name="T29" fmla="*/ 298812 h 263"/>
                <a:gd name="T30" fmla="*/ 7124 w 394"/>
                <a:gd name="T31" fmla="*/ 259408 h 263"/>
                <a:gd name="T32" fmla="*/ 0 w 394"/>
                <a:gd name="T33" fmla="*/ 216721 h 263"/>
                <a:gd name="T34" fmla="*/ 7124 w 394"/>
                <a:gd name="T35" fmla="*/ 170750 h 263"/>
                <a:gd name="T36" fmla="*/ 26714 w 394"/>
                <a:gd name="T37" fmla="*/ 131346 h 263"/>
                <a:gd name="T38" fmla="*/ 60551 w 394"/>
                <a:gd name="T39" fmla="*/ 95226 h 263"/>
                <a:gd name="T40" fmla="*/ 101511 w 394"/>
                <a:gd name="T41" fmla="*/ 62389 h 263"/>
                <a:gd name="T42" fmla="*/ 156719 w 394"/>
                <a:gd name="T43" fmla="*/ 36120 h 263"/>
                <a:gd name="T44" fmla="*/ 213708 w 394"/>
                <a:gd name="T45" fmla="*/ 16418 h 263"/>
                <a:gd name="T46" fmla="*/ 279601 w 394"/>
                <a:gd name="T47" fmla="*/ 4925 h 263"/>
                <a:gd name="T48" fmla="*/ 350838 w 394"/>
                <a:gd name="T49" fmla="*/ 0 h 263"/>
                <a:gd name="T50" fmla="*/ 422074 w 394"/>
                <a:gd name="T51" fmla="*/ 4925 h 263"/>
                <a:gd name="T52" fmla="*/ 487967 w 394"/>
                <a:gd name="T53" fmla="*/ 16418 h 263"/>
                <a:gd name="T54" fmla="*/ 548518 w 394"/>
                <a:gd name="T55" fmla="*/ 36120 h 263"/>
                <a:gd name="T56" fmla="*/ 600164 w 394"/>
                <a:gd name="T57" fmla="*/ 62389 h 263"/>
                <a:gd name="T58" fmla="*/ 642905 w 394"/>
                <a:gd name="T59" fmla="*/ 95226 h 263"/>
                <a:gd name="T60" fmla="*/ 674961 w 394"/>
                <a:gd name="T61" fmla="*/ 131346 h 263"/>
                <a:gd name="T62" fmla="*/ 694551 w 394"/>
                <a:gd name="T63" fmla="*/ 170750 h 263"/>
                <a:gd name="T64" fmla="*/ 701675 w 394"/>
                <a:gd name="T65" fmla="*/ 216721 h 26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4"/>
                <a:gd name="T100" fmla="*/ 0 h 263"/>
                <a:gd name="T101" fmla="*/ 394 w 394"/>
                <a:gd name="T102" fmla="*/ 263 h 26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4" h="263">
                  <a:moveTo>
                    <a:pt x="394" y="132"/>
                  </a:moveTo>
                  <a:lnTo>
                    <a:pt x="394" y="132"/>
                  </a:lnTo>
                  <a:lnTo>
                    <a:pt x="393" y="145"/>
                  </a:lnTo>
                  <a:lnTo>
                    <a:pt x="390" y="158"/>
                  </a:lnTo>
                  <a:lnTo>
                    <a:pt x="386" y="170"/>
                  </a:lnTo>
                  <a:lnTo>
                    <a:pt x="379" y="182"/>
                  </a:lnTo>
                  <a:lnTo>
                    <a:pt x="371" y="195"/>
                  </a:lnTo>
                  <a:lnTo>
                    <a:pt x="361" y="204"/>
                  </a:lnTo>
                  <a:lnTo>
                    <a:pt x="349" y="215"/>
                  </a:lnTo>
                  <a:lnTo>
                    <a:pt x="337" y="225"/>
                  </a:lnTo>
                  <a:lnTo>
                    <a:pt x="323" y="233"/>
                  </a:lnTo>
                  <a:lnTo>
                    <a:pt x="308" y="240"/>
                  </a:lnTo>
                  <a:lnTo>
                    <a:pt x="291" y="247"/>
                  </a:lnTo>
                  <a:lnTo>
                    <a:pt x="274" y="252"/>
                  </a:lnTo>
                  <a:lnTo>
                    <a:pt x="256" y="256"/>
                  </a:lnTo>
                  <a:lnTo>
                    <a:pt x="237" y="260"/>
                  </a:lnTo>
                  <a:lnTo>
                    <a:pt x="218" y="262"/>
                  </a:lnTo>
                  <a:lnTo>
                    <a:pt x="197" y="263"/>
                  </a:lnTo>
                  <a:lnTo>
                    <a:pt x="177" y="262"/>
                  </a:lnTo>
                  <a:lnTo>
                    <a:pt x="157" y="260"/>
                  </a:lnTo>
                  <a:lnTo>
                    <a:pt x="138" y="256"/>
                  </a:lnTo>
                  <a:lnTo>
                    <a:pt x="120" y="252"/>
                  </a:lnTo>
                  <a:lnTo>
                    <a:pt x="104" y="247"/>
                  </a:lnTo>
                  <a:lnTo>
                    <a:pt x="88" y="240"/>
                  </a:lnTo>
                  <a:lnTo>
                    <a:pt x="72" y="233"/>
                  </a:lnTo>
                  <a:lnTo>
                    <a:pt x="57" y="225"/>
                  </a:lnTo>
                  <a:lnTo>
                    <a:pt x="45" y="215"/>
                  </a:lnTo>
                  <a:lnTo>
                    <a:pt x="34" y="204"/>
                  </a:lnTo>
                  <a:lnTo>
                    <a:pt x="25" y="195"/>
                  </a:lnTo>
                  <a:lnTo>
                    <a:pt x="15" y="182"/>
                  </a:lnTo>
                  <a:lnTo>
                    <a:pt x="9" y="170"/>
                  </a:lnTo>
                  <a:lnTo>
                    <a:pt x="4" y="158"/>
                  </a:lnTo>
                  <a:lnTo>
                    <a:pt x="1" y="145"/>
                  </a:lnTo>
                  <a:lnTo>
                    <a:pt x="0" y="132"/>
                  </a:lnTo>
                  <a:lnTo>
                    <a:pt x="1" y="118"/>
                  </a:lnTo>
                  <a:lnTo>
                    <a:pt x="4" y="104"/>
                  </a:lnTo>
                  <a:lnTo>
                    <a:pt x="9" y="92"/>
                  </a:lnTo>
                  <a:lnTo>
                    <a:pt x="15" y="80"/>
                  </a:lnTo>
                  <a:lnTo>
                    <a:pt x="25" y="69"/>
                  </a:lnTo>
                  <a:lnTo>
                    <a:pt x="34" y="58"/>
                  </a:lnTo>
                  <a:lnTo>
                    <a:pt x="45" y="48"/>
                  </a:lnTo>
                  <a:lnTo>
                    <a:pt x="57" y="38"/>
                  </a:lnTo>
                  <a:lnTo>
                    <a:pt x="72" y="30"/>
                  </a:lnTo>
                  <a:lnTo>
                    <a:pt x="88" y="22"/>
                  </a:lnTo>
                  <a:lnTo>
                    <a:pt x="104" y="15"/>
                  </a:lnTo>
                  <a:lnTo>
                    <a:pt x="120" y="10"/>
                  </a:lnTo>
                  <a:lnTo>
                    <a:pt x="138" y="6"/>
                  </a:lnTo>
                  <a:lnTo>
                    <a:pt x="157" y="3"/>
                  </a:lnTo>
                  <a:lnTo>
                    <a:pt x="177" y="0"/>
                  </a:lnTo>
                  <a:lnTo>
                    <a:pt x="197" y="0"/>
                  </a:lnTo>
                  <a:lnTo>
                    <a:pt x="218" y="0"/>
                  </a:lnTo>
                  <a:lnTo>
                    <a:pt x="237" y="3"/>
                  </a:lnTo>
                  <a:lnTo>
                    <a:pt x="256" y="6"/>
                  </a:lnTo>
                  <a:lnTo>
                    <a:pt x="274" y="10"/>
                  </a:lnTo>
                  <a:lnTo>
                    <a:pt x="291" y="15"/>
                  </a:lnTo>
                  <a:lnTo>
                    <a:pt x="308" y="22"/>
                  </a:lnTo>
                  <a:lnTo>
                    <a:pt x="323" y="30"/>
                  </a:lnTo>
                  <a:lnTo>
                    <a:pt x="337" y="38"/>
                  </a:lnTo>
                  <a:lnTo>
                    <a:pt x="349" y="48"/>
                  </a:lnTo>
                  <a:lnTo>
                    <a:pt x="361" y="58"/>
                  </a:lnTo>
                  <a:lnTo>
                    <a:pt x="371" y="69"/>
                  </a:lnTo>
                  <a:lnTo>
                    <a:pt x="379" y="80"/>
                  </a:lnTo>
                  <a:lnTo>
                    <a:pt x="386" y="92"/>
                  </a:lnTo>
                  <a:lnTo>
                    <a:pt x="390" y="104"/>
                  </a:lnTo>
                  <a:lnTo>
                    <a:pt x="393" y="118"/>
                  </a:lnTo>
                  <a:lnTo>
                    <a:pt x="394" y="132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23" name="WordArt 522"/>
            <p:cNvSpPr>
              <a:spLocks noChangeArrowheads="1" noChangeShapeType="1" noTextEdit="1"/>
            </p:cNvSpPr>
            <p:nvPr/>
          </p:nvSpPr>
          <p:spPr bwMode="auto">
            <a:xfrm>
              <a:off x="288925" y="3743325"/>
              <a:ext cx="503238" cy="2159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60%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grpSp>
          <p:nvGrpSpPr>
            <p:cNvPr id="224" name="Group 40"/>
            <p:cNvGrpSpPr>
              <a:grpSpLocks/>
            </p:cNvGrpSpPr>
            <p:nvPr/>
          </p:nvGrpSpPr>
          <p:grpSpPr bwMode="auto">
            <a:xfrm>
              <a:off x="71438" y="0"/>
              <a:ext cx="936625" cy="4319587"/>
              <a:chOff x="0" y="0"/>
              <a:chExt cx="590" cy="2721"/>
            </a:xfrm>
          </p:grpSpPr>
          <p:grpSp>
            <p:nvGrpSpPr>
              <p:cNvPr id="225" name="Group 41"/>
              <p:cNvGrpSpPr>
                <a:grpSpLocks/>
              </p:cNvGrpSpPr>
              <p:nvPr/>
            </p:nvGrpSpPr>
            <p:grpSpPr bwMode="auto">
              <a:xfrm>
                <a:off x="1" y="-1"/>
                <a:ext cx="588" cy="2723"/>
                <a:chOff x="0" y="0"/>
                <a:chExt cx="932688" cy="4322064"/>
              </a:xfrm>
            </p:grpSpPr>
            <p:pic>
              <p:nvPicPr>
                <p:cNvPr id="228" name="Freeform 504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32688" cy="43220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29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-1714" y="2159"/>
                  <a:ext cx="936625" cy="4319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26" name="Oval 505"/>
              <p:cNvSpPr>
                <a:spLocks noChangeArrowheads="1"/>
              </p:cNvSpPr>
              <p:nvPr/>
            </p:nvSpPr>
            <p:spPr bwMode="auto">
              <a:xfrm>
                <a:off x="91" y="226"/>
                <a:ext cx="90" cy="2268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27" name="Oval 506"/>
              <p:cNvSpPr>
                <a:spLocks noChangeArrowheads="1"/>
              </p:cNvSpPr>
              <p:nvPr/>
            </p:nvSpPr>
            <p:spPr bwMode="auto">
              <a:xfrm>
                <a:off x="92" y="90"/>
                <a:ext cx="135" cy="1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230" name="Group 46"/>
          <p:cNvGrpSpPr>
            <a:grpSpLocks/>
          </p:cNvGrpSpPr>
          <p:nvPr/>
        </p:nvGrpSpPr>
        <p:grpSpPr bwMode="auto">
          <a:xfrm>
            <a:off x="3492500" y="1197892"/>
            <a:ext cx="1079500" cy="4751388"/>
            <a:chOff x="0" y="0"/>
            <a:chExt cx="1079500" cy="4751387"/>
          </a:xfrm>
        </p:grpSpPr>
        <p:sp>
          <p:nvSpPr>
            <p:cNvPr id="231" name="Oval 476"/>
            <p:cNvSpPr>
              <a:spLocks noChangeArrowheads="1"/>
            </p:cNvSpPr>
            <p:nvPr/>
          </p:nvSpPr>
          <p:spPr bwMode="auto">
            <a:xfrm>
              <a:off x="0" y="4319587"/>
              <a:ext cx="1079500" cy="4318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64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2" name="Freeform 461"/>
            <p:cNvSpPr>
              <a:spLocks/>
            </p:cNvSpPr>
            <p:nvPr/>
          </p:nvSpPr>
          <p:spPr bwMode="auto">
            <a:xfrm>
              <a:off x="188913" y="2590800"/>
              <a:ext cx="701675" cy="1620837"/>
            </a:xfrm>
            <a:custGeom>
              <a:avLst/>
              <a:gdLst>
                <a:gd name="T0" fmla="*/ 0 w 394"/>
                <a:gd name="T1" fmla="*/ 0 h 986"/>
                <a:gd name="T2" fmla="*/ 0 w 394"/>
                <a:gd name="T3" fmla="*/ 1296998 h 986"/>
                <a:gd name="T4" fmla="*/ 1781 w 394"/>
                <a:gd name="T5" fmla="*/ 1331519 h 986"/>
                <a:gd name="T6" fmla="*/ 7124 w 394"/>
                <a:gd name="T7" fmla="*/ 1362752 h 986"/>
                <a:gd name="T8" fmla="*/ 16028 w 394"/>
                <a:gd name="T9" fmla="*/ 1393986 h 986"/>
                <a:gd name="T10" fmla="*/ 26714 w 394"/>
                <a:gd name="T11" fmla="*/ 1423575 h 986"/>
                <a:gd name="T12" fmla="*/ 40961 w 394"/>
                <a:gd name="T13" fmla="*/ 1453164 h 986"/>
                <a:gd name="T14" fmla="*/ 60551 w 394"/>
                <a:gd name="T15" fmla="*/ 1477822 h 986"/>
                <a:gd name="T16" fmla="*/ 80141 w 394"/>
                <a:gd name="T17" fmla="*/ 1504124 h 986"/>
                <a:gd name="T18" fmla="*/ 101511 w 394"/>
                <a:gd name="T19" fmla="*/ 1527137 h 986"/>
                <a:gd name="T20" fmla="*/ 126444 w 394"/>
                <a:gd name="T21" fmla="*/ 1546864 h 986"/>
                <a:gd name="T22" fmla="*/ 154938 w 394"/>
                <a:gd name="T23" fmla="*/ 1564946 h 986"/>
                <a:gd name="T24" fmla="*/ 183433 w 394"/>
                <a:gd name="T25" fmla="*/ 1583028 h 986"/>
                <a:gd name="T26" fmla="*/ 213708 w 394"/>
                <a:gd name="T27" fmla="*/ 1596179 h 986"/>
                <a:gd name="T28" fmla="*/ 245764 w 394"/>
                <a:gd name="T29" fmla="*/ 1606042 h 986"/>
                <a:gd name="T30" fmla="*/ 279601 w 394"/>
                <a:gd name="T31" fmla="*/ 1614262 h 986"/>
                <a:gd name="T32" fmla="*/ 313439 w 394"/>
                <a:gd name="T33" fmla="*/ 1619193 h 986"/>
                <a:gd name="T34" fmla="*/ 350838 w 394"/>
                <a:gd name="T35" fmla="*/ 1620837 h 986"/>
                <a:gd name="T36" fmla="*/ 386456 w 394"/>
                <a:gd name="T37" fmla="*/ 1619193 h 986"/>
                <a:gd name="T38" fmla="*/ 422074 w 394"/>
                <a:gd name="T39" fmla="*/ 1614262 h 986"/>
                <a:gd name="T40" fmla="*/ 455911 w 394"/>
                <a:gd name="T41" fmla="*/ 1606042 h 986"/>
                <a:gd name="T42" fmla="*/ 487967 w 394"/>
                <a:gd name="T43" fmla="*/ 1596179 h 986"/>
                <a:gd name="T44" fmla="*/ 518242 w 394"/>
                <a:gd name="T45" fmla="*/ 1583028 h 986"/>
                <a:gd name="T46" fmla="*/ 548518 w 394"/>
                <a:gd name="T47" fmla="*/ 1564946 h 986"/>
                <a:gd name="T48" fmla="*/ 575231 w 394"/>
                <a:gd name="T49" fmla="*/ 1546864 h 986"/>
                <a:gd name="T50" fmla="*/ 600164 w 394"/>
                <a:gd name="T51" fmla="*/ 1527137 h 986"/>
                <a:gd name="T52" fmla="*/ 621534 w 394"/>
                <a:gd name="T53" fmla="*/ 1504124 h 986"/>
                <a:gd name="T54" fmla="*/ 642905 w 394"/>
                <a:gd name="T55" fmla="*/ 1477822 h 986"/>
                <a:gd name="T56" fmla="*/ 660714 w 394"/>
                <a:gd name="T57" fmla="*/ 1453164 h 986"/>
                <a:gd name="T58" fmla="*/ 674961 w 394"/>
                <a:gd name="T59" fmla="*/ 1423575 h 986"/>
                <a:gd name="T60" fmla="*/ 687428 w 394"/>
                <a:gd name="T61" fmla="*/ 1393986 h 986"/>
                <a:gd name="T62" fmla="*/ 694551 w 394"/>
                <a:gd name="T63" fmla="*/ 1362752 h 986"/>
                <a:gd name="T64" fmla="*/ 699894 w 394"/>
                <a:gd name="T65" fmla="*/ 1331519 h 986"/>
                <a:gd name="T66" fmla="*/ 701675 w 394"/>
                <a:gd name="T67" fmla="*/ 1296998 h 986"/>
                <a:gd name="T68" fmla="*/ 701675 w 394"/>
                <a:gd name="T69" fmla="*/ 0 h 986"/>
                <a:gd name="T70" fmla="*/ 0 w 394"/>
                <a:gd name="T71" fmla="*/ 0 h 98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94"/>
                <a:gd name="T109" fmla="*/ 0 h 986"/>
                <a:gd name="T110" fmla="*/ 394 w 394"/>
                <a:gd name="T111" fmla="*/ 986 h 98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94" h="986">
                  <a:moveTo>
                    <a:pt x="0" y="0"/>
                  </a:moveTo>
                  <a:lnTo>
                    <a:pt x="0" y="789"/>
                  </a:lnTo>
                  <a:lnTo>
                    <a:pt x="1" y="810"/>
                  </a:lnTo>
                  <a:lnTo>
                    <a:pt x="4" y="829"/>
                  </a:lnTo>
                  <a:lnTo>
                    <a:pt x="9" y="848"/>
                  </a:lnTo>
                  <a:lnTo>
                    <a:pt x="15" y="866"/>
                  </a:lnTo>
                  <a:lnTo>
                    <a:pt x="23" y="884"/>
                  </a:lnTo>
                  <a:lnTo>
                    <a:pt x="34" y="899"/>
                  </a:lnTo>
                  <a:lnTo>
                    <a:pt x="45" y="915"/>
                  </a:lnTo>
                  <a:lnTo>
                    <a:pt x="57" y="929"/>
                  </a:lnTo>
                  <a:lnTo>
                    <a:pt x="71" y="941"/>
                  </a:lnTo>
                  <a:lnTo>
                    <a:pt x="87" y="952"/>
                  </a:lnTo>
                  <a:lnTo>
                    <a:pt x="103" y="963"/>
                  </a:lnTo>
                  <a:lnTo>
                    <a:pt x="120" y="971"/>
                  </a:lnTo>
                  <a:lnTo>
                    <a:pt x="138" y="977"/>
                  </a:lnTo>
                  <a:lnTo>
                    <a:pt x="157" y="982"/>
                  </a:lnTo>
                  <a:lnTo>
                    <a:pt x="176" y="985"/>
                  </a:lnTo>
                  <a:lnTo>
                    <a:pt x="197" y="986"/>
                  </a:lnTo>
                  <a:lnTo>
                    <a:pt x="217" y="985"/>
                  </a:lnTo>
                  <a:lnTo>
                    <a:pt x="237" y="982"/>
                  </a:lnTo>
                  <a:lnTo>
                    <a:pt x="256" y="977"/>
                  </a:lnTo>
                  <a:lnTo>
                    <a:pt x="274" y="971"/>
                  </a:lnTo>
                  <a:lnTo>
                    <a:pt x="291" y="963"/>
                  </a:lnTo>
                  <a:lnTo>
                    <a:pt x="308" y="952"/>
                  </a:lnTo>
                  <a:lnTo>
                    <a:pt x="323" y="941"/>
                  </a:lnTo>
                  <a:lnTo>
                    <a:pt x="337" y="929"/>
                  </a:lnTo>
                  <a:lnTo>
                    <a:pt x="349" y="915"/>
                  </a:lnTo>
                  <a:lnTo>
                    <a:pt x="361" y="899"/>
                  </a:lnTo>
                  <a:lnTo>
                    <a:pt x="371" y="884"/>
                  </a:lnTo>
                  <a:lnTo>
                    <a:pt x="379" y="866"/>
                  </a:lnTo>
                  <a:lnTo>
                    <a:pt x="386" y="848"/>
                  </a:lnTo>
                  <a:lnTo>
                    <a:pt x="390" y="829"/>
                  </a:lnTo>
                  <a:lnTo>
                    <a:pt x="393" y="810"/>
                  </a:lnTo>
                  <a:lnTo>
                    <a:pt x="394" y="789"/>
                  </a:lnTo>
                  <a:lnTo>
                    <a:pt x="39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3" name="Freeform 462"/>
            <p:cNvSpPr>
              <a:spLocks/>
            </p:cNvSpPr>
            <p:nvPr/>
          </p:nvSpPr>
          <p:spPr bwMode="auto">
            <a:xfrm>
              <a:off x="188913" y="2376487"/>
              <a:ext cx="701675" cy="431800"/>
            </a:xfrm>
            <a:custGeom>
              <a:avLst/>
              <a:gdLst>
                <a:gd name="T0" fmla="*/ 701675 w 394"/>
                <a:gd name="T1" fmla="*/ 215079 h 263"/>
                <a:gd name="T2" fmla="*/ 694551 w 394"/>
                <a:gd name="T3" fmla="*/ 257767 h 263"/>
                <a:gd name="T4" fmla="*/ 674961 w 394"/>
                <a:gd name="T5" fmla="*/ 298812 h 263"/>
                <a:gd name="T6" fmla="*/ 642905 w 394"/>
                <a:gd name="T7" fmla="*/ 336574 h 263"/>
                <a:gd name="T8" fmla="*/ 600164 w 394"/>
                <a:gd name="T9" fmla="*/ 369411 h 263"/>
                <a:gd name="T10" fmla="*/ 548518 w 394"/>
                <a:gd name="T11" fmla="*/ 394038 h 263"/>
                <a:gd name="T12" fmla="*/ 487967 w 394"/>
                <a:gd name="T13" fmla="*/ 413740 h 263"/>
                <a:gd name="T14" fmla="*/ 422074 w 394"/>
                <a:gd name="T15" fmla="*/ 426875 h 263"/>
                <a:gd name="T16" fmla="*/ 350838 w 394"/>
                <a:gd name="T17" fmla="*/ 431800 h 263"/>
                <a:gd name="T18" fmla="*/ 279601 w 394"/>
                <a:gd name="T19" fmla="*/ 426875 h 263"/>
                <a:gd name="T20" fmla="*/ 213708 w 394"/>
                <a:gd name="T21" fmla="*/ 413740 h 263"/>
                <a:gd name="T22" fmla="*/ 154938 w 394"/>
                <a:gd name="T23" fmla="*/ 394038 h 263"/>
                <a:gd name="T24" fmla="*/ 101511 w 394"/>
                <a:gd name="T25" fmla="*/ 369411 h 263"/>
                <a:gd name="T26" fmla="*/ 60551 w 394"/>
                <a:gd name="T27" fmla="*/ 336574 h 263"/>
                <a:gd name="T28" fmla="*/ 26714 w 394"/>
                <a:gd name="T29" fmla="*/ 298812 h 263"/>
                <a:gd name="T30" fmla="*/ 7124 w 394"/>
                <a:gd name="T31" fmla="*/ 257767 h 263"/>
                <a:gd name="T32" fmla="*/ 0 w 394"/>
                <a:gd name="T33" fmla="*/ 215079 h 263"/>
                <a:gd name="T34" fmla="*/ 7124 w 394"/>
                <a:gd name="T35" fmla="*/ 172392 h 263"/>
                <a:gd name="T36" fmla="*/ 26714 w 394"/>
                <a:gd name="T37" fmla="*/ 129704 h 263"/>
                <a:gd name="T38" fmla="*/ 60551 w 394"/>
                <a:gd name="T39" fmla="*/ 93584 h 263"/>
                <a:gd name="T40" fmla="*/ 101511 w 394"/>
                <a:gd name="T41" fmla="*/ 62389 h 263"/>
                <a:gd name="T42" fmla="*/ 154938 w 394"/>
                <a:gd name="T43" fmla="*/ 36120 h 263"/>
                <a:gd name="T44" fmla="*/ 213708 w 394"/>
                <a:gd name="T45" fmla="*/ 16418 h 263"/>
                <a:gd name="T46" fmla="*/ 279601 w 394"/>
                <a:gd name="T47" fmla="*/ 4925 h 263"/>
                <a:gd name="T48" fmla="*/ 350838 w 394"/>
                <a:gd name="T49" fmla="*/ 0 h 263"/>
                <a:gd name="T50" fmla="*/ 422074 w 394"/>
                <a:gd name="T51" fmla="*/ 4925 h 263"/>
                <a:gd name="T52" fmla="*/ 487967 w 394"/>
                <a:gd name="T53" fmla="*/ 16418 h 263"/>
                <a:gd name="T54" fmla="*/ 548518 w 394"/>
                <a:gd name="T55" fmla="*/ 36120 h 263"/>
                <a:gd name="T56" fmla="*/ 600164 w 394"/>
                <a:gd name="T57" fmla="*/ 62389 h 263"/>
                <a:gd name="T58" fmla="*/ 642905 w 394"/>
                <a:gd name="T59" fmla="*/ 93584 h 263"/>
                <a:gd name="T60" fmla="*/ 674961 w 394"/>
                <a:gd name="T61" fmla="*/ 129704 h 263"/>
                <a:gd name="T62" fmla="*/ 694551 w 394"/>
                <a:gd name="T63" fmla="*/ 172392 h 263"/>
                <a:gd name="T64" fmla="*/ 701675 w 394"/>
                <a:gd name="T65" fmla="*/ 215079 h 26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4"/>
                <a:gd name="T100" fmla="*/ 0 h 263"/>
                <a:gd name="T101" fmla="*/ 394 w 394"/>
                <a:gd name="T102" fmla="*/ 263 h 26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4" h="263">
                  <a:moveTo>
                    <a:pt x="394" y="131"/>
                  </a:moveTo>
                  <a:lnTo>
                    <a:pt x="394" y="131"/>
                  </a:lnTo>
                  <a:lnTo>
                    <a:pt x="393" y="145"/>
                  </a:lnTo>
                  <a:lnTo>
                    <a:pt x="390" y="157"/>
                  </a:lnTo>
                  <a:lnTo>
                    <a:pt x="386" y="170"/>
                  </a:lnTo>
                  <a:lnTo>
                    <a:pt x="379" y="182"/>
                  </a:lnTo>
                  <a:lnTo>
                    <a:pt x="371" y="194"/>
                  </a:lnTo>
                  <a:lnTo>
                    <a:pt x="361" y="205"/>
                  </a:lnTo>
                  <a:lnTo>
                    <a:pt x="349" y="215"/>
                  </a:lnTo>
                  <a:lnTo>
                    <a:pt x="337" y="225"/>
                  </a:lnTo>
                  <a:lnTo>
                    <a:pt x="323" y="233"/>
                  </a:lnTo>
                  <a:lnTo>
                    <a:pt x="308" y="240"/>
                  </a:lnTo>
                  <a:lnTo>
                    <a:pt x="291" y="246"/>
                  </a:lnTo>
                  <a:lnTo>
                    <a:pt x="274" y="252"/>
                  </a:lnTo>
                  <a:lnTo>
                    <a:pt x="256" y="257"/>
                  </a:lnTo>
                  <a:lnTo>
                    <a:pt x="237" y="260"/>
                  </a:lnTo>
                  <a:lnTo>
                    <a:pt x="217" y="261"/>
                  </a:lnTo>
                  <a:lnTo>
                    <a:pt x="197" y="263"/>
                  </a:lnTo>
                  <a:lnTo>
                    <a:pt x="176" y="261"/>
                  </a:lnTo>
                  <a:lnTo>
                    <a:pt x="157" y="260"/>
                  </a:lnTo>
                  <a:lnTo>
                    <a:pt x="138" y="257"/>
                  </a:lnTo>
                  <a:lnTo>
                    <a:pt x="120" y="252"/>
                  </a:lnTo>
                  <a:lnTo>
                    <a:pt x="103" y="246"/>
                  </a:lnTo>
                  <a:lnTo>
                    <a:pt x="87" y="240"/>
                  </a:lnTo>
                  <a:lnTo>
                    <a:pt x="71" y="233"/>
                  </a:lnTo>
                  <a:lnTo>
                    <a:pt x="57" y="225"/>
                  </a:lnTo>
                  <a:lnTo>
                    <a:pt x="45" y="215"/>
                  </a:lnTo>
                  <a:lnTo>
                    <a:pt x="34" y="205"/>
                  </a:lnTo>
                  <a:lnTo>
                    <a:pt x="23" y="194"/>
                  </a:lnTo>
                  <a:lnTo>
                    <a:pt x="15" y="182"/>
                  </a:lnTo>
                  <a:lnTo>
                    <a:pt x="9" y="170"/>
                  </a:lnTo>
                  <a:lnTo>
                    <a:pt x="4" y="157"/>
                  </a:lnTo>
                  <a:lnTo>
                    <a:pt x="1" y="145"/>
                  </a:lnTo>
                  <a:lnTo>
                    <a:pt x="0" y="131"/>
                  </a:lnTo>
                  <a:lnTo>
                    <a:pt x="1" y="118"/>
                  </a:lnTo>
                  <a:lnTo>
                    <a:pt x="4" y="105"/>
                  </a:lnTo>
                  <a:lnTo>
                    <a:pt x="9" y="92"/>
                  </a:lnTo>
                  <a:lnTo>
                    <a:pt x="15" y="79"/>
                  </a:lnTo>
                  <a:lnTo>
                    <a:pt x="23" y="68"/>
                  </a:lnTo>
                  <a:lnTo>
                    <a:pt x="34" y="57"/>
                  </a:lnTo>
                  <a:lnTo>
                    <a:pt x="45" y="48"/>
                  </a:lnTo>
                  <a:lnTo>
                    <a:pt x="57" y="38"/>
                  </a:lnTo>
                  <a:lnTo>
                    <a:pt x="71" y="30"/>
                  </a:lnTo>
                  <a:lnTo>
                    <a:pt x="87" y="22"/>
                  </a:lnTo>
                  <a:lnTo>
                    <a:pt x="103" y="15"/>
                  </a:lnTo>
                  <a:lnTo>
                    <a:pt x="120" y="10"/>
                  </a:lnTo>
                  <a:lnTo>
                    <a:pt x="138" y="5"/>
                  </a:lnTo>
                  <a:lnTo>
                    <a:pt x="157" y="3"/>
                  </a:lnTo>
                  <a:lnTo>
                    <a:pt x="176" y="0"/>
                  </a:lnTo>
                  <a:lnTo>
                    <a:pt x="197" y="0"/>
                  </a:lnTo>
                  <a:lnTo>
                    <a:pt x="217" y="0"/>
                  </a:lnTo>
                  <a:lnTo>
                    <a:pt x="237" y="3"/>
                  </a:lnTo>
                  <a:lnTo>
                    <a:pt x="256" y="5"/>
                  </a:lnTo>
                  <a:lnTo>
                    <a:pt x="274" y="10"/>
                  </a:lnTo>
                  <a:lnTo>
                    <a:pt x="291" y="15"/>
                  </a:lnTo>
                  <a:lnTo>
                    <a:pt x="308" y="22"/>
                  </a:lnTo>
                  <a:lnTo>
                    <a:pt x="323" y="30"/>
                  </a:lnTo>
                  <a:lnTo>
                    <a:pt x="337" y="38"/>
                  </a:lnTo>
                  <a:lnTo>
                    <a:pt x="349" y="48"/>
                  </a:lnTo>
                  <a:lnTo>
                    <a:pt x="361" y="57"/>
                  </a:lnTo>
                  <a:lnTo>
                    <a:pt x="371" y="68"/>
                  </a:lnTo>
                  <a:lnTo>
                    <a:pt x="379" y="79"/>
                  </a:lnTo>
                  <a:lnTo>
                    <a:pt x="386" y="92"/>
                  </a:lnTo>
                  <a:lnTo>
                    <a:pt x="390" y="105"/>
                  </a:lnTo>
                  <a:lnTo>
                    <a:pt x="393" y="118"/>
                  </a:lnTo>
                  <a:lnTo>
                    <a:pt x="394" y="131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4" name="WordArt 521"/>
            <p:cNvSpPr>
              <a:spLocks noChangeArrowheads="1" noChangeShapeType="1" noTextEdit="1"/>
            </p:cNvSpPr>
            <p:nvPr/>
          </p:nvSpPr>
          <p:spPr bwMode="auto">
            <a:xfrm>
              <a:off x="288925" y="3743325"/>
              <a:ext cx="503238" cy="2159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40%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grpSp>
          <p:nvGrpSpPr>
            <p:cNvPr id="235" name="Group 51"/>
            <p:cNvGrpSpPr>
              <a:grpSpLocks/>
            </p:cNvGrpSpPr>
            <p:nvPr/>
          </p:nvGrpSpPr>
          <p:grpSpPr bwMode="auto">
            <a:xfrm>
              <a:off x="71438" y="0"/>
              <a:ext cx="936625" cy="4319587"/>
              <a:chOff x="0" y="0"/>
              <a:chExt cx="590" cy="2721"/>
            </a:xfrm>
          </p:grpSpPr>
          <p:grpSp>
            <p:nvGrpSpPr>
              <p:cNvPr id="236" name="Group 52"/>
              <p:cNvGrpSpPr>
                <a:grpSpLocks/>
              </p:cNvGrpSpPr>
              <p:nvPr/>
            </p:nvGrpSpPr>
            <p:grpSpPr bwMode="auto">
              <a:xfrm>
                <a:off x="1" y="-1"/>
                <a:ext cx="588" cy="2723"/>
                <a:chOff x="0" y="0"/>
                <a:chExt cx="932688" cy="4322064"/>
              </a:xfrm>
            </p:grpSpPr>
            <p:pic>
              <p:nvPicPr>
                <p:cNvPr id="239" name="Freeform 508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32688" cy="43220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40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-2222" y="2159"/>
                  <a:ext cx="936625" cy="4319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37" name="Oval 509"/>
              <p:cNvSpPr>
                <a:spLocks noChangeArrowheads="1"/>
              </p:cNvSpPr>
              <p:nvPr/>
            </p:nvSpPr>
            <p:spPr bwMode="auto">
              <a:xfrm>
                <a:off x="91" y="226"/>
                <a:ext cx="90" cy="2268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38" name="Oval 510"/>
              <p:cNvSpPr>
                <a:spLocks noChangeArrowheads="1"/>
              </p:cNvSpPr>
              <p:nvPr/>
            </p:nvSpPr>
            <p:spPr bwMode="auto">
              <a:xfrm>
                <a:off x="92" y="90"/>
                <a:ext cx="135" cy="1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241" name="Group 57"/>
          <p:cNvGrpSpPr>
            <a:grpSpLocks/>
          </p:cNvGrpSpPr>
          <p:nvPr/>
        </p:nvGrpSpPr>
        <p:grpSpPr bwMode="auto">
          <a:xfrm>
            <a:off x="2413000" y="1197892"/>
            <a:ext cx="1079500" cy="4751388"/>
            <a:chOff x="0" y="0"/>
            <a:chExt cx="1079500" cy="4751387"/>
          </a:xfrm>
        </p:grpSpPr>
        <p:sp>
          <p:nvSpPr>
            <p:cNvPr id="242" name="Oval 475"/>
            <p:cNvSpPr>
              <a:spLocks noChangeArrowheads="1"/>
            </p:cNvSpPr>
            <p:nvPr/>
          </p:nvSpPr>
          <p:spPr bwMode="auto">
            <a:xfrm>
              <a:off x="0" y="4319587"/>
              <a:ext cx="1079500" cy="4318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64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3" name="Freeform 464"/>
            <p:cNvSpPr>
              <a:spLocks/>
            </p:cNvSpPr>
            <p:nvPr/>
          </p:nvSpPr>
          <p:spPr bwMode="auto">
            <a:xfrm>
              <a:off x="188913" y="3455987"/>
              <a:ext cx="700087" cy="755650"/>
            </a:xfrm>
            <a:custGeom>
              <a:avLst/>
              <a:gdLst>
                <a:gd name="T0" fmla="*/ 0 w 394"/>
                <a:gd name="T1" fmla="*/ 0 h 460"/>
                <a:gd name="T2" fmla="*/ 0 w 394"/>
                <a:gd name="T3" fmla="*/ 432035 h 460"/>
                <a:gd name="T4" fmla="*/ 1777 w 394"/>
                <a:gd name="T5" fmla="*/ 466532 h 460"/>
                <a:gd name="T6" fmla="*/ 7107 w 394"/>
                <a:gd name="T7" fmla="*/ 497743 h 460"/>
                <a:gd name="T8" fmla="*/ 14215 w 394"/>
                <a:gd name="T9" fmla="*/ 528955 h 460"/>
                <a:gd name="T10" fmla="*/ 26653 w 394"/>
                <a:gd name="T11" fmla="*/ 558524 h 460"/>
                <a:gd name="T12" fmla="*/ 40868 w 394"/>
                <a:gd name="T13" fmla="*/ 588093 h 460"/>
                <a:gd name="T14" fmla="*/ 60414 w 394"/>
                <a:gd name="T15" fmla="*/ 612734 h 460"/>
                <a:gd name="T16" fmla="*/ 79959 w 394"/>
                <a:gd name="T17" fmla="*/ 639017 h 460"/>
                <a:gd name="T18" fmla="*/ 101282 w 394"/>
                <a:gd name="T19" fmla="*/ 662015 h 460"/>
                <a:gd name="T20" fmla="*/ 126158 w 394"/>
                <a:gd name="T21" fmla="*/ 681728 h 460"/>
                <a:gd name="T22" fmla="*/ 152811 w 394"/>
                <a:gd name="T23" fmla="*/ 699798 h 460"/>
                <a:gd name="T24" fmla="*/ 181241 w 394"/>
                <a:gd name="T25" fmla="*/ 717868 h 460"/>
                <a:gd name="T26" fmla="*/ 213224 w 394"/>
                <a:gd name="T27" fmla="*/ 731009 h 460"/>
                <a:gd name="T28" fmla="*/ 245208 w 394"/>
                <a:gd name="T29" fmla="*/ 740866 h 460"/>
                <a:gd name="T30" fmla="*/ 278969 w 394"/>
                <a:gd name="T31" fmla="*/ 749079 h 460"/>
                <a:gd name="T32" fmla="*/ 312729 w 394"/>
                <a:gd name="T33" fmla="*/ 754007 h 460"/>
                <a:gd name="T34" fmla="*/ 350044 w 394"/>
                <a:gd name="T35" fmla="*/ 755650 h 460"/>
                <a:gd name="T36" fmla="*/ 385581 w 394"/>
                <a:gd name="T37" fmla="*/ 754007 h 460"/>
                <a:gd name="T38" fmla="*/ 421118 w 394"/>
                <a:gd name="T39" fmla="*/ 749079 h 460"/>
                <a:gd name="T40" fmla="*/ 454879 w 394"/>
                <a:gd name="T41" fmla="*/ 740866 h 460"/>
                <a:gd name="T42" fmla="*/ 486863 w 394"/>
                <a:gd name="T43" fmla="*/ 731009 h 460"/>
                <a:gd name="T44" fmla="*/ 517069 w 394"/>
                <a:gd name="T45" fmla="*/ 717868 h 460"/>
                <a:gd name="T46" fmla="*/ 547276 w 394"/>
                <a:gd name="T47" fmla="*/ 699798 h 460"/>
                <a:gd name="T48" fmla="*/ 573929 w 394"/>
                <a:gd name="T49" fmla="*/ 681728 h 460"/>
                <a:gd name="T50" fmla="*/ 598805 w 394"/>
                <a:gd name="T51" fmla="*/ 662015 h 460"/>
                <a:gd name="T52" fmla="*/ 620128 w 394"/>
                <a:gd name="T53" fmla="*/ 639017 h 460"/>
                <a:gd name="T54" fmla="*/ 639673 w 394"/>
                <a:gd name="T55" fmla="*/ 612734 h 460"/>
                <a:gd name="T56" fmla="*/ 659219 w 394"/>
                <a:gd name="T57" fmla="*/ 588093 h 460"/>
                <a:gd name="T58" fmla="*/ 673434 w 394"/>
                <a:gd name="T59" fmla="*/ 558524 h 460"/>
                <a:gd name="T60" fmla="*/ 685872 w 394"/>
                <a:gd name="T61" fmla="*/ 528955 h 460"/>
                <a:gd name="T62" fmla="*/ 692980 w 394"/>
                <a:gd name="T63" fmla="*/ 497743 h 460"/>
                <a:gd name="T64" fmla="*/ 698310 w 394"/>
                <a:gd name="T65" fmla="*/ 466532 h 460"/>
                <a:gd name="T66" fmla="*/ 700087 w 394"/>
                <a:gd name="T67" fmla="*/ 432035 h 460"/>
                <a:gd name="T68" fmla="*/ 700087 w 394"/>
                <a:gd name="T69" fmla="*/ 0 h 460"/>
                <a:gd name="T70" fmla="*/ 0 w 394"/>
                <a:gd name="T71" fmla="*/ 0 h 46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94"/>
                <a:gd name="T109" fmla="*/ 0 h 460"/>
                <a:gd name="T110" fmla="*/ 394 w 394"/>
                <a:gd name="T111" fmla="*/ 460 h 46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94" h="460">
                  <a:moveTo>
                    <a:pt x="0" y="0"/>
                  </a:moveTo>
                  <a:lnTo>
                    <a:pt x="0" y="263"/>
                  </a:lnTo>
                  <a:lnTo>
                    <a:pt x="1" y="284"/>
                  </a:lnTo>
                  <a:lnTo>
                    <a:pt x="4" y="303"/>
                  </a:lnTo>
                  <a:lnTo>
                    <a:pt x="8" y="322"/>
                  </a:lnTo>
                  <a:lnTo>
                    <a:pt x="15" y="340"/>
                  </a:lnTo>
                  <a:lnTo>
                    <a:pt x="23" y="358"/>
                  </a:lnTo>
                  <a:lnTo>
                    <a:pt x="34" y="373"/>
                  </a:lnTo>
                  <a:lnTo>
                    <a:pt x="45" y="389"/>
                  </a:lnTo>
                  <a:lnTo>
                    <a:pt x="57" y="403"/>
                  </a:lnTo>
                  <a:lnTo>
                    <a:pt x="71" y="415"/>
                  </a:lnTo>
                  <a:lnTo>
                    <a:pt x="86" y="426"/>
                  </a:lnTo>
                  <a:lnTo>
                    <a:pt x="102" y="437"/>
                  </a:lnTo>
                  <a:lnTo>
                    <a:pt x="120" y="445"/>
                  </a:lnTo>
                  <a:lnTo>
                    <a:pt x="138" y="451"/>
                  </a:lnTo>
                  <a:lnTo>
                    <a:pt x="157" y="456"/>
                  </a:lnTo>
                  <a:lnTo>
                    <a:pt x="176" y="459"/>
                  </a:lnTo>
                  <a:lnTo>
                    <a:pt x="197" y="460"/>
                  </a:lnTo>
                  <a:lnTo>
                    <a:pt x="217" y="459"/>
                  </a:lnTo>
                  <a:lnTo>
                    <a:pt x="237" y="456"/>
                  </a:lnTo>
                  <a:lnTo>
                    <a:pt x="256" y="451"/>
                  </a:lnTo>
                  <a:lnTo>
                    <a:pt x="274" y="445"/>
                  </a:lnTo>
                  <a:lnTo>
                    <a:pt x="291" y="437"/>
                  </a:lnTo>
                  <a:lnTo>
                    <a:pt x="308" y="426"/>
                  </a:lnTo>
                  <a:lnTo>
                    <a:pt x="323" y="415"/>
                  </a:lnTo>
                  <a:lnTo>
                    <a:pt x="337" y="403"/>
                  </a:lnTo>
                  <a:lnTo>
                    <a:pt x="349" y="389"/>
                  </a:lnTo>
                  <a:lnTo>
                    <a:pt x="360" y="373"/>
                  </a:lnTo>
                  <a:lnTo>
                    <a:pt x="371" y="358"/>
                  </a:lnTo>
                  <a:lnTo>
                    <a:pt x="379" y="340"/>
                  </a:lnTo>
                  <a:lnTo>
                    <a:pt x="386" y="322"/>
                  </a:lnTo>
                  <a:lnTo>
                    <a:pt x="390" y="303"/>
                  </a:lnTo>
                  <a:lnTo>
                    <a:pt x="393" y="284"/>
                  </a:lnTo>
                  <a:lnTo>
                    <a:pt x="394" y="263"/>
                  </a:lnTo>
                  <a:lnTo>
                    <a:pt x="39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66666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4" name="Freeform 465"/>
            <p:cNvSpPr>
              <a:spLocks/>
            </p:cNvSpPr>
            <p:nvPr/>
          </p:nvSpPr>
          <p:spPr bwMode="auto">
            <a:xfrm>
              <a:off x="188913" y="3240087"/>
              <a:ext cx="700087" cy="431800"/>
            </a:xfrm>
            <a:custGeom>
              <a:avLst/>
              <a:gdLst>
                <a:gd name="T0" fmla="*/ 700087 w 394"/>
                <a:gd name="T1" fmla="*/ 215079 h 263"/>
                <a:gd name="T2" fmla="*/ 692980 w 394"/>
                <a:gd name="T3" fmla="*/ 257767 h 263"/>
                <a:gd name="T4" fmla="*/ 673434 w 394"/>
                <a:gd name="T5" fmla="*/ 298812 h 263"/>
                <a:gd name="T6" fmla="*/ 639673 w 394"/>
                <a:gd name="T7" fmla="*/ 336574 h 263"/>
                <a:gd name="T8" fmla="*/ 598805 w 394"/>
                <a:gd name="T9" fmla="*/ 367769 h 263"/>
                <a:gd name="T10" fmla="*/ 547276 w 394"/>
                <a:gd name="T11" fmla="*/ 395680 h 263"/>
                <a:gd name="T12" fmla="*/ 486863 w 394"/>
                <a:gd name="T13" fmla="*/ 413740 h 263"/>
                <a:gd name="T14" fmla="*/ 421118 w 394"/>
                <a:gd name="T15" fmla="*/ 426875 h 263"/>
                <a:gd name="T16" fmla="*/ 350044 w 394"/>
                <a:gd name="T17" fmla="*/ 431800 h 263"/>
                <a:gd name="T18" fmla="*/ 278969 w 394"/>
                <a:gd name="T19" fmla="*/ 426875 h 263"/>
                <a:gd name="T20" fmla="*/ 213224 w 394"/>
                <a:gd name="T21" fmla="*/ 413740 h 263"/>
                <a:gd name="T22" fmla="*/ 152811 w 394"/>
                <a:gd name="T23" fmla="*/ 395680 h 263"/>
                <a:gd name="T24" fmla="*/ 101282 w 394"/>
                <a:gd name="T25" fmla="*/ 367769 h 263"/>
                <a:gd name="T26" fmla="*/ 60414 w 394"/>
                <a:gd name="T27" fmla="*/ 336574 h 263"/>
                <a:gd name="T28" fmla="*/ 26653 w 394"/>
                <a:gd name="T29" fmla="*/ 298812 h 263"/>
                <a:gd name="T30" fmla="*/ 7107 w 394"/>
                <a:gd name="T31" fmla="*/ 257767 h 263"/>
                <a:gd name="T32" fmla="*/ 0 w 394"/>
                <a:gd name="T33" fmla="*/ 215079 h 263"/>
                <a:gd name="T34" fmla="*/ 7107 w 394"/>
                <a:gd name="T35" fmla="*/ 172392 h 263"/>
                <a:gd name="T36" fmla="*/ 26653 w 394"/>
                <a:gd name="T37" fmla="*/ 132988 h 263"/>
                <a:gd name="T38" fmla="*/ 60414 w 394"/>
                <a:gd name="T39" fmla="*/ 93584 h 263"/>
                <a:gd name="T40" fmla="*/ 101282 w 394"/>
                <a:gd name="T41" fmla="*/ 62389 h 263"/>
                <a:gd name="T42" fmla="*/ 152811 w 394"/>
                <a:gd name="T43" fmla="*/ 36120 h 263"/>
                <a:gd name="T44" fmla="*/ 213224 w 394"/>
                <a:gd name="T45" fmla="*/ 14776 h 263"/>
                <a:gd name="T46" fmla="*/ 278969 w 394"/>
                <a:gd name="T47" fmla="*/ 3284 h 263"/>
                <a:gd name="T48" fmla="*/ 350044 w 394"/>
                <a:gd name="T49" fmla="*/ 0 h 263"/>
                <a:gd name="T50" fmla="*/ 421118 w 394"/>
                <a:gd name="T51" fmla="*/ 3284 h 263"/>
                <a:gd name="T52" fmla="*/ 486863 w 394"/>
                <a:gd name="T53" fmla="*/ 14776 h 263"/>
                <a:gd name="T54" fmla="*/ 547276 w 394"/>
                <a:gd name="T55" fmla="*/ 36120 h 263"/>
                <a:gd name="T56" fmla="*/ 598805 w 394"/>
                <a:gd name="T57" fmla="*/ 62389 h 263"/>
                <a:gd name="T58" fmla="*/ 639673 w 394"/>
                <a:gd name="T59" fmla="*/ 93584 h 263"/>
                <a:gd name="T60" fmla="*/ 673434 w 394"/>
                <a:gd name="T61" fmla="*/ 132988 h 263"/>
                <a:gd name="T62" fmla="*/ 692980 w 394"/>
                <a:gd name="T63" fmla="*/ 172392 h 263"/>
                <a:gd name="T64" fmla="*/ 700087 w 394"/>
                <a:gd name="T65" fmla="*/ 215079 h 26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394"/>
                <a:gd name="T100" fmla="*/ 0 h 263"/>
                <a:gd name="T101" fmla="*/ 394 w 394"/>
                <a:gd name="T102" fmla="*/ 263 h 26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394" h="263">
                  <a:moveTo>
                    <a:pt x="394" y="131"/>
                  </a:moveTo>
                  <a:lnTo>
                    <a:pt x="394" y="131"/>
                  </a:lnTo>
                  <a:lnTo>
                    <a:pt x="393" y="145"/>
                  </a:lnTo>
                  <a:lnTo>
                    <a:pt x="390" y="157"/>
                  </a:lnTo>
                  <a:lnTo>
                    <a:pt x="386" y="170"/>
                  </a:lnTo>
                  <a:lnTo>
                    <a:pt x="379" y="182"/>
                  </a:lnTo>
                  <a:lnTo>
                    <a:pt x="371" y="194"/>
                  </a:lnTo>
                  <a:lnTo>
                    <a:pt x="360" y="205"/>
                  </a:lnTo>
                  <a:lnTo>
                    <a:pt x="349" y="215"/>
                  </a:lnTo>
                  <a:lnTo>
                    <a:pt x="337" y="224"/>
                  </a:lnTo>
                  <a:lnTo>
                    <a:pt x="323" y="233"/>
                  </a:lnTo>
                  <a:lnTo>
                    <a:pt x="308" y="241"/>
                  </a:lnTo>
                  <a:lnTo>
                    <a:pt x="291" y="246"/>
                  </a:lnTo>
                  <a:lnTo>
                    <a:pt x="274" y="252"/>
                  </a:lnTo>
                  <a:lnTo>
                    <a:pt x="256" y="257"/>
                  </a:lnTo>
                  <a:lnTo>
                    <a:pt x="237" y="260"/>
                  </a:lnTo>
                  <a:lnTo>
                    <a:pt x="217" y="261"/>
                  </a:lnTo>
                  <a:lnTo>
                    <a:pt x="197" y="263"/>
                  </a:lnTo>
                  <a:lnTo>
                    <a:pt x="176" y="261"/>
                  </a:lnTo>
                  <a:lnTo>
                    <a:pt x="157" y="260"/>
                  </a:lnTo>
                  <a:lnTo>
                    <a:pt x="138" y="257"/>
                  </a:lnTo>
                  <a:lnTo>
                    <a:pt x="120" y="252"/>
                  </a:lnTo>
                  <a:lnTo>
                    <a:pt x="102" y="246"/>
                  </a:lnTo>
                  <a:lnTo>
                    <a:pt x="86" y="241"/>
                  </a:lnTo>
                  <a:lnTo>
                    <a:pt x="71" y="233"/>
                  </a:lnTo>
                  <a:lnTo>
                    <a:pt x="57" y="224"/>
                  </a:lnTo>
                  <a:lnTo>
                    <a:pt x="45" y="215"/>
                  </a:lnTo>
                  <a:lnTo>
                    <a:pt x="34" y="205"/>
                  </a:lnTo>
                  <a:lnTo>
                    <a:pt x="23" y="194"/>
                  </a:lnTo>
                  <a:lnTo>
                    <a:pt x="15" y="182"/>
                  </a:lnTo>
                  <a:lnTo>
                    <a:pt x="8" y="170"/>
                  </a:lnTo>
                  <a:lnTo>
                    <a:pt x="4" y="157"/>
                  </a:lnTo>
                  <a:lnTo>
                    <a:pt x="1" y="145"/>
                  </a:lnTo>
                  <a:lnTo>
                    <a:pt x="0" y="131"/>
                  </a:lnTo>
                  <a:lnTo>
                    <a:pt x="1" y="118"/>
                  </a:lnTo>
                  <a:lnTo>
                    <a:pt x="4" y="105"/>
                  </a:lnTo>
                  <a:lnTo>
                    <a:pt x="8" y="91"/>
                  </a:lnTo>
                  <a:lnTo>
                    <a:pt x="15" y="81"/>
                  </a:lnTo>
                  <a:lnTo>
                    <a:pt x="23" y="68"/>
                  </a:lnTo>
                  <a:lnTo>
                    <a:pt x="34" y="57"/>
                  </a:lnTo>
                  <a:lnTo>
                    <a:pt x="45" y="48"/>
                  </a:lnTo>
                  <a:lnTo>
                    <a:pt x="57" y="38"/>
                  </a:lnTo>
                  <a:lnTo>
                    <a:pt x="71" y="30"/>
                  </a:lnTo>
                  <a:lnTo>
                    <a:pt x="86" y="22"/>
                  </a:lnTo>
                  <a:lnTo>
                    <a:pt x="102" y="16"/>
                  </a:lnTo>
                  <a:lnTo>
                    <a:pt x="120" y="9"/>
                  </a:lnTo>
                  <a:lnTo>
                    <a:pt x="138" y="5"/>
                  </a:lnTo>
                  <a:lnTo>
                    <a:pt x="157" y="2"/>
                  </a:lnTo>
                  <a:lnTo>
                    <a:pt x="176" y="0"/>
                  </a:lnTo>
                  <a:lnTo>
                    <a:pt x="197" y="0"/>
                  </a:lnTo>
                  <a:lnTo>
                    <a:pt x="217" y="0"/>
                  </a:lnTo>
                  <a:lnTo>
                    <a:pt x="237" y="2"/>
                  </a:lnTo>
                  <a:lnTo>
                    <a:pt x="256" y="5"/>
                  </a:lnTo>
                  <a:lnTo>
                    <a:pt x="274" y="9"/>
                  </a:lnTo>
                  <a:lnTo>
                    <a:pt x="291" y="16"/>
                  </a:lnTo>
                  <a:lnTo>
                    <a:pt x="308" y="22"/>
                  </a:lnTo>
                  <a:lnTo>
                    <a:pt x="323" y="30"/>
                  </a:lnTo>
                  <a:lnTo>
                    <a:pt x="337" y="38"/>
                  </a:lnTo>
                  <a:lnTo>
                    <a:pt x="349" y="48"/>
                  </a:lnTo>
                  <a:lnTo>
                    <a:pt x="360" y="57"/>
                  </a:lnTo>
                  <a:lnTo>
                    <a:pt x="371" y="68"/>
                  </a:lnTo>
                  <a:lnTo>
                    <a:pt x="379" y="81"/>
                  </a:lnTo>
                  <a:lnTo>
                    <a:pt x="386" y="91"/>
                  </a:lnTo>
                  <a:lnTo>
                    <a:pt x="390" y="105"/>
                  </a:lnTo>
                  <a:lnTo>
                    <a:pt x="393" y="118"/>
                  </a:lnTo>
                  <a:lnTo>
                    <a:pt x="394" y="131"/>
                  </a:lnTo>
                  <a:close/>
                </a:path>
              </a:pathLst>
            </a:custGeom>
            <a:solidFill>
              <a:srgbClr val="BFB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5" name="WordArt 520"/>
            <p:cNvSpPr>
              <a:spLocks noChangeArrowheads="1" noChangeShapeType="1" noTextEdit="1"/>
            </p:cNvSpPr>
            <p:nvPr/>
          </p:nvSpPr>
          <p:spPr bwMode="auto">
            <a:xfrm>
              <a:off x="287338" y="3743325"/>
              <a:ext cx="503237" cy="21590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20%</a:t>
              </a:r>
              <a:endParaRPr kumimoji="0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grpSp>
          <p:nvGrpSpPr>
            <p:cNvPr id="246" name="Group 62"/>
            <p:cNvGrpSpPr>
              <a:grpSpLocks/>
            </p:cNvGrpSpPr>
            <p:nvPr/>
          </p:nvGrpSpPr>
          <p:grpSpPr bwMode="auto">
            <a:xfrm>
              <a:off x="71438" y="0"/>
              <a:ext cx="936625" cy="4319587"/>
              <a:chOff x="0" y="0"/>
              <a:chExt cx="590" cy="2721"/>
            </a:xfrm>
          </p:grpSpPr>
          <p:grpSp>
            <p:nvGrpSpPr>
              <p:cNvPr id="247" name="Group 63"/>
              <p:cNvGrpSpPr>
                <a:grpSpLocks/>
              </p:cNvGrpSpPr>
              <p:nvPr/>
            </p:nvGrpSpPr>
            <p:grpSpPr bwMode="auto">
              <a:xfrm>
                <a:off x="2" y="-1"/>
                <a:ext cx="588" cy="2723"/>
                <a:chOff x="0" y="0"/>
                <a:chExt cx="932688" cy="4322064"/>
              </a:xfrm>
            </p:grpSpPr>
            <p:pic>
              <p:nvPicPr>
                <p:cNvPr id="250" name="Freeform 512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32688" cy="43220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1" name="Text Box 65"/>
                <p:cNvSpPr txBox="1">
                  <a:spLocks noChangeArrowheads="1"/>
                </p:cNvSpPr>
                <p:nvPr/>
              </p:nvSpPr>
              <p:spPr bwMode="auto">
                <a:xfrm>
                  <a:off x="-2730" y="2159"/>
                  <a:ext cx="936625" cy="4319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248" name="Oval 513"/>
              <p:cNvSpPr>
                <a:spLocks noChangeArrowheads="1"/>
              </p:cNvSpPr>
              <p:nvPr/>
            </p:nvSpPr>
            <p:spPr bwMode="auto">
              <a:xfrm>
                <a:off x="91" y="226"/>
                <a:ext cx="90" cy="2268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64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49" name="Oval 514"/>
              <p:cNvSpPr>
                <a:spLocks noChangeArrowheads="1"/>
              </p:cNvSpPr>
              <p:nvPr/>
            </p:nvSpPr>
            <p:spPr bwMode="auto">
              <a:xfrm>
                <a:off x="92" y="90"/>
                <a:ext cx="135" cy="13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2775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79512" y="1063079"/>
            <a:ext cx="8241754" cy="5390257"/>
            <a:chOff x="-933450" y="1557338"/>
            <a:chExt cx="9580563" cy="6265862"/>
          </a:xfrm>
        </p:grpSpPr>
        <p:sp>
          <p:nvSpPr>
            <p:cNvPr id="52" name="Freeform 187"/>
            <p:cNvSpPr>
              <a:spLocks noEditPoints="1"/>
            </p:cNvSpPr>
            <p:nvPr/>
          </p:nvSpPr>
          <p:spPr bwMode="auto">
            <a:xfrm>
              <a:off x="4392613" y="1881188"/>
              <a:ext cx="2590800" cy="1852612"/>
            </a:xfrm>
            <a:custGeom>
              <a:avLst/>
              <a:gdLst>
                <a:gd name="T0" fmla="*/ 2433868 w 1816"/>
                <a:gd name="T1" fmla="*/ 807967 h 1816"/>
                <a:gd name="T2" fmla="*/ 2530881 w 1816"/>
                <a:gd name="T3" fmla="*/ 638621 h 1816"/>
                <a:gd name="T4" fmla="*/ 2251257 w 1816"/>
                <a:gd name="T5" fmla="*/ 469274 h 1816"/>
                <a:gd name="T6" fmla="*/ 2137125 w 1816"/>
                <a:gd name="T7" fmla="*/ 220355 h 1816"/>
                <a:gd name="T8" fmla="*/ 1880327 w 1816"/>
                <a:gd name="T9" fmla="*/ 218314 h 1816"/>
                <a:gd name="T10" fmla="*/ 1640650 w 1816"/>
                <a:gd name="T11" fmla="*/ 140782 h 1816"/>
                <a:gd name="T12" fmla="*/ 1395266 w 1816"/>
                <a:gd name="T13" fmla="*/ 106097 h 1816"/>
                <a:gd name="T14" fmla="*/ 1129908 w 1816"/>
                <a:gd name="T15" fmla="*/ 112218 h 1816"/>
                <a:gd name="T16" fmla="*/ 893084 w 1816"/>
                <a:gd name="T17" fmla="*/ 42847 h 1816"/>
                <a:gd name="T18" fmla="*/ 656260 w 1816"/>
                <a:gd name="T19" fmla="*/ 240758 h 1816"/>
                <a:gd name="T20" fmla="*/ 308157 w 1816"/>
                <a:gd name="T21" fmla="*/ 322371 h 1816"/>
                <a:gd name="T22" fmla="*/ 305304 w 1816"/>
                <a:gd name="T23" fmla="*/ 506000 h 1816"/>
                <a:gd name="T24" fmla="*/ 196878 w 1816"/>
                <a:gd name="T25" fmla="*/ 679427 h 1816"/>
                <a:gd name="T26" fmla="*/ 148372 w 1816"/>
                <a:gd name="T27" fmla="*/ 852854 h 1816"/>
                <a:gd name="T28" fmla="*/ 154078 w 1816"/>
                <a:gd name="T29" fmla="*/ 1042604 h 1816"/>
                <a:gd name="T30" fmla="*/ 59919 w 1816"/>
                <a:gd name="T31" fmla="*/ 1213991 h 1816"/>
                <a:gd name="T32" fmla="*/ 336690 w 1816"/>
                <a:gd name="T33" fmla="*/ 1383338 h 1816"/>
                <a:gd name="T34" fmla="*/ 450822 w 1816"/>
                <a:gd name="T35" fmla="*/ 1632257 h 1816"/>
                <a:gd name="T36" fmla="*/ 707619 w 1816"/>
                <a:gd name="T37" fmla="*/ 1634298 h 1816"/>
                <a:gd name="T38" fmla="*/ 950150 w 1816"/>
                <a:gd name="T39" fmla="*/ 1711830 h 1816"/>
                <a:gd name="T40" fmla="*/ 1192681 w 1816"/>
                <a:gd name="T41" fmla="*/ 1746515 h 1816"/>
                <a:gd name="T42" fmla="*/ 1458038 w 1816"/>
                <a:gd name="T43" fmla="*/ 1740394 h 1816"/>
                <a:gd name="T44" fmla="*/ 1694863 w 1816"/>
                <a:gd name="T45" fmla="*/ 1809765 h 1816"/>
                <a:gd name="T46" fmla="*/ 1934540 w 1816"/>
                <a:gd name="T47" fmla="*/ 1609814 h 1816"/>
                <a:gd name="T48" fmla="*/ 2282643 w 1816"/>
                <a:gd name="T49" fmla="*/ 1530241 h 1816"/>
                <a:gd name="T50" fmla="*/ 2285496 w 1816"/>
                <a:gd name="T51" fmla="*/ 1346612 h 1816"/>
                <a:gd name="T52" fmla="*/ 2393922 w 1816"/>
                <a:gd name="T53" fmla="*/ 1173185 h 1816"/>
                <a:gd name="T54" fmla="*/ 2439575 w 1816"/>
                <a:gd name="T55" fmla="*/ 997717 h 1816"/>
                <a:gd name="T56" fmla="*/ 1244041 w 1816"/>
                <a:gd name="T57" fmla="*/ 1644499 h 1816"/>
                <a:gd name="T58" fmla="*/ 1041456 w 1816"/>
                <a:gd name="T59" fmla="*/ 1624096 h 1816"/>
                <a:gd name="T60" fmla="*/ 858844 w 1816"/>
                <a:gd name="T61" fmla="*/ 1575128 h 1816"/>
                <a:gd name="T62" fmla="*/ 690500 w 1816"/>
                <a:gd name="T63" fmla="*/ 1503717 h 1816"/>
                <a:gd name="T64" fmla="*/ 547834 w 1816"/>
                <a:gd name="T65" fmla="*/ 1409862 h 1816"/>
                <a:gd name="T66" fmla="*/ 433702 w 1816"/>
                <a:gd name="T67" fmla="*/ 1299685 h 1816"/>
                <a:gd name="T68" fmla="*/ 348103 w 1816"/>
                <a:gd name="T69" fmla="*/ 1173185 h 1816"/>
                <a:gd name="T70" fmla="*/ 299597 w 1816"/>
                <a:gd name="T71" fmla="*/ 1036483 h 1816"/>
                <a:gd name="T72" fmla="*/ 288184 w 1816"/>
                <a:gd name="T73" fmla="*/ 889580 h 1816"/>
                <a:gd name="T74" fmla="*/ 319570 w 1816"/>
                <a:gd name="T75" fmla="*/ 746758 h 1816"/>
                <a:gd name="T76" fmla="*/ 388049 w 1816"/>
                <a:gd name="T77" fmla="*/ 614137 h 1816"/>
                <a:gd name="T78" fmla="*/ 487915 w 1816"/>
                <a:gd name="T79" fmla="*/ 495798 h 1816"/>
                <a:gd name="T80" fmla="*/ 616314 w 1816"/>
                <a:gd name="T81" fmla="*/ 393782 h 1816"/>
                <a:gd name="T82" fmla="*/ 773245 w 1816"/>
                <a:gd name="T83" fmla="*/ 310129 h 1816"/>
                <a:gd name="T84" fmla="*/ 947297 w 1816"/>
                <a:gd name="T85" fmla="*/ 248919 h 1816"/>
                <a:gd name="T86" fmla="*/ 1141322 w 1816"/>
                <a:gd name="T87" fmla="*/ 214234 h 1816"/>
                <a:gd name="T88" fmla="*/ 1346759 w 1816"/>
                <a:gd name="T89" fmla="*/ 206072 h 1816"/>
                <a:gd name="T90" fmla="*/ 1546491 w 1816"/>
                <a:gd name="T91" fmla="*/ 228516 h 1816"/>
                <a:gd name="T92" fmla="*/ 1731956 w 1816"/>
                <a:gd name="T93" fmla="*/ 277484 h 1816"/>
                <a:gd name="T94" fmla="*/ 1897447 w 1816"/>
                <a:gd name="T95" fmla="*/ 348895 h 1816"/>
                <a:gd name="T96" fmla="*/ 2040112 w 1816"/>
                <a:gd name="T97" fmla="*/ 440709 h 1816"/>
                <a:gd name="T98" fmla="*/ 2157098 w 1816"/>
                <a:gd name="T99" fmla="*/ 552927 h 1816"/>
                <a:gd name="T100" fmla="*/ 2239844 w 1816"/>
                <a:gd name="T101" fmla="*/ 677387 h 1816"/>
                <a:gd name="T102" fmla="*/ 2291203 w 1816"/>
                <a:gd name="T103" fmla="*/ 816129 h 1816"/>
                <a:gd name="T104" fmla="*/ 2299763 w 1816"/>
                <a:gd name="T105" fmla="*/ 963032 h 1816"/>
                <a:gd name="T106" fmla="*/ 2271230 w 1816"/>
                <a:gd name="T107" fmla="*/ 1105854 h 1816"/>
                <a:gd name="T108" fmla="*/ 2202751 w 1816"/>
                <a:gd name="T109" fmla="*/ 1238475 h 1816"/>
                <a:gd name="T110" fmla="*/ 2102885 w 1816"/>
                <a:gd name="T111" fmla="*/ 1356814 h 1816"/>
                <a:gd name="T112" fmla="*/ 1971633 w 1816"/>
                <a:gd name="T113" fmla="*/ 1458830 h 1816"/>
                <a:gd name="T114" fmla="*/ 1817555 w 1816"/>
                <a:gd name="T115" fmla="*/ 1542483 h 1816"/>
                <a:gd name="T116" fmla="*/ 1640650 w 1816"/>
                <a:gd name="T117" fmla="*/ 1601652 h 1816"/>
                <a:gd name="T118" fmla="*/ 1446625 w 1816"/>
                <a:gd name="T119" fmla="*/ 1638378 h 18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816"/>
                <a:gd name="T181" fmla="*/ 0 h 1816"/>
                <a:gd name="T182" fmla="*/ 1816 w 1816"/>
                <a:gd name="T183" fmla="*/ 1816 h 181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3" name="Freeform 188"/>
            <p:cNvSpPr>
              <a:spLocks noEditPoints="1"/>
            </p:cNvSpPr>
            <p:nvPr/>
          </p:nvSpPr>
          <p:spPr bwMode="auto">
            <a:xfrm>
              <a:off x="935038" y="2025650"/>
              <a:ext cx="3598862" cy="2571750"/>
            </a:xfrm>
            <a:custGeom>
              <a:avLst/>
              <a:gdLst>
                <a:gd name="T0" fmla="*/ 3447880 w 2622"/>
                <a:gd name="T1" fmla="*/ 1129922 h 2622"/>
                <a:gd name="T2" fmla="*/ 3376507 w 2622"/>
                <a:gd name="T3" fmla="*/ 912177 h 2622"/>
                <a:gd name="T4" fmla="*/ 3406703 w 2622"/>
                <a:gd name="T5" fmla="*/ 704240 h 2622"/>
                <a:gd name="T6" fmla="*/ 3080033 w 2622"/>
                <a:gd name="T7" fmla="*/ 529651 h 2622"/>
                <a:gd name="T8" fmla="*/ 2857678 w 2622"/>
                <a:gd name="T9" fmla="*/ 370756 h 2622"/>
                <a:gd name="T10" fmla="*/ 2616106 w 2622"/>
                <a:gd name="T11" fmla="*/ 137317 h 2622"/>
                <a:gd name="T12" fmla="*/ 2325123 w 2622"/>
                <a:gd name="T13" fmla="*/ 158895 h 2622"/>
                <a:gd name="T14" fmla="*/ 2017669 w 2622"/>
                <a:gd name="T15" fmla="*/ 109854 h 2622"/>
                <a:gd name="T16" fmla="*/ 1701979 w 2622"/>
                <a:gd name="T17" fmla="*/ 102007 h 2622"/>
                <a:gd name="T18" fmla="*/ 1430211 w 2622"/>
                <a:gd name="T19" fmla="*/ 25502 h 2622"/>
                <a:gd name="T20" fmla="*/ 1109031 w 2622"/>
                <a:gd name="T21" fmla="*/ 205975 h 2622"/>
                <a:gd name="T22" fmla="*/ 837264 w 2622"/>
                <a:gd name="T23" fmla="*/ 319752 h 2622"/>
                <a:gd name="T24" fmla="*/ 458436 w 2622"/>
                <a:gd name="T25" fmla="*/ 425682 h 2622"/>
                <a:gd name="T26" fmla="*/ 414514 w 2622"/>
                <a:gd name="T27" fmla="*/ 633620 h 2622"/>
                <a:gd name="T28" fmla="*/ 266277 w 2622"/>
                <a:gd name="T29" fmla="*/ 831748 h 2622"/>
                <a:gd name="T30" fmla="*/ 172943 w 2622"/>
                <a:gd name="T31" fmla="*/ 1047532 h 2622"/>
                <a:gd name="T32" fmla="*/ 0 w 2622"/>
                <a:gd name="T33" fmla="*/ 1216236 h 2622"/>
                <a:gd name="T34" fmla="*/ 161963 w 2622"/>
                <a:gd name="T35" fmla="*/ 1483023 h 2622"/>
                <a:gd name="T36" fmla="*/ 244316 w 2622"/>
                <a:gd name="T37" fmla="*/ 1700768 h 2622"/>
                <a:gd name="T38" fmla="*/ 290984 w 2622"/>
                <a:gd name="T39" fmla="*/ 1989134 h 2622"/>
                <a:gd name="T40" fmla="*/ 560006 w 2622"/>
                <a:gd name="T41" fmla="*/ 2075447 h 2622"/>
                <a:gd name="T42" fmla="*/ 790597 w 2622"/>
                <a:gd name="T43" fmla="*/ 2228458 h 2622"/>
                <a:gd name="T44" fmla="*/ 1056874 w 2622"/>
                <a:gd name="T45" fmla="*/ 2348120 h 2622"/>
                <a:gd name="T46" fmla="*/ 1240798 w 2622"/>
                <a:gd name="T47" fmla="*/ 2510938 h 2622"/>
                <a:gd name="T48" fmla="*/ 1641586 w 2622"/>
                <a:gd name="T49" fmla="*/ 2467781 h 2622"/>
                <a:gd name="T50" fmla="*/ 1957276 w 2622"/>
                <a:gd name="T51" fmla="*/ 2467781 h 2622"/>
                <a:gd name="T52" fmla="*/ 2360810 w 2622"/>
                <a:gd name="T53" fmla="*/ 2510938 h 2622"/>
                <a:gd name="T54" fmla="*/ 2544733 w 2622"/>
                <a:gd name="T55" fmla="*/ 2348120 h 2622"/>
                <a:gd name="T56" fmla="*/ 2811010 w 2622"/>
                <a:gd name="T57" fmla="*/ 2228458 h 2622"/>
                <a:gd name="T58" fmla="*/ 3041601 w 2622"/>
                <a:gd name="T59" fmla="*/ 2075447 h 2622"/>
                <a:gd name="T60" fmla="*/ 3310624 w 2622"/>
                <a:gd name="T61" fmla="*/ 1989134 h 2622"/>
                <a:gd name="T62" fmla="*/ 3357291 w 2622"/>
                <a:gd name="T63" fmla="*/ 1700768 h 2622"/>
                <a:gd name="T64" fmla="*/ 3439645 w 2622"/>
                <a:gd name="T65" fmla="*/ 1483023 h 2622"/>
                <a:gd name="T66" fmla="*/ 1800804 w 2622"/>
                <a:gd name="T67" fmla="*/ 2373621 h 2622"/>
                <a:gd name="T68" fmla="*/ 1493349 w 2622"/>
                <a:gd name="T69" fmla="*/ 2352043 h 2622"/>
                <a:gd name="T70" fmla="*/ 1139228 w 2622"/>
                <a:gd name="T71" fmla="*/ 2267691 h 2622"/>
                <a:gd name="T72" fmla="*/ 831774 w 2622"/>
                <a:gd name="T73" fmla="*/ 2126451 h 2622"/>
                <a:gd name="T74" fmla="*/ 579222 w 2622"/>
                <a:gd name="T75" fmla="*/ 1938130 h 2622"/>
                <a:gd name="T76" fmla="*/ 398043 w 2622"/>
                <a:gd name="T77" fmla="*/ 1710577 h 2622"/>
                <a:gd name="T78" fmla="*/ 296474 w 2622"/>
                <a:gd name="T79" fmla="*/ 1451636 h 2622"/>
                <a:gd name="T80" fmla="*/ 285493 w 2622"/>
                <a:gd name="T81" fmla="*/ 1175041 h 2622"/>
                <a:gd name="T82" fmla="*/ 370592 w 2622"/>
                <a:gd name="T83" fmla="*/ 912177 h 2622"/>
                <a:gd name="T84" fmla="*/ 538045 w 2622"/>
                <a:gd name="T85" fmla="*/ 678738 h 2622"/>
                <a:gd name="T86" fmla="*/ 776871 w 2622"/>
                <a:gd name="T87" fmla="*/ 480609 h 2622"/>
                <a:gd name="T88" fmla="*/ 1073345 w 2622"/>
                <a:gd name="T89" fmla="*/ 329561 h 2622"/>
                <a:gd name="T90" fmla="*/ 1419231 w 2622"/>
                <a:gd name="T91" fmla="*/ 231477 h 2622"/>
                <a:gd name="T92" fmla="*/ 1800804 w 2622"/>
                <a:gd name="T93" fmla="*/ 198129 h 2622"/>
                <a:gd name="T94" fmla="*/ 2179631 w 2622"/>
                <a:gd name="T95" fmla="*/ 231477 h 2622"/>
                <a:gd name="T96" fmla="*/ 2525517 w 2622"/>
                <a:gd name="T97" fmla="*/ 329561 h 2622"/>
                <a:gd name="T98" fmla="*/ 2824736 w 2622"/>
                <a:gd name="T99" fmla="*/ 480609 h 2622"/>
                <a:gd name="T100" fmla="*/ 3063562 w 2622"/>
                <a:gd name="T101" fmla="*/ 678738 h 2622"/>
                <a:gd name="T102" fmla="*/ 3231015 w 2622"/>
                <a:gd name="T103" fmla="*/ 912177 h 2622"/>
                <a:gd name="T104" fmla="*/ 3316114 w 2622"/>
                <a:gd name="T105" fmla="*/ 1175041 h 2622"/>
                <a:gd name="T106" fmla="*/ 3305133 w 2622"/>
                <a:gd name="T107" fmla="*/ 1451636 h 2622"/>
                <a:gd name="T108" fmla="*/ 3203564 w 2622"/>
                <a:gd name="T109" fmla="*/ 1710577 h 2622"/>
                <a:gd name="T110" fmla="*/ 3019640 w 2622"/>
                <a:gd name="T111" fmla="*/ 1938130 h 2622"/>
                <a:gd name="T112" fmla="*/ 2769834 w 2622"/>
                <a:gd name="T113" fmla="*/ 2126451 h 2622"/>
                <a:gd name="T114" fmla="*/ 2459634 w 2622"/>
                <a:gd name="T115" fmla="*/ 2267691 h 2622"/>
                <a:gd name="T116" fmla="*/ 2108258 w 2622"/>
                <a:gd name="T117" fmla="*/ 2352043 h 262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622"/>
                <a:gd name="T178" fmla="*/ 0 h 2622"/>
                <a:gd name="T179" fmla="*/ 2622 w 2622"/>
                <a:gd name="T180" fmla="*/ 2622 h 262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4" name="Freeform 189"/>
            <p:cNvSpPr>
              <a:spLocks noEditPoints="1"/>
            </p:cNvSpPr>
            <p:nvPr/>
          </p:nvSpPr>
          <p:spPr bwMode="auto">
            <a:xfrm>
              <a:off x="6769100" y="2806700"/>
              <a:ext cx="1439863" cy="1028700"/>
            </a:xfrm>
            <a:custGeom>
              <a:avLst/>
              <a:gdLst>
                <a:gd name="T0" fmla="*/ 1285897 w 1010"/>
                <a:gd name="T1" fmla="*/ 440871 h 1008"/>
                <a:gd name="T2" fmla="*/ 1251683 w 1010"/>
                <a:gd name="T3" fmla="*/ 355146 h 1008"/>
                <a:gd name="T4" fmla="*/ 1300154 w 1010"/>
                <a:gd name="T5" fmla="*/ 202066 h 1008"/>
                <a:gd name="T6" fmla="*/ 995074 w 1010"/>
                <a:gd name="T7" fmla="*/ 153080 h 1008"/>
                <a:gd name="T8" fmla="*/ 852513 w 1010"/>
                <a:gd name="T9" fmla="*/ 114300 h 1008"/>
                <a:gd name="T10" fmla="*/ 618713 w 1010"/>
                <a:gd name="T11" fmla="*/ 0 h 1008"/>
                <a:gd name="T12" fmla="*/ 555987 w 1010"/>
                <a:gd name="T13" fmla="*/ 118382 h 1008"/>
                <a:gd name="T14" fmla="*/ 390616 w 1010"/>
                <a:gd name="T15" fmla="*/ 175532 h 1008"/>
                <a:gd name="T16" fmla="*/ 248056 w 1010"/>
                <a:gd name="T17" fmla="*/ 279627 h 1008"/>
                <a:gd name="T18" fmla="*/ 168222 w 1010"/>
                <a:gd name="T19" fmla="*/ 398009 h 1008"/>
                <a:gd name="T20" fmla="*/ 0 w 1010"/>
                <a:gd name="T21" fmla="*/ 440871 h 1008"/>
                <a:gd name="T22" fmla="*/ 159668 w 1010"/>
                <a:gd name="T23" fmla="*/ 608239 h 1008"/>
                <a:gd name="T24" fmla="*/ 216692 w 1010"/>
                <a:gd name="T25" fmla="*/ 712334 h 1008"/>
                <a:gd name="T26" fmla="*/ 282270 w 1010"/>
                <a:gd name="T27" fmla="*/ 928688 h 1008"/>
                <a:gd name="T28" fmla="*/ 498962 w 1010"/>
                <a:gd name="T29" fmla="*/ 893989 h 1008"/>
                <a:gd name="T30" fmla="*/ 618713 w 1010"/>
                <a:gd name="T31" fmla="*/ 918482 h 1008"/>
                <a:gd name="T32" fmla="*/ 821150 w 1010"/>
                <a:gd name="T33" fmla="*/ 918482 h 1008"/>
                <a:gd name="T34" fmla="*/ 940901 w 1010"/>
                <a:gd name="T35" fmla="*/ 893989 h 1008"/>
                <a:gd name="T36" fmla="*/ 1157593 w 1010"/>
                <a:gd name="T37" fmla="*/ 928688 h 1008"/>
                <a:gd name="T38" fmla="*/ 1223171 w 1010"/>
                <a:gd name="T39" fmla="*/ 712334 h 1008"/>
                <a:gd name="T40" fmla="*/ 1280195 w 1010"/>
                <a:gd name="T41" fmla="*/ 608239 h 1008"/>
                <a:gd name="T42" fmla="*/ 718506 w 1010"/>
                <a:gd name="T43" fmla="*/ 822552 h 1008"/>
                <a:gd name="T44" fmla="*/ 632969 w 1010"/>
                <a:gd name="T45" fmla="*/ 816429 h 1008"/>
                <a:gd name="T46" fmla="*/ 513218 w 1010"/>
                <a:gd name="T47" fmla="*/ 785813 h 1008"/>
                <a:gd name="T48" fmla="*/ 416277 w 1010"/>
                <a:gd name="T49" fmla="*/ 732745 h 1008"/>
                <a:gd name="T50" fmla="*/ 339294 w 1010"/>
                <a:gd name="T51" fmla="*/ 661307 h 1008"/>
                <a:gd name="T52" fmla="*/ 296526 w 1010"/>
                <a:gd name="T53" fmla="*/ 575582 h 1008"/>
                <a:gd name="T54" fmla="*/ 290824 w 1010"/>
                <a:gd name="T55" fmla="*/ 481693 h 1008"/>
                <a:gd name="T56" fmla="*/ 322187 w 1010"/>
                <a:gd name="T57" fmla="*/ 393927 h 1008"/>
                <a:gd name="T58" fmla="*/ 387765 w 1010"/>
                <a:gd name="T59" fmla="*/ 318407 h 1008"/>
                <a:gd name="T60" fmla="*/ 479004 w 1010"/>
                <a:gd name="T61" fmla="*/ 257175 h 1008"/>
                <a:gd name="T62" fmla="*/ 590201 w 1010"/>
                <a:gd name="T63" fmla="*/ 218395 h 1008"/>
                <a:gd name="T64" fmla="*/ 718506 w 1010"/>
                <a:gd name="T65" fmla="*/ 206148 h 1008"/>
                <a:gd name="T66" fmla="*/ 846811 w 1010"/>
                <a:gd name="T67" fmla="*/ 218395 h 1008"/>
                <a:gd name="T68" fmla="*/ 960859 w 1010"/>
                <a:gd name="T69" fmla="*/ 257175 h 1008"/>
                <a:gd name="T70" fmla="*/ 1052098 w 1010"/>
                <a:gd name="T71" fmla="*/ 318407 h 1008"/>
                <a:gd name="T72" fmla="*/ 1117676 w 1010"/>
                <a:gd name="T73" fmla="*/ 393927 h 1008"/>
                <a:gd name="T74" fmla="*/ 1149039 w 1010"/>
                <a:gd name="T75" fmla="*/ 481693 h 1008"/>
                <a:gd name="T76" fmla="*/ 1143337 w 1010"/>
                <a:gd name="T77" fmla="*/ 575582 h 1008"/>
                <a:gd name="T78" fmla="*/ 1097717 w 1010"/>
                <a:gd name="T79" fmla="*/ 661307 h 1008"/>
                <a:gd name="T80" fmla="*/ 1023586 w 1010"/>
                <a:gd name="T81" fmla="*/ 732745 h 1008"/>
                <a:gd name="T82" fmla="*/ 926645 w 1010"/>
                <a:gd name="T83" fmla="*/ 785813 h 1008"/>
                <a:gd name="T84" fmla="*/ 806894 w 1010"/>
                <a:gd name="T85" fmla="*/ 816429 h 100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010"/>
                <a:gd name="T130" fmla="*/ 0 h 1008"/>
                <a:gd name="T131" fmla="*/ 1010 w 1010"/>
                <a:gd name="T132" fmla="*/ 1008 h 100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010" h="1008">
                  <a:moveTo>
                    <a:pt x="1010" y="574"/>
                  </a:moveTo>
                  <a:lnTo>
                    <a:pt x="1010" y="432"/>
                  </a:lnTo>
                  <a:lnTo>
                    <a:pt x="902" y="432"/>
                  </a:lnTo>
                  <a:lnTo>
                    <a:pt x="898" y="410"/>
                  </a:lnTo>
                  <a:lnTo>
                    <a:pt x="892" y="390"/>
                  </a:lnTo>
                  <a:lnTo>
                    <a:pt x="878" y="348"/>
                  </a:lnTo>
                  <a:lnTo>
                    <a:pt x="858" y="310"/>
                  </a:lnTo>
                  <a:lnTo>
                    <a:pt x="836" y="274"/>
                  </a:lnTo>
                  <a:lnTo>
                    <a:pt x="912" y="198"/>
                  </a:lnTo>
                  <a:lnTo>
                    <a:pt x="812" y="96"/>
                  </a:lnTo>
                  <a:lnTo>
                    <a:pt x="736" y="172"/>
                  </a:lnTo>
                  <a:lnTo>
                    <a:pt x="698" y="150"/>
                  </a:lnTo>
                  <a:lnTo>
                    <a:pt x="660" y="132"/>
                  </a:lnTo>
                  <a:lnTo>
                    <a:pt x="620" y="116"/>
                  </a:lnTo>
                  <a:lnTo>
                    <a:pt x="598" y="112"/>
                  </a:lnTo>
                  <a:lnTo>
                    <a:pt x="576" y="106"/>
                  </a:lnTo>
                  <a:lnTo>
                    <a:pt x="576" y="0"/>
                  </a:lnTo>
                  <a:lnTo>
                    <a:pt x="434" y="0"/>
                  </a:lnTo>
                  <a:lnTo>
                    <a:pt x="434" y="106"/>
                  </a:lnTo>
                  <a:lnTo>
                    <a:pt x="412" y="112"/>
                  </a:lnTo>
                  <a:lnTo>
                    <a:pt x="390" y="116"/>
                  </a:lnTo>
                  <a:lnTo>
                    <a:pt x="350" y="132"/>
                  </a:lnTo>
                  <a:lnTo>
                    <a:pt x="310" y="150"/>
                  </a:lnTo>
                  <a:lnTo>
                    <a:pt x="274" y="172"/>
                  </a:lnTo>
                  <a:lnTo>
                    <a:pt x="198" y="96"/>
                  </a:lnTo>
                  <a:lnTo>
                    <a:pt x="98" y="198"/>
                  </a:lnTo>
                  <a:lnTo>
                    <a:pt x="174" y="274"/>
                  </a:lnTo>
                  <a:lnTo>
                    <a:pt x="152" y="310"/>
                  </a:lnTo>
                  <a:lnTo>
                    <a:pt x="132" y="348"/>
                  </a:lnTo>
                  <a:lnTo>
                    <a:pt x="118" y="390"/>
                  </a:lnTo>
                  <a:lnTo>
                    <a:pt x="112" y="410"/>
                  </a:lnTo>
                  <a:lnTo>
                    <a:pt x="108" y="432"/>
                  </a:lnTo>
                  <a:lnTo>
                    <a:pt x="0" y="432"/>
                  </a:lnTo>
                  <a:lnTo>
                    <a:pt x="0" y="574"/>
                  </a:lnTo>
                  <a:lnTo>
                    <a:pt x="108" y="574"/>
                  </a:lnTo>
                  <a:lnTo>
                    <a:pt x="112" y="596"/>
                  </a:lnTo>
                  <a:lnTo>
                    <a:pt x="118" y="618"/>
                  </a:lnTo>
                  <a:lnTo>
                    <a:pt x="132" y="658"/>
                  </a:lnTo>
                  <a:lnTo>
                    <a:pt x="152" y="698"/>
                  </a:lnTo>
                  <a:lnTo>
                    <a:pt x="174" y="734"/>
                  </a:lnTo>
                  <a:lnTo>
                    <a:pt x="98" y="810"/>
                  </a:lnTo>
                  <a:lnTo>
                    <a:pt x="198" y="910"/>
                  </a:lnTo>
                  <a:lnTo>
                    <a:pt x="274" y="834"/>
                  </a:lnTo>
                  <a:lnTo>
                    <a:pt x="310" y="858"/>
                  </a:lnTo>
                  <a:lnTo>
                    <a:pt x="350" y="876"/>
                  </a:lnTo>
                  <a:lnTo>
                    <a:pt x="390" y="890"/>
                  </a:lnTo>
                  <a:lnTo>
                    <a:pt x="412" y="896"/>
                  </a:lnTo>
                  <a:lnTo>
                    <a:pt x="434" y="900"/>
                  </a:lnTo>
                  <a:lnTo>
                    <a:pt x="434" y="1008"/>
                  </a:lnTo>
                  <a:lnTo>
                    <a:pt x="576" y="1008"/>
                  </a:lnTo>
                  <a:lnTo>
                    <a:pt x="576" y="900"/>
                  </a:lnTo>
                  <a:lnTo>
                    <a:pt x="598" y="896"/>
                  </a:lnTo>
                  <a:lnTo>
                    <a:pt x="620" y="890"/>
                  </a:lnTo>
                  <a:lnTo>
                    <a:pt x="660" y="876"/>
                  </a:lnTo>
                  <a:lnTo>
                    <a:pt x="698" y="858"/>
                  </a:lnTo>
                  <a:lnTo>
                    <a:pt x="736" y="834"/>
                  </a:lnTo>
                  <a:lnTo>
                    <a:pt x="812" y="910"/>
                  </a:lnTo>
                  <a:lnTo>
                    <a:pt x="912" y="810"/>
                  </a:lnTo>
                  <a:lnTo>
                    <a:pt x="836" y="734"/>
                  </a:lnTo>
                  <a:lnTo>
                    <a:pt x="858" y="698"/>
                  </a:lnTo>
                  <a:lnTo>
                    <a:pt x="878" y="658"/>
                  </a:lnTo>
                  <a:lnTo>
                    <a:pt x="892" y="618"/>
                  </a:lnTo>
                  <a:lnTo>
                    <a:pt x="898" y="596"/>
                  </a:lnTo>
                  <a:lnTo>
                    <a:pt x="902" y="574"/>
                  </a:lnTo>
                  <a:lnTo>
                    <a:pt x="1010" y="574"/>
                  </a:lnTo>
                  <a:close/>
                  <a:moveTo>
                    <a:pt x="504" y="806"/>
                  </a:moveTo>
                  <a:lnTo>
                    <a:pt x="504" y="806"/>
                  </a:lnTo>
                  <a:lnTo>
                    <a:pt x="474" y="804"/>
                  </a:lnTo>
                  <a:lnTo>
                    <a:pt x="444" y="800"/>
                  </a:lnTo>
                  <a:lnTo>
                    <a:pt x="414" y="792"/>
                  </a:lnTo>
                  <a:lnTo>
                    <a:pt x="388" y="782"/>
                  </a:lnTo>
                  <a:lnTo>
                    <a:pt x="360" y="770"/>
                  </a:lnTo>
                  <a:lnTo>
                    <a:pt x="336" y="754"/>
                  </a:lnTo>
                  <a:lnTo>
                    <a:pt x="312" y="738"/>
                  </a:lnTo>
                  <a:lnTo>
                    <a:pt x="292" y="718"/>
                  </a:lnTo>
                  <a:lnTo>
                    <a:pt x="272" y="696"/>
                  </a:lnTo>
                  <a:lnTo>
                    <a:pt x="254" y="672"/>
                  </a:lnTo>
                  <a:lnTo>
                    <a:pt x="238" y="648"/>
                  </a:lnTo>
                  <a:lnTo>
                    <a:pt x="226" y="622"/>
                  </a:lnTo>
                  <a:lnTo>
                    <a:pt x="216" y="594"/>
                  </a:lnTo>
                  <a:lnTo>
                    <a:pt x="208" y="564"/>
                  </a:lnTo>
                  <a:lnTo>
                    <a:pt x="204" y="534"/>
                  </a:lnTo>
                  <a:lnTo>
                    <a:pt x="202" y="504"/>
                  </a:lnTo>
                  <a:lnTo>
                    <a:pt x="204" y="472"/>
                  </a:lnTo>
                  <a:lnTo>
                    <a:pt x="208" y="442"/>
                  </a:lnTo>
                  <a:lnTo>
                    <a:pt x="216" y="414"/>
                  </a:lnTo>
                  <a:lnTo>
                    <a:pt x="226" y="386"/>
                  </a:lnTo>
                  <a:lnTo>
                    <a:pt x="238" y="360"/>
                  </a:lnTo>
                  <a:lnTo>
                    <a:pt x="254" y="334"/>
                  </a:lnTo>
                  <a:lnTo>
                    <a:pt x="272" y="312"/>
                  </a:lnTo>
                  <a:lnTo>
                    <a:pt x="292" y="290"/>
                  </a:lnTo>
                  <a:lnTo>
                    <a:pt x="312" y="270"/>
                  </a:lnTo>
                  <a:lnTo>
                    <a:pt x="336" y="252"/>
                  </a:lnTo>
                  <a:lnTo>
                    <a:pt x="360" y="238"/>
                  </a:lnTo>
                  <a:lnTo>
                    <a:pt x="388" y="224"/>
                  </a:lnTo>
                  <a:lnTo>
                    <a:pt x="414" y="214"/>
                  </a:lnTo>
                  <a:lnTo>
                    <a:pt x="444" y="208"/>
                  </a:lnTo>
                  <a:lnTo>
                    <a:pt x="474" y="202"/>
                  </a:lnTo>
                  <a:lnTo>
                    <a:pt x="504" y="202"/>
                  </a:lnTo>
                  <a:lnTo>
                    <a:pt x="536" y="202"/>
                  </a:lnTo>
                  <a:lnTo>
                    <a:pt x="566" y="208"/>
                  </a:lnTo>
                  <a:lnTo>
                    <a:pt x="594" y="214"/>
                  </a:lnTo>
                  <a:lnTo>
                    <a:pt x="622" y="224"/>
                  </a:lnTo>
                  <a:lnTo>
                    <a:pt x="650" y="238"/>
                  </a:lnTo>
                  <a:lnTo>
                    <a:pt x="674" y="252"/>
                  </a:lnTo>
                  <a:lnTo>
                    <a:pt x="698" y="270"/>
                  </a:lnTo>
                  <a:lnTo>
                    <a:pt x="718" y="290"/>
                  </a:lnTo>
                  <a:lnTo>
                    <a:pt x="738" y="312"/>
                  </a:lnTo>
                  <a:lnTo>
                    <a:pt x="756" y="334"/>
                  </a:lnTo>
                  <a:lnTo>
                    <a:pt x="770" y="360"/>
                  </a:lnTo>
                  <a:lnTo>
                    <a:pt x="784" y="386"/>
                  </a:lnTo>
                  <a:lnTo>
                    <a:pt x="794" y="414"/>
                  </a:lnTo>
                  <a:lnTo>
                    <a:pt x="802" y="442"/>
                  </a:lnTo>
                  <a:lnTo>
                    <a:pt x="806" y="472"/>
                  </a:lnTo>
                  <a:lnTo>
                    <a:pt x="808" y="504"/>
                  </a:lnTo>
                  <a:lnTo>
                    <a:pt x="806" y="534"/>
                  </a:lnTo>
                  <a:lnTo>
                    <a:pt x="802" y="564"/>
                  </a:lnTo>
                  <a:lnTo>
                    <a:pt x="794" y="594"/>
                  </a:lnTo>
                  <a:lnTo>
                    <a:pt x="784" y="622"/>
                  </a:lnTo>
                  <a:lnTo>
                    <a:pt x="770" y="648"/>
                  </a:lnTo>
                  <a:lnTo>
                    <a:pt x="756" y="672"/>
                  </a:lnTo>
                  <a:lnTo>
                    <a:pt x="738" y="696"/>
                  </a:lnTo>
                  <a:lnTo>
                    <a:pt x="718" y="718"/>
                  </a:lnTo>
                  <a:lnTo>
                    <a:pt x="698" y="738"/>
                  </a:lnTo>
                  <a:lnTo>
                    <a:pt x="674" y="754"/>
                  </a:lnTo>
                  <a:lnTo>
                    <a:pt x="650" y="770"/>
                  </a:lnTo>
                  <a:lnTo>
                    <a:pt x="622" y="782"/>
                  </a:lnTo>
                  <a:lnTo>
                    <a:pt x="594" y="792"/>
                  </a:lnTo>
                  <a:lnTo>
                    <a:pt x="566" y="800"/>
                  </a:lnTo>
                  <a:lnTo>
                    <a:pt x="536" y="804"/>
                  </a:lnTo>
                  <a:lnTo>
                    <a:pt x="504" y="806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5" name="Freeform 190"/>
            <p:cNvSpPr>
              <a:spLocks noEditPoints="1"/>
            </p:cNvSpPr>
            <p:nvPr/>
          </p:nvSpPr>
          <p:spPr bwMode="auto">
            <a:xfrm>
              <a:off x="-933450" y="4402138"/>
              <a:ext cx="4783138" cy="3421062"/>
            </a:xfrm>
            <a:custGeom>
              <a:avLst/>
              <a:gdLst>
                <a:gd name="T0" fmla="*/ 4582472 w 2622"/>
                <a:gd name="T1" fmla="*/ 1503075 h 2622"/>
                <a:gd name="T2" fmla="*/ 4487612 w 2622"/>
                <a:gd name="T3" fmla="*/ 1213420 h 2622"/>
                <a:gd name="T4" fmla="*/ 4527745 w 2622"/>
                <a:gd name="T5" fmla="*/ 936813 h 2622"/>
                <a:gd name="T6" fmla="*/ 4093578 w 2622"/>
                <a:gd name="T7" fmla="*/ 704567 h 2622"/>
                <a:gd name="T8" fmla="*/ 3798052 w 2622"/>
                <a:gd name="T9" fmla="*/ 493197 h 2622"/>
                <a:gd name="T10" fmla="*/ 3476987 w 2622"/>
                <a:gd name="T11" fmla="*/ 182665 h 2622"/>
                <a:gd name="T12" fmla="*/ 3090250 w 2622"/>
                <a:gd name="T13" fmla="*/ 211370 h 2622"/>
                <a:gd name="T14" fmla="*/ 2681622 w 2622"/>
                <a:gd name="T15" fmla="*/ 146132 h 2622"/>
                <a:gd name="T16" fmla="*/ 2262048 w 2622"/>
                <a:gd name="T17" fmla="*/ 135694 h 2622"/>
                <a:gd name="T18" fmla="*/ 1900850 w 2622"/>
                <a:gd name="T19" fmla="*/ 33924 h 2622"/>
                <a:gd name="T20" fmla="*/ 1473980 w 2622"/>
                <a:gd name="T21" fmla="*/ 273998 h 2622"/>
                <a:gd name="T22" fmla="*/ 1112782 w 2622"/>
                <a:gd name="T23" fmla="*/ 425349 h 2622"/>
                <a:gd name="T24" fmla="*/ 609294 w 2622"/>
                <a:gd name="T25" fmla="*/ 566263 h 2622"/>
                <a:gd name="T26" fmla="*/ 550918 w 2622"/>
                <a:gd name="T27" fmla="*/ 842870 h 2622"/>
                <a:gd name="T28" fmla="*/ 353901 w 2622"/>
                <a:gd name="T29" fmla="*/ 1106430 h 2622"/>
                <a:gd name="T30" fmla="*/ 229853 w 2622"/>
                <a:gd name="T31" fmla="*/ 1393476 h 2622"/>
                <a:gd name="T32" fmla="*/ 0 w 2622"/>
                <a:gd name="T33" fmla="*/ 1617894 h 2622"/>
                <a:gd name="T34" fmla="*/ 215259 w 2622"/>
                <a:gd name="T35" fmla="*/ 1972786 h 2622"/>
                <a:gd name="T36" fmla="*/ 324713 w 2622"/>
                <a:gd name="T37" fmla="*/ 2262441 h 2622"/>
                <a:gd name="T38" fmla="*/ 386737 w 2622"/>
                <a:gd name="T39" fmla="*/ 2646039 h 2622"/>
                <a:gd name="T40" fmla="*/ 744287 w 2622"/>
                <a:gd name="T41" fmla="*/ 2760857 h 2622"/>
                <a:gd name="T42" fmla="*/ 1050758 w 2622"/>
                <a:gd name="T43" fmla="*/ 2964398 h 2622"/>
                <a:gd name="T44" fmla="*/ 1404659 w 2622"/>
                <a:gd name="T45" fmla="*/ 3123578 h 2622"/>
                <a:gd name="T46" fmla="*/ 1649106 w 2622"/>
                <a:gd name="T47" fmla="*/ 3340167 h 2622"/>
                <a:gd name="T48" fmla="*/ 2181782 w 2622"/>
                <a:gd name="T49" fmla="*/ 3282758 h 2622"/>
                <a:gd name="T50" fmla="*/ 2601356 w 2622"/>
                <a:gd name="T51" fmla="*/ 3282758 h 2622"/>
                <a:gd name="T52" fmla="*/ 3137680 w 2622"/>
                <a:gd name="T53" fmla="*/ 3340167 h 2622"/>
                <a:gd name="T54" fmla="*/ 3382127 w 2622"/>
                <a:gd name="T55" fmla="*/ 3123578 h 2622"/>
                <a:gd name="T56" fmla="*/ 3736028 w 2622"/>
                <a:gd name="T57" fmla="*/ 2964398 h 2622"/>
                <a:gd name="T58" fmla="*/ 4042500 w 2622"/>
                <a:gd name="T59" fmla="*/ 2760857 h 2622"/>
                <a:gd name="T60" fmla="*/ 4400049 w 2622"/>
                <a:gd name="T61" fmla="*/ 2646039 h 2622"/>
                <a:gd name="T62" fmla="*/ 4462073 w 2622"/>
                <a:gd name="T63" fmla="*/ 2262441 h 2622"/>
                <a:gd name="T64" fmla="*/ 4571527 w 2622"/>
                <a:gd name="T65" fmla="*/ 1972786 h 2622"/>
                <a:gd name="T66" fmla="*/ 2393393 w 2622"/>
                <a:gd name="T67" fmla="*/ 3157502 h 2622"/>
                <a:gd name="T68" fmla="*/ 1984765 w 2622"/>
                <a:gd name="T69" fmla="*/ 3128797 h 2622"/>
                <a:gd name="T70" fmla="*/ 1514113 w 2622"/>
                <a:gd name="T71" fmla="*/ 3016589 h 2622"/>
                <a:gd name="T72" fmla="*/ 1105485 w 2622"/>
                <a:gd name="T73" fmla="*/ 2828704 h 2622"/>
                <a:gd name="T74" fmla="*/ 769826 w 2622"/>
                <a:gd name="T75" fmla="*/ 2578192 h 2622"/>
                <a:gd name="T76" fmla="*/ 529027 w 2622"/>
                <a:gd name="T77" fmla="*/ 2275489 h 2622"/>
                <a:gd name="T78" fmla="*/ 394034 w 2622"/>
                <a:gd name="T79" fmla="*/ 1931034 h 2622"/>
                <a:gd name="T80" fmla="*/ 379440 w 2622"/>
                <a:gd name="T81" fmla="*/ 1563094 h 2622"/>
                <a:gd name="T82" fmla="*/ 492543 w 2622"/>
                <a:gd name="T83" fmla="*/ 1213420 h 2622"/>
                <a:gd name="T84" fmla="*/ 715099 w 2622"/>
                <a:gd name="T85" fmla="*/ 902889 h 2622"/>
                <a:gd name="T86" fmla="*/ 1032516 w 2622"/>
                <a:gd name="T87" fmla="*/ 639329 h 2622"/>
                <a:gd name="T88" fmla="*/ 1426550 w 2622"/>
                <a:gd name="T89" fmla="*/ 438397 h 2622"/>
                <a:gd name="T90" fmla="*/ 1886257 w 2622"/>
                <a:gd name="T91" fmla="*/ 307922 h 2622"/>
                <a:gd name="T92" fmla="*/ 2393393 w 2622"/>
                <a:gd name="T93" fmla="*/ 263560 h 2622"/>
                <a:gd name="T94" fmla="*/ 2896881 w 2622"/>
                <a:gd name="T95" fmla="*/ 307922 h 2622"/>
                <a:gd name="T96" fmla="*/ 3356588 w 2622"/>
                <a:gd name="T97" fmla="*/ 438397 h 2622"/>
                <a:gd name="T98" fmla="*/ 3754271 w 2622"/>
                <a:gd name="T99" fmla="*/ 639329 h 2622"/>
                <a:gd name="T100" fmla="*/ 4071687 w 2622"/>
                <a:gd name="T101" fmla="*/ 902889 h 2622"/>
                <a:gd name="T102" fmla="*/ 4294244 w 2622"/>
                <a:gd name="T103" fmla="*/ 1213420 h 2622"/>
                <a:gd name="T104" fmla="*/ 4407346 w 2622"/>
                <a:gd name="T105" fmla="*/ 1563094 h 2622"/>
                <a:gd name="T106" fmla="*/ 4392752 w 2622"/>
                <a:gd name="T107" fmla="*/ 1931034 h 2622"/>
                <a:gd name="T108" fmla="*/ 4257759 w 2622"/>
                <a:gd name="T109" fmla="*/ 2275489 h 2622"/>
                <a:gd name="T110" fmla="*/ 4013312 w 2622"/>
                <a:gd name="T111" fmla="*/ 2578192 h 2622"/>
                <a:gd name="T112" fmla="*/ 3681301 w 2622"/>
                <a:gd name="T113" fmla="*/ 2828704 h 2622"/>
                <a:gd name="T114" fmla="*/ 3269025 w 2622"/>
                <a:gd name="T115" fmla="*/ 3016589 h 2622"/>
                <a:gd name="T116" fmla="*/ 2802021 w 2622"/>
                <a:gd name="T117" fmla="*/ 3128797 h 262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622"/>
                <a:gd name="T178" fmla="*/ 0 h 2622"/>
                <a:gd name="T179" fmla="*/ 2622 w 2622"/>
                <a:gd name="T180" fmla="*/ 2622 h 262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6" name="Freeform 191"/>
            <p:cNvSpPr>
              <a:spLocks noEditPoints="1"/>
            </p:cNvSpPr>
            <p:nvPr/>
          </p:nvSpPr>
          <p:spPr bwMode="auto">
            <a:xfrm>
              <a:off x="4392613" y="1557338"/>
              <a:ext cx="2590800" cy="1852612"/>
            </a:xfrm>
            <a:custGeom>
              <a:avLst/>
              <a:gdLst>
                <a:gd name="T0" fmla="*/ 1706 w 1816"/>
                <a:gd name="T1" fmla="*/ 792 h 1816"/>
                <a:gd name="T2" fmla="*/ 1718 w 1816"/>
                <a:gd name="T3" fmla="*/ 494 h 1816"/>
                <a:gd name="T4" fmla="*/ 1552 w 1816"/>
                <a:gd name="T5" fmla="*/ 424 h 1816"/>
                <a:gd name="T6" fmla="*/ 1426 w 1816"/>
                <a:gd name="T7" fmla="*/ 290 h 1816"/>
                <a:gd name="T8" fmla="*/ 1320 w 1816"/>
                <a:gd name="T9" fmla="*/ 96 h 1816"/>
                <a:gd name="T10" fmla="*/ 1066 w 1816"/>
                <a:gd name="T11" fmla="*/ 116 h 1816"/>
                <a:gd name="T12" fmla="*/ 836 w 1816"/>
                <a:gd name="T13" fmla="*/ 104 h 1816"/>
                <a:gd name="T14" fmla="*/ 666 w 1816"/>
                <a:gd name="T15" fmla="*/ 138 h 1816"/>
                <a:gd name="T16" fmla="*/ 496 w 1816"/>
                <a:gd name="T17" fmla="*/ 214 h 1816"/>
                <a:gd name="T18" fmla="*/ 216 w 1816"/>
                <a:gd name="T19" fmla="*/ 316 h 1816"/>
                <a:gd name="T20" fmla="*/ 214 w 1816"/>
                <a:gd name="T21" fmla="*/ 496 h 1816"/>
                <a:gd name="T22" fmla="*/ 138 w 1816"/>
                <a:gd name="T23" fmla="*/ 666 h 1816"/>
                <a:gd name="T24" fmla="*/ 0 w 1816"/>
                <a:gd name="T25" fmla="*/ 836 h 1816"/>
                <a:gd name="T26" fmla="*/ 116 w 1816"/>
                <a:gd name="T27" fmla="*/ 1066 h 1816"/>
                <a:gd name="T28" fmla="*/ 192 w 1816"/>
                <a:gd name="T29" fmla="*/ 1280 h 1816"/>
                <a:gd name="T30" fmla="*/ 288 w 1816"/>
                <a:gd name="T31" fmla="*/ 1426 h 1816"/>
                <a:gd name="T32" fmla="*/ 424 w 1816"/>
                <a:gd name="T33" fmla="*/ 1554 h 1816"/>
                <a:gd name="T34" fmla="*/ 626 w 1816"/>
                <a:gd name="T35" fmla="*/ 1774 h 1816"/>
                <a:gd name="T36" fmla="*/ 792 w 1816"/>
                <a:gd name="T37" fmla="*/ 1706 h 1816"/>
                <a:gd name="T38" fmla="*/ 978 w 1816"/>
                <a:gd name="T39" fmla="*/ 1712 h 1816"/>
                <a:gd name="T40" fmla="*/ 1188 w 1816"/>
                <a:gd name="T41" fmla="*/ 1774 h 1816"/>
                <a:gd name="T42" fmla="*/ 1356 w 1816"/>
                <a:gd name="T43" fmla="*/ 1578 h 1816"/>
                <a:gd name="T44" fmla="*/ 1526 w 1816"/>
                <a:gd name="T45" fmla="*/ 1426 h 1816"/>
                <a:gd name="T46" fmla="*/ 1622 w 1816"/>
                <a:gd name="T47" fmla="*/ 1280 h 1816"/>
                <a:gd name="T48" fmla="*/ 1688 w 1816"/>
                <a:gd name="T49" fmla="*/ 1108 h 1816"/>
                <a:gd name="T50" fmla="*/ 908 w 1816"/>
                <a:gd name="T51" fmla="*/ 1614 h 1816"/>
                <a:gd name="T52" fmla="*/ 766 w 1816"/>
                <a:gd name="T53" fmla="*/ 1600 h 1816"/>
                <a:gd name="T54" fmla="*/ 602 w 1816"/>
                <a:gd name="T55" fmla="*/ 1544 h 1816"/>
                <a:gd name="T56" fmla="*/ 458 w 1816"/>
                <a:gd name="T57" fmla="*/ 1452 h 1816"/>
                <a:gd name="T58" fmla="*/ 342 w 1816"/>
                <a:gd name="T59" fmla="*/ 1330 h 1816"/>
                <a:gd name="T60" fmla="*/ 256 w 1816"/>
                <a:gd name="T61" fmla="*/ 1182 h 1816"/>
                <a:gd name="T62" fmla="*/ 210 w 1816"/>
                <a:gd name="T63" fmla="*/ 1016 h 1816"/>
                <a:gd name="T64" fmla="*/ 202 w 1816"/>
                <a:gd name="T65" fmla="*/ 872 h 1816"/>
                <a:gd name="T66" fmla="*/ 234 w 1816"/>
                <a:gd name="T67" fmla="*/ 698 h 1816"/>
                <a:gd name="T68" fmla="*/ 304 w 1816"/>
                <a:gd name="T69" fmla="*/ 542 h 1816"/>
                <a:gd name="T70" fmla="*/ 408 w 1816"/>
                <a:gd name="T71" fmla="*/ 408 h 1816"/>
                <a:gd name="T72" fmla="*/ 542 w 1816"/>
                <a:gd name="T73" fmla="*/ 304 h 1816"/>
                <a:gd name="T74" fmla="*/ 698 w 1816"/>
                <a:gd name="T75" fmla="*/ 234 h 1816"/>
                <a:gd name="T76" fmla="*/ 872 w 1816"/>
                <a:gd name="T77" fmla="*/ 202 h 1816"/>
                <a:gd name="T78" fmla="*/ 1014 w 1816"/>
                <a:gd name="T79" fmla="*/ 210 h 1816"/>
                <a:gd name="T80" fmla="*/ 1182 w 1816"/>
                <a:gd name="T81" fmla="*/ 258 h 1816"/>
                <a:gd name="T82" fmla="*/ 1330 w 1816"/>
                <a:gd name="T83" fmla="*/ 342 h 1816"/>
                <a:gd name="T84" fmla="*/ 1452 w 1816"/>
                <a:gd name="T85" fmla="*/ 458 h 1816"/>
                <a:gd name="T86" fmla="*/ 1544 w 1816"/>
                <a:gd name="T87" fmla="*/ 602 h 1816"/>
                <a:gd name="T88" fmla="*/ 1598 w 1816"/>
                <a:gd name="T89" fmla="*/ 766 h 1816"/>
                <a:gd name="T90" fmla="*/ 1614 w 1816"/>
                <a:gd name="T91" fmla="*/ 908 h 1816"/>
                <a:gd name="T92" fmla="*/ 1592 w 1816"/>
                <a:gd name="T93" fmla="*/ 1084 h 1816"/>
                <a:gd name="T94" fmla="*/ 1528 w 1816"/>
                <a:gd name="T95" fmla="*/ 1244 h 1816"/>
                <a:gd name="T96" fmla="*/ 1430 w 1816"/>
                <a:gd name="T97" fmla="*/ 1382 h 1816"/>
                <a:gd name="T98" fmla="*/ 1302 w 1816"/>
                <a:gd name="T99" fmla="*/ 1492 h 1816"/>
                <a:gd name="T100" fmla="*/ 1150 w 1816"/>
                <a:gd name="T101" fmla="*/ 1570 h 1816"/>
                <a:gd name="T102" fmla="*/ 980 w 1816"/>
                <a:gd name="T103" fmla="*/ 1610 h 1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50000">
                  <a:srgbClr val="FFFFFF"/>
                </a:gs>
                <a:gs pos="100000">
                  <a:srgbClr val="AAAAAA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7" name="Freeform 192"/>
            <p:cNvSpPr>
              <a:spLocks noEditPoints="1"/>
            </p:cNvSpPr>
            <p:nvPr/>
          </p:nvSpPr>
          <p:spPr bwMode="auto">
            <a:xfrm>
              <a:off x="973138" y="1649413"/>
              <a:ext cx="3598862" cy="2571750"/>
            </a:xfrm>
            <a:custGeom>
              <a:avLst/>
              <a:gdLst>
                <a:gd name="T0" fmla="*/ 2512 w 2622"/>
                <a:gd name="T1" fmla="*/ 1152 h 2622"/>
                <a:gd name="T2" fmla="*/ 2460 w 2622"/>
                <a:gd name="T3" fmla="*/ 930 h 2622"/>
                <a:gd name="T4" fmla="*/ 2412 w 2622"/>
                <a:gd name="T5" fmla="*/ 594 h 2622"/>
                <a:gd name="T6" fmla="*/ 2216 w 2622"/>
                <a:gd name="T7" fmla="*/ 508 h 2622"/>
                <a:gd name="T8" fmla="*/ 2048 w 2622"/>
                <a:gd name="T9" fmla="*/ 352 h 2622"/>
                <a:gd name="T10" fmla="*/ 1854 w 2622"/>
                <a:gd name="T11" fmla="*/ 230 h 2622"/>
                <a:gd name="T12" fmla="*/ 1582 w 2622"/>
                <a:gd name="T13" fmla="*/ 26 h 2622"/>
                <a:gd name="T14" fmla="*/ 1382 w 2622"/>
                <a:gd name="T15" fmla="*/ 104 h 2622"/>
                <a:gd name="T16" fmla="*/ 1154 w 2622"/>
                <a:gd name="T17" fmla="*/ 112 h 2622"/>
                <a:gd name="T18" fmla="*/ 930 w 2622"/>
                <a:gd name="T19" fmla="*/ 162 h 2622"/>
                <a:gd name="T20" fmla="*/ 594 w 2622"/>
                <a:gd name="T21" fmla="*/ 212 h 2622"/>
                <a:gd name="T22" fmla="*/ 508 w 2622"/>
                <a:gd name="T23" fmla="*/ 406 h 2622"/>
                <a:gd name="T24" fmla="*/ 352 w 2622"/>
                <a:gd name="T25" fmla="*/ 574 h 2622"/>
                <a:gd name="T26" fmla="*/ 230 w 2622"/>
                <a:gd name="T27" fmla="*/ 768 h 2622"/>
                <a:gd name="T28" fmla="*/ 26 w 2622"/>
                <a:gd name="T29" fmla="*/ 1040 h 2622"/>
                <a:gd name="T30" fmla="*/ 104 w 2622"/>
                <a:gd name="T31" fmla="*/ 1240 h 2622"/>
                <a:gd name="T32" fmla="*/ 112 w 2622"/>
                <a:gd name="T33" fmla="*/ 1470 h 2622"/>
                <a:gd name="T34" fmla="*/ 164 w 2622"/>
                <a:gd name="T35" fmla="*/ 1692 h 2622"/>
                <a:gd name="T36" fmla="*/ 212 w 2622"/>
                <a:gd name="T37" fmla="*/ 2028 h 2622"/>
                <a:gd name="T38" fmla="*/ 408 w 2622"/>
                <a:gd name="T39" fmla="*/ 2116 h 2622"/>
                <a:gd name="T40" fmla="*/ 576 w 2622"/>
                <a:gd name="T41" fmla="*/ 2272 h 2622"/>
                <a:gd name="T42" fmla="*/ 770 w 2622"/>
                <a:gd name="T43" fmla="*/ 2394 h 2622"/>
                <a:gd name="T44" fmla="*/ 1042 w 2622"/>
                <a:gd name="T45" fmla="*/ 2596 h 2622"/>
                <a:gd name="T46" fmla="*/ 1240 w 2622"/>
                <a:gd name="T47" fmla="*/ 2520 h 2622"/>
                <a:gd name="T48" fmla="*/ 1470 w 2622"/>
                <a:gd name="T49" fmla="*/ 2512 h 2622"/>
                <a:gd name="T50" fmla="*/ 1694 w 2622"/>
                <a:gd name="T51" fmla="*/ 2460 h 2622"/>
                <a:gd name="T52" fmla="*/ 2028 w 2622"/>
                <a:gd name="T53" fmla="*/ 2412 h 2622"/>
                <a:gd name="T54" fmla="*/ 2116 w 2622"/>
                <a:gd name="T55" fmla="*/ 2216 h 2622"/>
                <a:gd name="T56" fmla="*/ 2272 w 2622"/>
                <a:gd name="T57" fmla="*/ 2048 h 2622"/>
                <a:gd name="T58" fmla="*/ 2394 w 2622"/>
                <a:gd name="T59" fmla="*/ 1854 h 2622"/>
                <a:gd name="T60" fmla="*/ 2596 w 2622"/>
                <a:gd name="T61" fmla="*/ 1582 h 2622"/>
                <a:gd name="T62" fmla="*/ 2520 w 2622"/>
                <a:gd name="T63" fmla="*/ 1382 h 2622"/>
                <a:gd name="T64" fmla="*/ 1142 w 2622"/>
                <a:gd name="T65" fmla="*/ 2408 h 2622"/>
                <a:gd name="T66" fmla="*/ 830 w 2622"/>
                <a:gd name="T67" fmla="*/ 2312 h 2622"/>
                <a:gd name="T68" fmla="*/ 566 w 2622"/>
                <a:gd name="T69" fmla="*/ 2132 h 2622"/>
                <a:gd name="T70" fmla="*/ 362 w 2622"/>
                <a:gd name="T71" fmla="*/ 1886 h 2622"/>
                <a:gd name="T72" fmla="*/ 238 w 2622"/>
                <a:gd name="T73" fmla="*/ 1588 h 2622"/>
                <a:gd name="T74" fmla="*/ 202 w 2622"/>
                <a:gd name="T75" fmla="*/ 1312 h 2622"/>
                <a:gd name="T76" fmla="*/ 252 w 2622"/>
                <a:gd name="T77" fmla="*/ 982 h 2622"/>
                <a:gd name="T78" fmla="*/ 392 w 2622"/>
                <a:gd name="T79" fmla="*/ 692 h 2622"/>
                <a:gd name="T80" fmla="*/ 606 w 2622"/>
                <a:gd name="T81" fmla="*/ 456 h 2622"/>
                <a:gd name="T82" fmla="*/ 880 w 2622"/>
                <a:gd name="T83" fmla="*/ 290 h 2622"/>
                <a:gd name="T84" fmla="*/ 1198 w 2622"/>
                <a:gd name="T85" fmla="*/ 208 h 2622"/>
                <a:gd name="T86" fmla="*/ 1480 w 2622"/>
                <a:gd name="T87" fmla="*/ 214 h 2622"/>
                <a:gd name="T88" fmla="*/ 1792 w 2622"/>
                <a:gd name="T89" fmla="*/ 312 h 2622"/>
                <a:gd name="T90" fmla="*/ 2058 w 2622"/>
                <a:gd name="T91" fmla="*/ 490 h 2622"/>
                <a:gd name="T92" fmla="*/ 2260 w 2622"/>
                <a:gd name="T93" fmla="*/ 736 h 2622"/>
                <a:gd name="T94" fmla="*/ 2386 w 2622"/>
                <a:gd name="T95" fmla="*/ 1034 h 2622"/>
                <a:gd name="T96" fmla="*/ 2422 w 2622"/>
                <a:gd name="T97" fmla="*/ 1312 h 2622"/>
                <a:gd name="T98" fmla="*/ 2372 w 2622"/>
                <a:gd name="T99" fmla="*/ 1642 h 2622"/>
                <a:gd name="T100" fmla="*/ 2232 w 2622"/>
                <a:gd name="T101" fmla="*/ 1932 h 2622"/>
                <a:gd name="T102" fmla="*/ 2018 w 2622"/>
                <a:gd name="T103" fmla="*/ 2168 h 2622"/>
                <a:gd name="T104" fmla="*/ 1744 w 2622"/>
                <a:gd name="T105" fmla="*/ 2334 h 2622"/>
                <a:gd name="T106" fmla="*/ 1426 w 2622"/>
                <a:gd name="T107" fmla="*/ 2416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50000">
                  <a:srgbClr val="FFFFFF"/>
                </a:gs>
                <a:gs pos="100000">
                  <a:srgbClr val="AAAAAA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8" name="Freeform 193"/>
            <p:cNvSpPr>
              <a:spLocks noEditPoints="1"/>
            </p:cNvSpPr>
            <p:nvPr/>
          </p:nvSpPr>
          <p:spPr bwMode="auto">
            <a:xfrm>
              <a:off x="6769100" y="2482850"/>
              <a:ext cx="1439863" cy="1028700"/>
            </a:xfrm>
            <a:custGeom>
              <a:avLst/>
              <a:gdLst>
                <a:gd name="T0" fmla="*/ 902 w 1010"/>
                <a:gd name="T1" fmla="*/ 432 h 1008"/>
                <a:gd name="T2" fmla="*/ 892 w 1010"/>
                <a:gd name="T3" fmla="*/ 390 h 1008"/>
                <a:gd name="T4" fmla="*/ 836 w 1010"/>
                <a:gd name="T5" fmla="*/ 274 h 1008"/>
                <a:gd name="T6" fmla="*/ 736 w 1010"/>
                <a:gd name="T7" fmla="*/ 172 h 1008"/>
                <a:gd name="T8" fmla="*/ 660 w 1010"/>
                <a:gd name="T9" fmla="*/ 132 h 1008"/>
                <a:gd name="T10" fmla="*/ 576 w 1010"/>
                <a:gd name="T11" fmla="*/ 106 h 1008"/>
                <a:gd name="T12" fmla="*/ 434 w 1010"/>
                <a:gd name="T13" fmla="*/ 106 h 1008"/>
                <a:gd name="T14" fmla="*/ 390 w 1010"/>
                <a:gd name="T15" fmla="*/ 116 h 1008"/>
                <a:gd name="T16" fmla="*/ 274 w 1010"/>
                <a:gd name="T17" fmla="*/ 172 h 1008"/>
                <a:gd name="T18" fmla="*/ 174 w 1010"/>
                <a:gd name="T19" fmla="*/ 274 h 1008"/>
                <a:gd name="T20" fmla="*/ 132 w 1010"/>
                <a:gd name="T21" fmla="*/ 348 h 1008"/>
                <a:gd name="T22" fmla="*/ 108 w 1010"/>
                <a:gd name="T23" fmla="*/ 432 h 1008"/>
                <a:gd name="T24" fmla="*/ 108 w 1010"/>
                <a:gd name="T25" fmla="*/ 574 h 1008"/>
                <a:gd name="T26" fmla="*/ 118 w 1010"/>
                <a:gd name="T27" fmla="*/ 618 h 1008"/>
                <a:gd name="T28" fmla="*/ 174 w 1010"/>
                <a:gd name="T29" fmla="*/ 734 h 1008"/>
                <a:gd name="T30" fmla="*/ 274 w 1010"/>
                <a:gd name="T31" fmla="*/ 834 h 1008"/>
                <a:gd name="T32" fmla="*/ 350 w 1010"/>
                <a:gd name="T33" fmla="*/ 876 h 1008"/>
                <a:gd name="T34" fmla="*/ 434 w 1010"/>
                <a:gd name="T35" fmla="*/ 900 h 1008"/>
                <a:gd name="T36" fmla="*/ 576 w 1010"/>
                <a:gd name="T37" fmla="*/ 900 h 1008"/>
                <a:gd name="T38" fmla="*/ 620 w 1010"/>
                <a:gd name="T39" fmla="*/ 890 h 1008"/>
                <a:gd name="T40" fmla="*/ 736 w 1010"/>
                <a:gd name="T41" fmla="*/ 834 h 1008"/>
                <a:gd name="T42" fmla="*/ 836 w 1010"/>
                <a:gd name="T43" fmla="*/ 734 h 1008"/>
                <a:gd name="T44" fmla="*/ 878 w 1010"/>
                <a:gd name="T45" fmla="*/ 658 h 1008"/>
                <a:gd name="T46" fmla="*/ 902 w 1010"/>
                <a:gd name="T47" fmla="*/ 574 h 1008"/>
                <a:gd name="T48" fmla="*/ 504 w 1010"/>
                <a:gd name="T49" fmla="*/ 806 h 1008"/>
                <a:gd name="T50" fmla="*/ 414 w 1010"/>
                <a:gd name="T51" fmla="*/ 792 h 1008"/>
                <a:gd name="T52" fmla="*/ 336 w 1010"/>
                <a:gd name="T53" fmla="*/ 754 h 1008"/>
                <a:gd name="T54" fmla="*/ 272 w 1010"/>
                <a:gd name="T55" fmla="*/ 696 h 1008"/>
                <a:gd name="T56" fmla="*/ 226 w 1010"/>
                <a:gd name="T57" fmla="*/ 622 h 1008"/>
                <a:gd name="T58" fmla="*/ 204 w 1010"/>
                <a:gd name="T59" fmla="*/ 534 h 1008"/>
                <a:gd name="T60" fmla="*/ 204 w 1010"/>
                <a:gd name="T61" fmla="*/ 472 h 1008"/>
                <a:gd name="T62" fmla="*/ 226 w 1010"/>
                <a:gd name="T63" fmla="*/ 386 h 1008"/>
                <a:gd name="T64" fmla="*/ 272 w 1010"/>
                <a:gd name="T65" fmla="*/ 312 h 1008"/>
                <a:gd name="T66" fmla="*/ 336 w 1010"/>
                <a:gd name="T67" fmla="*/ 252 h 1008"/>
                <a:gd name="T68" fmla="*/ 414 w 1010"/>
                <a:gd name="T69" fmla="*/ 214 h 1008"/>
                <a:gd name="T70" fmla="*/ 504 w 1010"/>
                <a:gd name="T71" fmla="*/ 202 h 1008"/>
                <a:gd name="T72" fmla="*/ 566 w 1010"/>
                <a:gd name="T73" fmla="*/ 208 h 1008"/>
                <a:gd name="T74" fmla="*/ 650 w 1010"/>
                <a:gd name="T75" fmla="*/ 238 h 1008"/>
                <a:gd name="T76" fmla="*/ 718 w 1010"/>
                <a:gd name="T77" fmla="*/ 290 h 1008"/>
                <a:gd name="T78" fmla="*/ 770 w 1010"/>
                <a:gd name="T79" fmla="*/ 360 h 1008"/>
                <a:gd name="T80" fmla="*/ 802 w 1010"/>
                <a:gd name="T81" fmla="*/ 442 h 1008"/>
                <a:gd name="T82" fmla="*/ 808 w 1010"/>
                <a:gd name="T83" fmla="*/ 504 h 1008"/>
                <a:gd name="T84" fmla="*/ 794 w 1010"/>
                <a:gd name="T85" fmla="*/ 594 h 1008"/>
                <a:gd name="T86" fmla="*/ 756 w 1010"/>
                <a:gd name="T87" fmla="*/ 672 h 1008"/>
                <a:gd name="T88" fmla="*/ 698 w 1010"/>
                <a:gd name="T89" fmla="*/ 738 h 1008"/>
                <a:gd name="T90" fmla="*/ 622 w 1010"/>
                <a:gd name="T91" fmla="*/ 782 h 1008"/>
                <a:gd name="T92" fmla="*/ 536 w 1010"/>
                <a:gd name="T93" fmla="*/ 804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10" h="1008">
                  <a:moveTo>
                    <a:pt x="1010" y="574"/>
                  </a:moveTo>
                  <a:lnTo>
                    <a:pt x="1010" y="432"/>
                  </a:lnTo>
                  <a:lnTo>
                    <a:pt x="902" y="432"/>
                  </a:lnTo>
                  <a:lnTo>
                    <a:pt x="898" y="410"/>
                  </a:lnTo>
                  <a:lnTo>
                    <a:pt x="892" y="390"/>
                  </a:lnTo>
                  <a:lnTo>
                    <a:pt x="878" y="348"/>
                  </a:lnTo>
                  <a:lnTo>
                    <a:pt x="858" y="310"/>
                  </a:lnTo>
                  <a:lnTo>
                    <a:pt x="836" y="274"/>
                  </a:lnTo>
                  <a:lnTo>
                    <a:pt x="912" y="198"/>
                  </a:lnTo>
                  <a:lnTo>
                    <a:pt x="812" y="96"/>
                  </a:lnTo>
                  <a:lnTo>
                    <a:pt x="736" y="172"/>
                  </a:lnTo>
                  <a:lnTo>
                    <a:pt x="698" y="150"/>
                  </a:lnTo>
                  <a:lnTo>
                    <a:pt x="660" y="132"/>
                  </a:lnTo>
                  <a:lnTo>
                    <a:pt x="620" y="116"/>
                  </a:lnTo>
                  <a:lnTo>
                    <a:pt x="598" y="112"/>
                  </a:lnTo>
                  <a:lnTo>
                    <a:pt x="576" y="106"/>
                  </a:lnTo>
                  <a:lnTo>
                    <a:pt x="576" y="0"/>
                  </a:lnTo>
                  <a:lnTo>
                    <a:pt x="434" y="0"/>
                  </a:lnTo>
                  <a:lnTo>
                    <a:pt x="434" y="106"/>
                  </a:lnTo>
                  <a:lnTo>
                    <a:pt x="412" y="112"/>
                  </a:lnTo>
                  <a:lnTo>
                    <a:pt x="390" y="116"/>
                  </a:lnTo>
                  <a:lnTo>
                    <a:pt x="350" y="132"/>
                  </a:lnTo>
                  <a:lnTo>
                    <a:pt x="310" y="150"/>
                  </a:lnTo>
                  <a:lnTo>
                    <a:pt x="274" y="172"/>
                  </a:lnTo>
                  <a:lnTo>
                    <a:pt x="198" y="96"/>
                  </a:lnTo>
                  <a:lnTo>
                    <a:pt x="98" y="198"/>
                  </a:lnTo>
                  <a:lnTo>
                    <a:pt x="174" y="274"/>
                  </a:lnTo>
                  <a:lnTo>
                    <a:pt x="152" y="310"/>
                  </a:lnTo>
                  <a:lnTo>
                    <a:pt x="132" y="348"/>
                  </a:lnTo>
                  <a:lnTo>
                    <a:pt x="118" y="390"/>
                  </a:lnTo>
                  <a:lnTo>
                    <a:pt x="112" y="410"/>
                  </a:lnTo>
                  <a:lnTo>
                    <a:pt x="108" y="432"/>
                  </a:lnTo>
                  <a:lnTo>
                    <a:pt x="0" y="432"/>
                  </a:lnTo>
                  <a:lnTo>
                    <a:pt x="0" y="574"/>
                  </a:lnTo>
                  <a:lnTo>
                    <a:pt x="108" y="574"/>
                  </a:lnTo>
                  <a:lnTo>
                    <a:pt x="112" y="596"/>
                  </a:lnTo>
                  <a:lnTo>
                    <a:pt x="118" y="618"/>
                  </a:lnTo>
                  <a:lnTo>
                    <a:pt x="132" y="658"/>
                  </a:lnTo>
                  <a:lnTo>
                    <a:pt x="152" y="698"/>
                  </a:lnTo>
                  <a:lnTo>
                    <a:pt x="174" y="734"/>
                  </a:lnTo>
                  <a:lnTo>
                    <a:pt x="98" y="810"/>
                  </a:lnTo>
                  <a:lnTo>
                    <a:pt x="198" y="910"/>
                  </a:lnTo>
                  <a:lnTo>
                    <a:pt x="274" y="834"/>
                  </a:lnTo>
                  <a:lnTo>
                    <a:pt x="310" y="858"/>
                  </a:lnTo>
                  <a:lnTo>
                    <a:pt x="350" y="876"/>
                  </a:lnTo>
                  <a:lnTo>
                    <a:pt x="390" y="890"/>
                  </a:lnTo>
                  <a:lnTo>
                    <a:pt x="412" y="896"/>
                  </a:lnTo>
                  <a:lnTo>
                    <a:pt x="434" y="900"/>
                  </a:lnTo>
                  <a:lnTo>
                    <a:pt x="434" y="1008"/>
                  </a:lnTo>
                  <a:lnTo>
                    <a:pt x="576" y="1008"/>
                  </a:lnTo>
                  <a:lnTo>
                    <a:pt x="576" y="900"/>
                  </a:lnTo>
                  <a:lnTo>
                    <a:pt x="598" y="896"/>
                  </a:lnTo>
                  <a:lnTo>
                    <a:pt x="620" y="890"/>
                  </a:lnTo>
                  <a:lnTo>
                    <a:pt x="660" y="876"/>
                  </a:lnTo>
                  <a:lnTo>
                    <a:pt x="698" y="858"/>
                  </a:lnTo>
                  <a:lnTo>
                    <a:pt x="736" y="834"/>
                  </a:lnTo>
                  <a:lnTo>
                    <a:pt x="812" y="910"/>
                  </a:lnTo>
                  <a:lnTo>
                    <a:pt x="912" y="810"/>
                  </a:lnTo>
                  <a:lnTo>
                    <a:pt x="836" y="734"/>
                  </a:lnTo>
                  <a:lnTo>
                    <a:pt x="858" y="698"/>
                  </a:lnTo>
                  <a:lnTo>
                    <a:pt x="878" y="658"/>
                  </a:lnTo>
                  <a:lnTo>
                    <a:pt x="892" y="618"/>
                  </a:lnTo>
                  <a:lnTo>
                    <a:pt x="898" y="596"/>
                  </a:lnTo>
                  <a:lnTo>
                    <a:pt x="902" y="574"/>
                  </a:lnTo>
                  <a:lnTo>
                    <a:pt x="1010" y="574"/>
                  </a:lnTo>
                  <a:close/>
                  <a:moveTo>
                    <a:pt x="504" y="806"/>
                  </a:moveTo>
                  <a:lnTo>
                    <a:pt x="504" y="806"/>
                  </a:lnTo>
                  <a:lnTo>
                    <a:pt x="474" y="804"/>
                  </a:lnTo>
                  <a:lnTo>
                    <a:pt x="444" y="800"/>
                  </a:lnTo>
                  <a:lnTo>
                    <a:pt x="414" y="792"/>
                  </a:lnTo>
                  <a:lnTo>
                    <a:pt x="388" y="782"/>
                  </a:lnTo>
                  <a:lnTo>
                    <a:pt x="360" y="770"/>
                  </a:lnTo>
                  <a:lnTo>
                    <a:pt x="336" y="754"/>
                  </a:lnTo>
                  <a:lnTo>
                    <a:pt x="312" y="738"/>
                  </a:lnTo>
                  <a:lnTo>
                    <a:pt x="292" y="718"/>
                  </a:lnTo>
                  <a:lnTo>
                    <a:pt x="272" y="696"/>
                  </a:lnTo>
                  <a:lnTo>
                    <a:pt x="254" y="672"/>
                  </a:lnTo>
                  <a:lnTo>
                    <a:pt x="238" y="648"/>
                  </a:lnTo>
                  <a:lnTo>
                    <a:pt x="226" y="622"/>
                  </a:lnTo>
                  <a:lnTo>
                    <a:pt x="216" y="594"/>
                  </a:lnTo>
                  <a:lnTo>
                    <a:pt x="208" y="564"/>
                  </a:lnTo>
                  <a:lnTo>
                    <a:pt x="204" y="534"/>
                  </a:lnTo>
                  <a:lnTo>
                    <a:pt x="202" y="504"/>
                  </a:lnTo>
                  <a:lnTo>
                    <a:pt x="204" y="472"/>
                  </a:lnTo>
                  <a:lnTo>
                    <a:pt x="208" y="442"/>
                  </a:lnTo>
                  <a:lnTo>
                    <a:pt x="216" y="414"/>
                  </a:lnTo>
                  <a:lnTo>
                    <a:pt x="226" y="386"/>
                  </a:lnTo>
                  <a:lnTo>
                    <a:pt x="238" y="360"/>
                  </a:lnTo>
                  <a:lnTo>
                    <a:pt x="254" y="334"/>
                  </a:lnTo>
                  <a:lnTo>
                    <a:pt x="272" y="312"/>
                  </a:lnTo>
                  <a:lnTo>
                    <a:pt x="292" y="290"/>
                  </a:lnTo>
                  <a:lnTo>
                    <a:pt x="312" y="270"/>
                  </a:lnTo>
                  <a:lnTo>
                    <a:pt x="336" y="252"/>
                  </a:lnTo>
                  <a:lnTo>
                    <a:pt x="360" y="238"/>
                  </a:lnTo>
                  <a:lnTo>
                    <a:pt x="388" y="224"/>
                  </a:lnTo>
                  <a:lnTo>
                    <a:pt x="414" y="214"/>
                  </a:lnTo>
                  <a:lnTo>
                    <a:pt x="444" y="208"/>
                  </a:lnTo>
                  <a:lnTo>
                    <a:pt x="474" y="202"/>
                  </a:lnTo>
                  <a:lnTo>
                    <a:pt x="504" y="202"/>
                  </a:lnTo>
                  <a:lnTo>
                    <a:pt x="536" y="202"/>
                  </a:lnTo>
                  <a:lnTo>
                    <a:pt x="566" y="208"/>
                  </a:lnTo>
                  <a:lnTo>
                    <a:pt x="594" y="214"/>
                  </a:lnTo>
                  <a:lnTo>
                    <a:pt x="622" y="224"/>
                  </a:lnTo>
                  <a:lnTo>
                    <a:pt x="650" y="238"/>
                  </a:lnTo>
                  <a:lnTo>
                    <a:pt x="674" y="252"/>
                  </a:lnTo>
                  <a:lnTo>
                    <a:pt x="698" y="270"/>
                  </a:lnTo>
                  <a:lnTo>
                    <a:pt x="718" y="290"/>
                  </a:lnTo>
                  <a:lnTo>
                    <a:pt x="738" y="312"/>
                  </a:lnTo>
                  <a:lnTo>
                    <a:pt x="756" y="334"/>
                  </a:lnTo>
                  <a:lnTo>
                    <a:pt x="770" y="360"/>
                  </a:lnTo>
                  <a:lnTo>
                    <a:pt x="784" y="386"/>
                  </a:lnTo>
                  <a:lnTo>
                    <a:pt x="794" y="414"/>
                  </a:lnTo>
                  <a:lnTo>
                    <a:pt x="802" y="442"/>
                  </a:lnTo>
                  <a:lnTo>
                    <a:pt x="806" y="472"/>
                  </a:lnTo>
                  <a:lnTo>
                    <a:pt x="808" y="504"/>
                  </a:lnTo>
                  <a:lnTo>
                    <a:pt x="806" y="534"/>
                  </a:lnTo>
                  <a:lnTo>
                    <a:pt x="802" y="564"/>
                  </a:lnTo>
                  <a:lnTo>
                    <a:pt x="794" y="594"/>
                  </a:lnTo>
                  <a:lnTo>
                    <a:pt x="784" y="622"/>
                  </a:lnTo>
                  <a:lnTo>
                    <a:pt x="770" y="648"/>
                  </a:lnTo>
                  <a:lnTo>
                    <a:pt x="756" y="672"/>
                  </a:lnTo>
                  <a:lnTo>
                    <a:pt x="738" y="696"/>
                  </a:lnTo>
                  <a:lnTo>
                    <a:pt x="718" y="718"/>
                  </a:lnTo>
                  <a:lnTo>
                    <a:pt x="698" y="738"/>
                  </a:lnTo>
                  <a:lnTo>
                    <a:pt x="674" y="754"/>
                  </a:lnTo>
                  <a:lnTo>
                    <a:pt x="650" y="770"/>
                  </a:lnTo>
                  <a:lnTo>
                    <a:pt x="622" y="782"/>
                  </a:lnTo>
                  <a:lnTo>
                    <a:pt x="594" y="792"/>
                  </a:lnTo>
                  <a:lnTo>
                    <a:pt x="566" y="800"/>
                  </a:lnTo>
                  <a:lnTo>
                    <a:pt x="536" y="804"/>
                  </a:lnTo>
                  <a:lnTo>
                    <a:pt x="504" y="806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50000">
                  <a:srgbClr val="FFFFFF"/>
                </a:gs>
                <a:gs pos="100000">
                  <a:srgbClr val="AAAAAA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9" name="Freeform 194"/>
            <p:cNvSpPr>
              <a:spLocks noEditPoints="1"/>
            </p:cNvSpPr>
            <p:nvPr/>
          </p:nvSpPr>
          <p:spPr bwMode="auto">
            <a:xfrm>
              <a:off x="-933450" y="4078288"/>
              <a:ext cx="4783138" cy="3421062"/>
            </a:xfrm>
            <a:custGeom>
              <a:avLst/>
              <a:gdLst>
                <a:gd name="T0" fmla="*/ 2512 w 2622"/>
                <a:gd name="T1" fmla="*/ 1152 h 2622"/>
                <a:gd name="T2" fmla="*/ 2460 w 2622"/>
                <a:gd name="T3" fmla="*/ 930 h 2622"/>
                <a:gd name="T4" fmla="*/ 2412 w 2622"/>
                <a:gd name="T5" fmla="*/ 594 h 2622"/>
                <a:gd name="T6" fmla="*/ 2216 w 2622"/>
                <a:gd name="T7" fmla="*/ 508 h 2622"/>
                <a:gd name="T8" fmla="*/ 2048 w 2622"/>
                <a:gd name="T9" fmla="*/ 352 h 2622"/>
                <a:gd name="T10" fmla="*/ 1854 w 2622"/>
                <a:gd name="T11" fmla="*/ 230 h 2622"/>
                <a:gd name="T12" fmla="*/ 1582 w 2622"/>
                <a:gd name="T13" fmla="*/ 26 h 2622"/>
                <a:gd name="T14" fmla="*/ 1382 w 2622"/>
                <a:gd name="T15" fmla="*/ 104 h 2622"/>
                <a:gd name="T16" fmla="*/ 1154 w 2622"/>
                <a:gd name="T17" fmla="*/ 112 h 2622"/>
                <a:gd name="T18" fmla="*/ 930 w 2622"/>
                <a:gd name="T19" fmla="*/ 162 h 2622"/>
                <a:gd name="T20" fmla="*/ 594 w 2622"/>
                <a:gd name="T21" fmla="*/ 212 h 2622"/>
                <a:gd name="T22" fmla="*/ 508 w 2622"/>
                <a:gd name="T23" fmla="*/ 406 h 2622"/>
                <a:gd name="T24" fmla="*/ 352 w 2622"/>
                <a:gd name="T25" fmla="*/ 574 h 2622"/>
                <a:gd name="T26" fmla="*/ 230 w 2622"/>
                <a:gd name="T27" fmla="*/ 768 h 2622"/>
                <a:gd name="T28" fmla="*/ 26 w 2622"/>
                <a:gd name="T29" fmla="*/ 1040 h 2622"/>
                <a:gd name="T30" fmla="*/ 104 w 2622"/>
                <a:gd name="T31" fmla="*/ 1240 h 2622"/>
                <a:gd name="T32" fmla="*/ 112 w 2622"/>
                <a:gd name="T33" fmla="*/ 1470 h 2622"/>
                <a:gd name="T34" fmla="*/ 164 w 2622"/>
                <a:gd name="T35" fmla="*/ 1692 h 2622"/>
                <a:gd name="T36" fmla="*/ 212 w 2622"/>
                <a:gd name="T37" fmla="*/ 2028 h 2622"/>
                <a:gd name="T38" fmla="*/ 408 w 2622"/>
                <a:gd name="T39" fmla="*/ 2116 h 2622"/>
                <a:gd name="T40" fmla="*/ 576 w 2622"/>
                <a:gd name="T41" fmla="*/ 2272 h 2622"/>
                <a:gd name="T42" fmla="*/ 770 w 2622"/>
                <a:gd name="T43" fmla="*/ 2394 h 2622"/>
                <a:gd name="T44" fmla="*/ 1042 w 2622"/>
                <a:gd name="T45" fmla="*/ 2596 h 2622"/>
                <a:gd name="T46" fmla="*/ 1240 w 2622"/>
                <a:gd name="T47" fmla="*/ 2520 h 2622"/>
                <a:gd name="T48" fmla="*/ 1470 w 2622"/>
                <a:gd name="T49" fmla="*/ 2512 h 2622"/>
                <a:gd name="T50" fmla="*/ 1694 w 2622"/>
                <a:gd name="T51" fmla="*/ 2460 h 2622"/>
                <a:gd name="T52" fmla="*/ 2028 w 2622"/>
                <a:gd name="T53" fmla="*/ 2412 h 2622"/>
                <a:gd name="T54" fmla="*/ 2116 w 2622"/>
                <a:gd name="T55" fmla="*/ 2216 h 2622"/>
                <a:gd name="T56" fmla="*/ 2272 w 2622"/>
                <a:gd name="T57" fmla="*/ 2048 h 2622"/>
                <a:gd name="T58" fmla="*/ 2394 w 2622"/>
                <a:gd name="T59" fmla="*/ 1854 h 2622"/>
                <a:gd name="T60" fmla="*/ 2596 w 2622"/>
                <a:gd name="T61" fmla="*/ 1582 h 2622"/>
                <a:gd name="T62" fmla="*/ 2520 w 2622"/>
                <a:gd name="T63" fmla="*/ 1382 h 2622"/>
                <a:gd name="T64" fmla="*/ 1142 w 2622"/>
                <a:gd name="T65" fmla="*/ 2408 h 2622"/>
                <a:gd name="T66" fmla="*/ 830 w 2622"/>
                <a:gd name="T67" fmla="*/ 2312 h 2622"/>
                <a:gd name="T68" fmla="*/ 566 w 2622"/>
                <a:gd name="T69" fmla="*/ 2132 h 2622"/>
                <a:gd name="T70" fmla="*/ 362 w 2622"/>
                <a:gd name="T71" fmla="*/ 1886 h 2622"/>
                <a:gd name="T72" fmla="*/ 238 w 2622"/>
                <a:gd name="T73" fmla="*/ 1588 h 2622"/>
                <a:gd name="T74" fmla="*/ 202 w 2622"/>
                <a:gd name="T75" fmla="*/ 1312 h 2622"/>
                <a:gd name="T76" fmla="*/ 252 w 2622"/>
                <a:gd name="T77" fmla="*/ 982 h 2622"/>
                <a:gd name="T78" fmla="*/ 392 w 2622"/>
                <a:gd name="T79" fmla="*/ 692 h 2622"/>
                <a:gd name="T80" fmla="*/ 606 w 2622"/>
                <a:gd name="T81" fmla="*/ 456 h 2622"/>
                <a:gd name="T82" fmla="*/ 880 w 2622"/>
                <a:gd name="T83" fmla="*/ 290 h 2622"/>
                <a:gd name="T84" fmla="*/ 1198 w 2622"/>
                <a:gd name="T85" fmla="*/ 208 h 2622"/>
                <a:gd name="T86" fmla="*/ 1480 w 2622"/>
                <a:gd name="T87" fmla="*/ 214 h 2622"/>
                <a:gd name="T88" fmla="*/ 1792 w 2622"/>
                <a:gd name="T89" fmla="*/ 312 h 2622"/>
                <a:gd name="T90" fmla="*/ 2058 w 2622"/>
                <a:gd name="T91" fmla="*/ 490 h 2622"/>
                <a:gd name="T92" fmla="*/ 2260 w 2622"/>
                <a:gd name="T93" fmla="*/ 736 h 2622"/>
                <a:gd name="T94" fmla="*/ 2386 w 2622"/>
                <a:gd name="T95" fmla="*/ 1034 h 2622"/>
                <a:gd name="T96" fmla="*/ 2422 w 2622"/>
                <a:gd name="T97" fmla="*/ 1312 h 2622"/>
                <a:gd name="T98" fmla="*/ 2372 w 2622"/>
                <a:gd name="T99" fmla="*/ 1642 h 2622"/>
                <a:gd name="T100" fmla="*/ 2232 w 2622"/>
                <a:gd name="T101" fmla="*/ 1932 h 2622"/>
                <a:gd name="T102" fmla="*/ 2018 w 2622"/>
                <a:gd name="T103" fmla="*/ 2168 h 2622"/>
                <a:gd name="T104" fmla="*/ 1744 w 2622"/>
                <a:gd name="T105" fmla="*/ 2334 h 2622"/>
                <a:gd name="T106" fmla="*/ 1426 w 2622"/>
                <a:gd name="T107" fmla="*/ 2416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622" h="2622">
                  <a:moveTo>
                    <a:pt x="2622" y="1382"/>
                  </a:moveTo>
                  <a:lnTo>
                    <a:pt x="2622" y="1240"/>
                  </a:lnTo>
                  <a:lnTo>
                    <a:pt x="2520" y="1240"/>
                  </a:lnTo>
                  <a:lnTo>
                    <a:pt x="2516" y="1196"/>
                  </a:lnTo>
                  <a:lnTo>
                    <a:pt x="2512" y="1152"/>
                  </a:lnTo>
                  <a:lnTo>
                    <a:pt x="2506" y="1110"/>
                  </a:lnTo>
                  <a:lnTo>
                    <a:pt x="2498" y="1068"/>
                  </a:lnTo>
                  <a:lnTo>
                    <a:pt x="2596" y="1040"/>
                  </a:lnTo>
                  <a:lnTo>
                    <a:pt x="2560" y="904"/>
                  </a:lnTo>
                  <a:lnTo>
                    <a:pt x="2460" y="930"/>
                  </a:lnTo>
                  <a:lnTo>
                    <a:pt x="2446" y="888"/>
                  </a:lnTo>
                  <a:lnTo>
                    <a:pt x="2430" y="848"/>
                  </a:lnTo>
                  <a:lnTo>
                    <a:pt x="2412" y="808"/>
                  </a:lnTo>
                  <a:lnTo>
                    <a:pt x="2394" y="768"/>
                  </a:lnTo>
                  <a:lnTo>
                    <a:pt x="2482" y="718"/>
                  </a:lnTo>
                  <a:lnTo>
                    <a:pt x="2412" y="594"/>
                  </a:lnTo>
                  <a:lnTo>
                    <a:pt x="2322" y="646"/>
                  </a:lnTo>
                  <a:lnTo>
                    <a:pt x="2298" y="610"/>
                  </a:lnTo>
                  <a:lnTo>
                    <a:pt x="2272" y="574"/>
                  </a:lnTo>
                  <a:lnTo>
                    <a:pt x="2244" y="540"/>
                  </a:lnTo>
                  <a:lnTo>
                    <a:pt x="2216" y="508"/>
                  </a:lnTo>
                  <a:lnTo>
                    <a:pt x="2290" y="434"/>
                  </a:lnTo>
                  <a:lnTo>
                    <a:pt x="2188" y="334"/>
                  </a:lnTo>
                  <a:lnTo>
                    <a:pt x="2116" y="406"/>
                  </a:lnTo>
                  <a:lnTo>
                    <a:pt x="2082" y="378"/>
                  </a:lnTo>
                  <a:lnTo>
                    <a:pt x="2048" y="352"/>
                  </a:lnTo>
                  <a:lnTo>
                    <a:pt x="2014" y="326"/>
                  </a:lnTo>
                  <a:lnTo>
                    <a:pt x="1978" y="300"/>
                  </a:lnTo>
                  <a:lnTo>
                    <a:pt x="2028" y="212"/>
                  </a:lnTo>
                  <a:lnTo>
                    <a:pt x="1906" y="140"/>
                  </a:lnTo>
                  <a:lnTo>
                    <a:pt x="1854" y="230"/>
                  </a:lnTo>
                  <a:lnTo>
                    <a:pt x="1816" y="210"/>
                  </a:lnTo>
                  <a:lnTo>
                    <a:pt x="1776" y="194"/>
                  </a:lnTo>
                  <a:lnTo>
                    <a:pt x="1734" y="178"/>
                  </a:lnTo>
                  <a:lnTo>
                    <a:pt x="1694" y="162"/>
                  </a:lnTo>
                  <a:lnTo>
                    <a:pt x="1720" y="64"/>
                  </a:lnTo>
                  <a:lnTo>
                    <a:pt x="1582" y="26"/>
                  </a:lnTo>
                  <a:lnTo>
                    <a:pt x="1556" y="126"/>
                  </a:lnTo>
                  <a:lnTo>
                    <a:pt x="1514" y="118"/>
                  </a:lnTo>
                  <a:lnTo>
                    <a:pt x="1470" y="112"/>
                  </a:lnTo>
                  <a:lnTo>
                    <a:pt x="1426" y="106"/>
                  </a:lnTo>
                  <a:lnTo>
                    <a:pt x="1382" y="104"/>
                  </a:lnTo>
                  <a:lnTo>
                    <a:pt x="1382" y="0"/>
                  </a:lnTo>
                  <a:lnTo>
                    <a:pt x="1240" y="0"/>
                  </a:lnTo>
                  <a:lnTo>
                    <a:pt x="1240" y="104"/>
                  </a:lnTo>
                  <a:lnTo>
                    <a:pt x="1196" y="106"/>
                  </a:lnTo>
                  <a:lnTo>
                    <a:pt x="1154" y="112"/>
                  </a:lnTo>
                  <a:lnTo>
                    <a:pt x="1110" y="118"/>
                  </a:lnTo>
                  <a:lnTo>
                    <a:pt x="1068" y="126"/>
                  </a:lnTo>
                  <a:lnTo>
                    <a:pt x="1042" y="26"/>
                  </a:lnTo>
                  <a:lnTo>
                    <a:pt x="904" y="64"/>
                  </a:lnTo>
                  <a:lnTo>
                    <a:pt x="930" y="162"/>
                  </a:lnTo>
                  <a:lnTo>
                    <a:pt x="890" y="178"/>
                  </a:lnTo>
                  <a:lnTo>
                    <a:pt x="848" y="194"/>
                  </a:lnTo>
                  <a:lnTo>
                    <a:pt x="808" y="210"/>
                  </a:lnTo>
                  <a:lnTo>
                    <a:pt x="770" y="230"/>
                  </a:lnTo>
                  <a:lnTo>
                    <a:pt x="718" y="140"/>
                  </a:lnTo>
                  <a:lnTo>
                    <a:pt x="594" y="212"/>
                  </a:lnTo>
                  <a:lnTo>
                    <a:pt x="646" y="300"/>
                  </a:lnTo>
                  <a:lnTo>
                    <a:pt x="610" y="326"/>
                  </a:lnTo>
                  <a:lnTo>
                    <a:pt x="576" y="352"/>
                  </a:lnTo>
                  <a:lnTo>
                    <a:pt x="542" y="378"/>
                  </a:lnTo>
                  <a:lnTo>
                    <a:pt x="508" y="406"/>
                  </a:lnTo>
                  <a:lnTo>
                    <a:pt x="436" y="334"/>
                  </a:lnTo>
                  <a:lnTo>
                    <a:pt x="334" y="434"/>
                  </a:lnTo>
                  <a:lnTo>
                    <a:pt x="408" y="508"/>
                  </a:lnTo>
                  <a:lnTo>
                    <a:pt x="378" y="540"/>
                  </a:lnTo>
                  <a:lnTo>
                    <a:pt x="352" y="574"/>
                  </a:lnTo>
                  <a:lnTo>
                    <a:pt x="326" y="610"/>
                  </a:lnTo>
                  <a:lnTo>
                    <a:pt x="302" y="646"/>
                  </a:lnTo>
                  <a:lnTo>
                    <a:pt x="212" y="594"/>
                  </a:lnTo>
                  <a:lnTo>
                    <a:pt x="140" y="718"/>
                  </a:lnTo>
                  <a:lnTo>
                    <a:pt x="230" y="768"/>
                  </a:lnTo>
                  <a:lnTo>
                    <a:pt x="212" y="808"/>
                  </a:lnTo>
                  <a:lnTo>
                    <a:pt x="194" y="848"/>
                  </a:lnTo>
                  <a:lnTo>
                    <a:pt x="178" y="888"/>
                  </a:lnTo>
                  <a:lnTo>
                    <a:pt x="164" y="930"/>
                  </a:lnTo>
                  <a:lnTo>
                    <a:pt x="64" y="904"/>
                  </a:lnTo>
                  <a:lnTo>
                    <a:pt x="26" y="1040"/>
                  </a:lnTo>
                  <a:lnTo>
                    <a:pt x="126" y="1068"/>
                  </a:lnTo>
                  <a:lnTo>
                    <a:pt x="118" y="1110"/>
                  </a:lnTo>
                  <a:lnTo>
                    <a:pt x="112" y="1152"/>
                  </a:lnTo>
                  <a:lnTo>
                    <a:pt x="108" y="1196"/>
                  </a:lnTo>
                  <a:lnTo>
                    <a:pt x="104" y="1240"/>
                  </a:lnTo>
                  <a:lnTo>
                    <a:pt x="0" y="1240"/>
                  </a:lnTo>
                  <a:lnTo>
                    <a:pt x="0" y="1382"/>
                  </a:lnTo>
                  <a:lnTo>
                    <a:pt x="104" y="1382"/>
                  </a:lnTo>
                  <a:lnTo>
                    <a:pt x="108" y="1426"/>
                  </a:lnTo>
                  <a:lnTo>
                    <a:pt x="112" y="1470"/>
                  </a:lnTo>
                  <a:lnTo>
                    <a:pt x="118" y="1512"/>
                  </a:lnTo>
                  <a:lnTo>
                    <a:pt x="126" y="1556"/>
                  </a:lnTo>
                  <a:lnTo>
                    <a:pt x="26" y="1582"/>
                  </a:lnTo>
                  <a:lnTo>
                    <a:pt x="64" y="1720"/>
                  </a:lnTo>
                  <a:lnTo>
                    <a:pt x="164" y="1692"/>
                  </a:lnTo>
                  <a:lnTo>
                    <a:pt x="178" y="1734"/>
                  </a:lnTo>
                  <a:lnTo>
                    <a:pt x="194" y="1774"/>
                  </a:lnTo>
                  <a:lnTo>
                    <a:pt x="212" y="1814"/>
                  </a:lnTo>
                  <a:lnTo>
                    <a:pt x="230" y="1854"/>
                  </a:lnTo>
                  <a:lnTo>
                    <a:pt x="140" y="1906"/>
                  </a:lnTo>
                  <a:lnTo>
                    <a:pt x="212" y="2028"/>
                  </a:lnTo>
                  <a:lnTo>
                    <a:pt x="302" y="1978"/>
                  </a:lnTo>
                  <a:lnTo>
                    <a:pt x="326" y="2014"/>
                  </a:lnTo>
                  <a:lnTo>
                    <a:pt x="352" y="2048"/>
                  </a:lnTo>
                  <a:lnTo>
                    <a:pt x="378" y="2082"/>
                  </a:lnTo>
                  <a:lnTo>
                    <a:pt x="408" y="2116"/>
                  </a:lnTo>
                  <a:lnTo>
                    <a:pt x="334" y="2188"/>
                  </a:lnTo>
                  <a:lnTo>
                    <a:pt x="436" y="2288"/>
                  </a:lnTo>
                  <a:lnTo>
                    <a:pt x="508" y="2216"/>
                  </a:lnTo>
                  <a:lnTo>
                    <a:pt x="542" y="2244"/>
                  </a:lnTo>
                  <a:lnTo>
                    <a:pt x="576" y="2272"/>
                  </a:lnTo>
                  <a:lnTo>
                    <a:pt x="610" y="2298"/>
                  </a:lnTo>
                  <a:lnTo>
                    <a:pt x="646" y="2322"/>
                  </a:lnTo>
                  <a:lnTo>
                    <a:pt x="594" y="2412"/>
                  </a:lnTo>
                  <a:lnTo>
                    <a:pt x="718" y="2482"/>
                  </a:lnTo>
                  <a:lnTo>
                    <a:pt x="770" y="2394"/>
                  </a:lnTo>
                  <a:lnTo>
                    <a:pt x="808" y="2412"/>
                  </a:lnTo>
                  <a:lnTo>
                    <a:pt x="848" y="2430"/>
                  </a:lnTo>
                  <a:lnTo>
                    <a:pt x="890" y="2446"/>
                  </a:lnTo>
                  <a:lnTo>
                    <a:pt x="930" y="2460"/>
                  </a:lnTo>
                  <a:lnTo>
                    <a:pt x="904" y="2560"/>
                  </a:lnTo>
                  <a:lnTo>
                    <a:pt x="1042" y="2596"/>
                  </a:lnTo>
                  <a:lnTo>
                    <a:pt x="1068" y="2498"/>
                  </a:lnTo>
                  <a:lnTo>
                    <a:pt x="1110" y="2504"/>
                  </a:lnTo>
                  <a:lnTo>
                    <a:pt x="1154" y="2512"/>
                  </a:lnTo>
                  <a:lnTo>
                    <a:pt x="1196" y="2516"/>
                  </a:lnTo>
                  <a:lnTo>
                    <a:pt x="1240" y="2520"/>
                  </a:lnTo>
                  <a:lnTo>
                    <a:pt x="1240" y="2622"/>
                  </a:lnTo>
                  <a:lnTo>
                    <a:pt x="1382" y="2622"/>
                  </a:lnTo>
                  <a:lnTo>
                    <a:pt x="1382" y="2520"/>
                  </a:lnTo>
                  <a:lnTo>
                    <a:pt x="1426" y="2516"/>
                  </a:lnTo>
                  <a:lnTo>
                    <a:pt x="1470" y="2512"/>
                  </a:lnTo>
                  <a:lnTo>
                    <a:pt x="1514" y="2504"/>
                  </a:lnTo>
                  <a:lnTo>
                    <a:pt x="1556" y="2498"/>
                  </a:lnTo>
                  <a:lnTo>
                    <a:pt x="1582" y="2596"/>
                  </a:lnTo>
                  <a:lnTo>
                    <a:pt x="1720" y="2560"/>
                  </a:lnTo>
                  <a:lnTo>
                    <a:pt x="1694" y="2460"/>
                  </a:lnTo>
                  <a:lnTo>
                    <a:pt x="1734" y="2446"/>
                  </a:lnTo>
                  <a:lnTo>
                    <a:pt x="1776" y="2430"/>
                  </a:lnTo>
                  <a:lnTo>
                    <a:pt x="1816" y="2412"/>
                  </a:lnTo>
                  <a:lnTo>
                    <a:pt x="1854" y="2394"/>
                  </a:lnTo>
                  <a:lnTo>
                    <a:pt x="1906" y="2482"/>
                  </a:lnTo>
                  <a:lnTo>
                    <a:pt x="2028" y="2412"/>
                  </a:lnTo>
                  <a:lnTo>
                    <a:pt x="1978" y="2322"/>
                  </a:lnTo>
                  <a:lnTo>
                    <a:pt x="2014" y="2298"/>
                  </a:lnTo>
                  <a:lnTo>
                    <a:pt x="2048" y="2272"/>
                  </a:lnTo>
                  <a:lnTo>
                    <a:pt x="2082" y="2244"/>
                  </a:lnTo>
                  <a:lnTo>
                    <a:pt x="2116" y="2216"/>
                  </a:lnTo>
                  <a:lnTo>
                    <a:pt x="2188" y="2288"/>
                  </a:lnTo>
                  <a:lnTo>
                    <a:pt x="2290" y="2188"/>
                  </a:lnTo>
                  <a:lnTo>
                    <a:pt x="2216" y="2116"/>
                  </a:lnTo>
                  <a:lnTo>
                    <a:pt x="2244" y="2082"/>
                  </a:lnTo>
                  <a:lnTo>
                    <a:pt x="2272" y="2048"/>
                  </a:lnTo>
                  <a:lnTo>
                    <a:pt x="2298" y="2014"/>
                  </a:lnTo>
                  <a:lnTo>
                    <a:pt x="2322" y="1978"/>
                  </a:lnTo>
                  <a:lnTo>
                    <a:pt x="2412" y="2028"/>
                  </a:lnTo>
                  <a:lnTo>
                    <a:pt x="2482" y="1906"/>
                  </a:lnTo>
                  <a:lnTo>
                    <a:pt x="2394" y="1854"/>
                  </a:lnTo>
                  <a:lnTo>
                    <a:pt x="2412" y="1814"/>
                  </a:lnTo>
                  <a:lnTo>
                    <a:pt x="2430" y="1774"/>
                  </a:lnTo>
                  <a:lnTo>
                    <a:pt x="2446" y="1734"/>
                  </a:lnTo>
                  <a:lnTo>
                    <a:pt x="2460" y="1692"/>
                  </a:lnTo>
                  <a:lnTo>
                    <a:pt x="2560" y="1720"/>
                  </a:lnTo>
                  <a:lnTo>
                    <a:pt x="2596" y="1582"/>
                  </a:lnTo>
                  <a:lnTo>
                    <a:pt x="2498" y="1556"/>
                  </a:lnTo>
                  <a:lnTo>
                    <a:pt x="2506" y="1512"/>
                  </a:lnTo>
                  <a:lnTo>
                    <a:pt x="2512" y="1470"/>
                  </a:lnTo>
                  <a:lnTo>
                    <a:pt x="2516" y="1426"/>
                  </a:lnTo>
                  <a:lnTo>
                    <a:pt x="2520" y="1382"/>
                  </a:lnTo>
                  <a:lnTo>
                    <a:pt x="2622" y="1382"/>
                  </a:lnTo>
                  <a:close/>
                  <a:moveTo>
                    <a:pt x="1312" y="2420"/>
                  </a:moveTo>
                  <a:lnTo>
                    <a:pt x="1312" y="2420"/>
                  </a:lnTo>
                  <a:lnTo>
                    <a:pt x="1254" y="2420"/>
                  </a:lnTo>
                  <a:lnTo>
                    <a:pt x="1198" y="2416"/>
                  </a:lnTo>
                  <a:lnTo>
                    <a:pt x="1142" y="2408"/>
                  </a:lnTo>
                  <a:lnTo>
                    <a:pt x="1088" y="2398"/>
                  </a:lnTo>
                  <a:lnTo>
                    <a:pt x="1034" y="2386"/>
                  </a:lnTo>
                  <a:lnTo>
                    <a:pt x="982" y="2370"/>
                  </a:lnTo>
                  <a:lnTo>
                    <a:pt x="930" y="2354"/>
                  </a:lnTo>
                  <a:lnTo>
                    <a:pt x="880" y="2334"/>
                  </a:lnTo>
                  <a:lnTo>
                    <a:pt x="830" y="2312"/>
                  </a:lnTo>
                  <a:lnTo>
                    <a:pt x="782" y="2286"/>
                  </a:lnTo>
                  <a:lnTo>
                    <a:pt x="736" y="2260"/>
                  </a:lnTo>
                  <a:lnTo>
                    <a:pt x="692" y="2232"/>
                  </a:lnTo>
                  <a:lnTo>
                    <a:pt x="648" y="2200"/>
                  </a:lnTo>
                  <a:lnTo>
                    <a:pt x="606" y="2168"/>
                  </a:lnTo>
                  <a:lnTo>
                    <a:pt x="566" y="2132"/>
                  </a:lnTo>
                  <a:lnTo>
                    <a:pt x="528" y="2096"/>
                  </a:lnTo>
                  <a:lnTo>
                    <a:pt x="490" y="2058"/>
                  </a:lnTo>
                  <a:lnTo>
                    <a:pt x="456" y="2018"/>
                  </a:lnTo>
                  <a:lnTo>
                    <a:pt x="422" y="1976"/>
                  </a:lnTo>
                  <a:lnTo>
                    <a:pt x="392" y="1932"/>
                  </a:lnTo>
                  <a:lnTo>
                    <a:pt x="362" y="1886"/>
                  </a:lnTo>
                  <a:lnTo>
                    <a:pt x="336" y="1840"/>
                  </a:lnTo>
                  <a:lnTo>
                    <a:pt x="312" y="1792"/>
                  </a:lnTo>
                  <a:lnTo>
                    <a:pt x="290" y="1744"/>
                  </a:lnTo>
                  <a:lnTo>
                    <a:pt x="270" y="1692"/>
                  </a:lnTo>
                  <a:lnTo>
                    <a:pt x="252" y="1642"/>
                  </a:lnTo>
                  <a:lnTo>
                    <a:pt x="238" y="1588"/>
                  </a:lnTo>
                  <a:lnTo>
                    <a:pt x="224" y="1534"/>
                  </a:lnTo>
                  <a:lnTo>
                    <a:pt x="216" y="1480"/>
                  </a:lnTo>
                  <a:lnTo>
                    <a:pt x="208" y="1424"/>
                  </a:lnTo>
                  <a:lnTo>
                    <a:pt x="204" y="1368"/>
                  </a:lnTo>
                  <a:lnTo>
                    <a:pt x="202" y="1312"/>
                  </a:lnTo>
                  <a:lnTo>
                    <a:pt x="204" y="1254"/>
                  </a:lnTo>
                  <a:lnTo>
                    <a:pt x="208" y="1198"/>
                  </a:lnTo>
                  <a:lnTo>
                    <a:pt x="216" y="1142"/>
                  </a:lnTo>
                  <a:lnTo>
                    <a:pt x="224" y="1088"/>
                  </a:lnTo>
                  <a:lnTo>
                    <a:pt x="238" y="1034"/>
                  </a:lnTo>
                  <a:lnTo>
                    <a:pt x="252" y="982"/>
                  </a:lnTo>
                  <a:lnTo>
                    <a:pt x="270" y="930"/>
                  </a:lnTo>
                  <a:lnTo>
                    <a:pt x="290" y="880"/>
                  </a:lnTo>
                  <a:lnTo>
                    <a:pt x="312" y="830"/>
                  </a:lnTo>
                  <a:lnTo>
                    <a:pt x="336" y="782"/>
                  </a:lnTo>
                  <a:lnTo>
                    <a:pt x="362" y="736"/>
                  </a:lnTo>
                  <a:lnTo>
                    <a:pt x="392" y="692"/>
                  </a:lnTo>
                  <a:lnTo>
                    <a:pt x="422" y="648"/>
                  </a:lnTo>
                  <a:lnTo>
                    <a:pt x="456" y="606"/>
                  </a:lnTo>
                  <a:lnTo>
                    <a:pt x="490" y="566"/>
                  </a:lnTo>
                  <a:lnTo>
                    <a:pt x="528" y="526"/>
                  </a:lnTo>
                  <a:lnTo>
                    <a:pt x="566" y="490"/>
                  </a:lnTo>
                  <a:lnTo>
                    <a:pt x="606" y="456"/>
                  </a:lnTo>
                  <a:lnTo>
                    <a:pt x="648" y="422"/>
                  </a:lnTo>
                  <a:lnTo>
                    <a:pt x="692" y="392"/>
                  </a:lnTo>
                  <a:lnTo>
                    <a:pt x="736" y="362"/>
                  </a:lnTo>
                  <a:lnTo>
                    <a:pt x="782" y="336"/>
                  </a:lnTo>
                  <a:lnTo>
                    <a:pt x="830" y="312"/>
                  </a:lnTo>
                  <a:lnTo>
                    <a:pt x="880" y="290"/>
                  </a:lnTo>
                  <a:lnTo>
                    <a:pt x="930" y="270"/>
                  </a:lnTo>
                  <a:lnTo>
                    <a:pt x="982" y="252"/>
                  </a:lnTo>
                  <a:lnTo>
                    <a:pt x="1034" y="236"/>
                  </a:lnTo>
                  <a:lnTo>
                    <a:pt x="1088" y="224"/>
                  </a:lnTo>
                  <a:lnTo>
                    <a:pt x="1142" y="214"/>
                  </a:lnTo>
                  <a:lnTo>
                    <a:pt x="1198" y="208"/>
                  </a:lnTo>
                  <a:lnTo>
                    <a:pt x="1254" y="204"/>
                  </a:lnTo>
                  <a:lnTo>
                    <a:pt x="1312" y="202"/>
                  </a:lnTo>
                  <a:lnTo>
                    <a:pt x="1368" y="204"/>
                  </a:lnTo>
                  <a:lnTo>
                    <a:pt x="1426" y="208"/>
                  </a:lnTo>
                  <a:lnTo>
                    <a:pt x="1480" y="214"/>
                  </a:lnTo>
                  <a:lnTo>
                    <a:pt x="1536" y="224"/>
                  </a:lnTo>
                  <a:lnTo>
                    <a:pt x="1588" y="236"/>
                  </a:lnTo>
                  <a:lnTo>
                    <a:pt x="1642" y="252"/>
                  </a:lnTo>
                  <a:lnTo>
                    <a:pt x="1694" y="270"/>
                  </a:lnTo>
                  <a:lnTo>
                    <a:pt x="1744" y="290"/>
                  </a:lnTo>
                  <a:lnTo>
                    <a:pt x="1792" y="312"/>
                  </a:lnTo>
                  <a:lnTo>
                    <a:pt x="1840" y="336"/>
                  </a:lnTo>
                  <a:lnTo>
                    <a:pt x="1886" y="362"/>
                  </a:lnTo>
                  <a:lnTo>
                    <a:pt x="1932" y="392"/>
                  </a:lnTo>
                  <a:lnTo>
                    <a:pt x="1976" y="422"/>
                  </a:lnTo>
                  <a:lnTo>
                    <a:pt x="2018" y="456"/>
                  </a:lnTo>
                  <a:lnTo>
                    <a:pt x="2058" y="490"/>
                  </a:lnTo>
                  <a:lnTo>
                    <a:pt x="2096" y="526"/>
                  </a:lnTo>
                  <a:lnTo>
                    <a:pt x="2132" y="566"/>
                  </a:lnTo>
                  <a:lnTo>
                    <a:pt x="2168" y="606"/>
                  </a:lnTo>
                  <a:lnTo>
                    <a:pt x="2200" y="648"/>
                  </a:lnTo>
                  <a:lnTo>
                    <a:pt x="2232" y="692"/>
                  </a:lnTo>
                  <a:lnTo>
                    <a:pt x="2260" y="736"/>
                  </a:lnTo>
                  <a:lnTo>
                    <a:pt x="2288" y="782"/>
                  </a:lnTo>
                  <a:lnTo>
                    <a:pt x="2312" y="830"/>
                  </a:lnTo>
                  <a:lnTo>
                    <a:pt x="2334" y="880"/>
                  </a:lnTo>
                  <a:lnTo>
                    <a:pt x="2354" y="930"/>
                  </a:lnTo>
                  <a:lnTo>
                    <a:pt x="2372" y="982"/>
                  </a:lnTo>
                  <a:lnTo>
                    <a:pt x="2386" y="1034"/>
                  </a:lnTo>
                  <a:lnTo>
                    <a:pt x="2398" y="1088"/>
                  </a:lnTo>
                  <a:lnTo>
                    <a:pt x="2408" y="1142"/>
                  </a:lnTo>
                  <a:lnTo>
                    <a:pt x="2416" y="1198"/>
                  </a:lnTo>
                  <a:lnTo>
                    <a:pt x="2420" y="1254"/>
                  </a:lnTo>
                  <a:lnTo>
                    <a:pt x="2422" y="1312"/>
                  </a:lnTo>
                  <a:lnTo>
                    <a:pt x="2420" y="1368"/>
                  </a:lnTo>
                  <a:lnTo>
                    <a:pt x="2416" y="1424"/>
                  </a:lnTo>
                  <a:lnTo>
                    <a:pt x="2408" y="1480"/>
                  </a:lnTo>
                  <a:lnTo>
                    <a:pt x="2398" y="1534"/>
                  </a:lnTo>
                  <a:lnTo>
                    <a:pt x="2386" y="1588"/>
                  </a:lnTo>
                  <a:lnTo>
                    <a:pt x="2372" y="1642"/>
                  </a:lnTo>
                  <a:lnTo>
                    <a:pt x="2354" y="1692"/>
                  </a:lnTo>
                  <a:lnTo>
                    <a:pt x="2334" y="1744"/>
                  </a:lnTo>
                  <a:lnTo>
                    <a:pt x="2312" y="1792"/>
                  </a:lnTo>
                  <a:lnTo>
                    <a:pt x="2288" y="1840"/>
                  </a:lnTo>
                  <a:lnTo>
                    <a:pt x="2260" y="1886"/>
                  </a:lnTo>
                  <a:lnTo>
                    <a:pt x="2232" y="1932"/>
                  </a:lnTo>
                  <a:lnTo>
                    <a:pt x="2200" y="1976"/>
                  </a:lnTo>
                  <a:lnTo>
                    <a:pt x="2168" y="2018"/>
                  </a:lnTo>
                  <a:lnTo>
                    <a:pt x="2132" y="2058"/>
                  </a:lnTo>
                  <a:lnTo>
                    <a:pt x="2096" y="2096"/>
                  </a:lnTo>
                  <a:lnTo>
                    <a:pt x="2058" y="2132"/>
                  </a:lnTo>
                  <a:lnTo>
                    <a:pt x="2018" y="2168"/>
                  </a:lnTo>
                  <a:lnTo>
                    <a:pt x="1976" y="2200"/>
                  </a:lnTo>
                  <a:lnTo>
                    <a:pt x="1932" y="2232"/>
                  </a:lnTo>
                  <a:lnTo>
                    <a:pt x="1886" y="2260"/>
                  </a:lnTo>
                  <a:lnTo>
                    <a:pt x="1840" y="2286"/>
                  </a:lnTo>
                  <a:lnTo>
                    <a:pt x="1792" y="2312"/>
                  </a:lnTo>
                  <a:lnTo>
                    <a:pt x="1744" y="2334"/>
                  </a:lnTo>
                  <a:lnTo>
                    <a:pt x="1694" y="2354"/>
                  </a:lnTo>
                  <a:lnTo>
                    <a:pt x="1642" y="2370"/>
                  </a:lnTo>
                  <a:lnTo>
                    <a:pt x="1588" y="2386"/>
                  </a:lnTo>
                  <a:lnTo>
                    <a:pt x="1536" y="2398"/>
                  </a:lnTo>
                  <a:lnTo>
                    <a:pt x="1480" y="2408"/>
                  </a:lnTo>
                  <a:lnTo>
                    <a:pt x="1426" y="2416"/>
                  </a:lnTo>
                  <a:lnTo>
                    <a:pt x="1368" y="2420"/>
                  </a:lnTo>
                  <a:lnTo>
                    <a:pt x="1312" y="2420"/>
                  </a:lnTo>
                  <a:close/>
                </a:path>
              </a:pathLst>
            </a:custGeom>
            <a:gradFill rotWithShape="1">
              <a:gsLst>
                <a:gs pos="0">
                  <a:srgbClr val="AAAAAA"/>
                </a:gs>
                <a:gs pos="50000">
                  <a:srgbClr val="FFFFFF"/>
                </a:gs>
                <a:gs pos="100000">
                  <a:srgbClr val="AAAAAA"/>
                </a:gs>
              </a:gsLst>
              <a:lin ang="5400000" scaled="1"/>
            </a:gradFill>
            <a:ln w="9525" cmpd="sng">
              <a:round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pic>
          <p:nvPicPr>
            <p:cNvPr id="60" name="Group 19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2688" y="1847850"/>
              <a:ext cx="3279775" cy="2455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" name="Group 11"/>
            <p:cNvGrpSpPr>
              <a:grpSpLocks/>
            </p:cNvGrpSpPr>
            <p:nvPr/>
          </p:nvGrpSpPr>
          <p:grpSpPr bwMode="auto">
            <a:xfrm>
              <a:off x="-538163" y="4365625"/>
              <a:ext cx="3994151" cy="2844800"/>
              <a:chOff x="0" y="0"/>
              <a:chExt cx="1860" cy="1338"/>
            </a:xfrm>
          </p:grpSpPr>
          <p:sp>
            <p:nvSpPr>
              <p:cNvPr id="62" name="Oval 19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0" cy="1338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63" name="Freeform 200"/>
              <p:cNvSpPr>
                <a:spLocks/>
              </p:cNvSpPr>
              <p:nvPr/>
            </p:nvSpPr>
            <p:spPr bwMode="auto">
              <a:xfrm>
                <a:off x="46" y="23"/>
                <a:ext cx="1769" cy="624"/>
              </a:xfrm>
              <a:custGeom>
                <a:avLst/>
                <a:gdLst>
                  <a:gd name="T0" fmla="*/ 0 w 3456"/>
                  <a:gd name="T1" fmla="*/ 624 h 1728"/>
                  <a:gd name="T2" fmla="*/ 5 w 3456"/>
                  <a:gd name="T3" fmla="*/ 560 h 1728"/>
                  <a:gd name="T4" fmla="*/ 18 w 3456"/>
                  <a:gd name="T5" fmla="*/ 498 h 1728"/>
                  <a:gd name="T6" fmla="*/ 40 w 3456"/>
                  <a:gd name="T7" fmla="*/ 438 h 1728"/>
                  <a:gd name="T8" fmla="*/ 70 w 3456"/>
                  <a:gd name="T9" fmla="*/ 381 h 1728"/>
                  <a:gd name="T10" fmla="*/ 106 w 3456"/>
                  <a:gd name="T11" fmla="*/ 326 h 1728"/>
                  <a:gd name="T12" fmla="*/ 152 w 3456"/>
                  <a:gd name="T13" fmla="*/ 275 h 1728"/>
                  <a:gd name="T14" fmla="*/ 202 w 3456"/>
                  <a:gd name="T15" fmla="*/ 227 h 1728"/>
                  <a:gd name="T16" fmla="*/ 259 w 3456"/>
                  <a:gd name="T17" fmla="*/ 183 h 1728"/>
                  <a:gd name="T18" fmla="*/ 322 w 3456"/>
                  <a:gd name="T19" fmla="*/ 142 h 1728"/>
                  <a:gd name="T20" fmla="*/ 390 w 3456"/>
                  <a:gd name="T21" fmla="*/ 107 h 1728"/>
                  <a:gd name="T22" fmla="*/ 463 w 3456"/>
                  <a:gd name="T23" fmla="*/ 75 h 1728"/>
                  <a:gd name="T24" fmla="*/ 541 w 3456"/>
                  <a:gd name="T25" fmla="*/ 49 h 1728"/>
                  <a:gd name="T26" fmla="*/ 621 w 3456"/>
                  <a:gd name="T27" fmla="*/ 28 h 1728"/>
                  <a:gd name="T28" fmla="*/ 706 w 3456"/>
                  <a:gd name="T29" fmla="*/ 13 h 1728"/>
                  <a:gd name="T30" fmla="*/ 794 w 3456"/>
                  <a:gd name="T31" fmla="*/ 4 h 1728"/>
                  <a:gd name="T32" fmla="*/ 885 w 3456"/>
                  <a:gd name="T33" fmla="*/ 0 h 1728"/>
                  <a:gd name="T34" fmla="*/ 975 w 3456"/>
                  <a:gd name="T35" fmla="*/ 4 h 1728"/>
                  <a:gd name="T36" fmla="*/ 1063 w 3456"/>
                  <a:gd name="T37" fmla="*/ 13 h 1728"/>
                  <a:gd name="T38" fmla="*/ 1148 w 3456"/>
                  <a:gd name="T39" fmla="*/ 28 h 1728"/>
                  <a:gd name="T40" fmla="*/ 1228 w 3456"/>
                  <a:gd name="T41" fmla="*/ 49 h 1728"/>
                  <a:gd name="T42" fmla="*/ 1306 w 3456"/>
                  <a:gd name="T43" fmla="*/ 75 h 1728"/>
                  <a:gd name="T44" fmla="*/ 1379 w 3456"/>
                  <a:gd name="T45" fmla="*/ 107 h 1728"/>
                  <a:gd name="T46" fmla="*/ 1447 w 3456"/>
                  <a:gd name="T47" fmla="*/ 142 h 1728"/>
                  <a:gd name="T48" fmla="*/ 1510 w 3456"/>
                  <a:gd name="T49" fmla="*/ 183 h 1728"/>
                  <a:gd name="T50" fmla="*/ 1567 w 3456"/>
                  <a:gd name="T51" fmla="*/ 227 h 1728"/>
                  <a:gd name="T52" fmla="*/ 1617 w 3456"/>
                  <a:gd name="T53" fmla="*/ 275 h 1728"/>
                  <a:gd name="T54" fmla="*/ 1663 w 3456"/>
                  <a:gd name="T55" fmla="*/ 326 h 1728"/>
                  <a:gd name="T56" fmla="*/ 1699 w 3456"/>
                  <a:gd name="T57" fmla="*/ 381 h 1728"/>
                  <a:gd name="T58" fmla="*/ 1729 w 3456"/>
                  <a:gd name="T59" fmla="*/ 438 h 1728"/>
                  <a:gd name="T60" fmla="*/ 1751 w 3456"/>
                  <a:gd name="T61" fmla="*/ 498 h 1728"/>
                  <a:gd name="T62" fmla="*/ 1764 w 3456"/>
                  <a:gd name="T63" fmla="*/ 560 h 1728"/>
                  <a:gd name="T64" fmla="*/ 1769 w 3456"/>
                  <a:gd name="T65" fmla="*/ 624 h 172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456"/>
                  <a:gd name="T100" fmla="*/ 0 h 1728"/>
                  <a:gd name="T101" fmla="*/ 3456 w 3456"/>
                  <a:gd name="T102" fmla="*/ 1728 h 172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456" h="1728">
                    <a:moveTo>
                      <a:pt x="0" y="1728"/>
                    </a:moveTo>
                    <a:lnTo>
                      <a:pt x="0" y="1728"/>
                    </a:lnTo>
                    <a:lnTo>
                      <a:pt x="2" y="1638"/>
                    </a:lnTo>
                    <a:lnTo>
                      <a:pt x="10" y="1552"/>
                    </a:lnTo>
                    <a:lnTo>
                      <a:pt x="20" y="1464"/>
                    </a:lnTo>
                    <a:lnTo>
                      <a:pt x="36" y="1380"/>
                    </a:lnTo>
                    <a:lnTo>
                      <a:pt x="54" y="1296"/>
                    </a:lnTo>
                    <a:lnTo>
                      <a:pt x="78" y="1214"/>
                    </a:lnTo>
                    <a:lnTo>
                      <a:pt x="106" y="1134"/>
                    </a:lnTo>
                    <a:lnTo>
                      <a:pt x="136" y="1056"/>
                    </a:lnTo>
                    <a:lnTo>
                      <a:pt x="170" y="978"/>
                    </a:lnTo>
                    <a:lnTo>
                      <a:pt x="208" y="904"/>
                    </a:lnTo>
                    <a:lnTo>
                      <a:pt x="250" y="832"/>
                    </a:lnTo>
                    <a:lnTo>
                      <a:pt x="296" y="762"/>
                    </a:lnTo>
                    <a:lnTo>
                      <a:pt x="344" y="694"/>
                    </a:lnTo>
                    <a:lnTo>
                      <a:pt x="394" y="628"/>
                    </a:lnTo>
                    <a:lnTo>
                      <a:pt x="450" y="566"/>
                    </a:lnTo>
                    <a:lnTo>
                      <a:pt x="506" y="506"/>
                    </a:lnTo>
                    <a:lnTo>
                      <a:pt x="566" y="448"/>
                    </a:lnTo>
                    <a:lnTo>
                      <a:pt x="630" y="394"/>
                    </a:lnTo>
                    <a:lnTo>
                      <a:pt x="694" y="344"/>
                    </a:lnTo>
                    <a:lnTo>
                      <a:pt x="762" y="296"/>
                    </a:lnTo>
                    <a:lnTo>
                      <a:pt x="832" y="250"/>
                    </a:lnTo>
                    <a:lnTo>
                      <a:pt x="904" y="208"/>
                    </a:lnTo>
                    <a:lnTo>
                      <a:pt x="978" y="170"/>
                    </a:lnTo>
                    <a:lnTo>
                      <a:pt x="1056" y="136"/>
                    </a:lnTo>
                    <a:lnTo>
                      <a:pt x="1134" y="106"/>
                    </a:lnTo>
                    <a:lnTo>
                      <a:pt x="1214" y="78"/>
                    </a:lnTo>
                    <a:lnTo>
                      <a:pt x="1296" y="54"/>
                    </a:lnTo>
                    <a:lnTo>
                      <a:pt x="1380" y="36"/>
                    </a:lnTo>
                    <a:lnTo>
                      <a:pt x="1464" y="20"/>
                    </a:lnTo>
                    <a:lnTo>
                      <a:pt x="1552" y="10"/>
                    </a:lnTo>
                    <a:lnTo>
                      <a:pt x="1640" y="2"/>
                    </a:lnTo>
                    <a:lnTo>
                      <a:pt x="1728" y="0"/>
                    </a:lnTo>
                    <a:lnTo>
                      <a:pt x="1816" y="2"/>
                    </a:lnTo>
                    <a:lnTo>
                      <a:pt x="1904" y="10"/>
                    </a:lnTo>
                    <a:lnTo>
                      <a:pt x="1992" y="20"/>
                    </a:lnTo>
                    <a:lnTo>
                      <a:pt x="2076" y="36"/>
                    </a:lnTo>
                    <a:lnTo>
                      <a:pt x="2160" y="54"/>
                    </a:lnTo>
                    <a:lnTo>
                      <a:pt x="2242" y="78"/>
                    </a:lnTo>
                    <a:lnTo>
                      <a:pt x="2322" y="106"/>
                    </a:lnTo>
                    <a:lnTo>
                      <a:pt x="2400" y="136"/>
                    </a:lnTo>
                    <a:lnTo>
                      <a:pt x="2478" y="170"/>
                    </a:lnTo>
                    <a:lnTo>
                      <a:pt x="2552" y="208"/>
                    </a:lnTo>
                    <a:lnTo>
                      <a:pt x="2624" y="250"/>
                    </a:lnTo>
                    <a:lnTo>
                      <a:pt x="2694" y="296"/>
                    </a:lnTo>
                    <a:lnTo>
                      <a:pt x="2762" y="344"/>
                    </a:lnTo>
                    <a:lnTo>
                      <a:pt x="2826" y="394"/>
                    </a:lnTo>
                    <a:lnTo>
                      <a:pt x="2890" y="448"/>
                    </a:lnTo>
                    <a:lnTo>
                      <a:pt x="2950" y="506"/>
                    </a:lnTo>
                    <a:lnTo>
                      <a:pt x="3006" y="566"/>
                    </a:lnTo>
                    <a:lnTo>
                      <a:pt x="3062" y="628"/>
                    </a:lnTo>
                    <a:lnTo>
                      <a:pt x="3112" y="694"/>
                    </a:lnTo>
                    <a:lnTo>
                      <a:pt x="3160" y="762"/>
                    </a:lnTo>
                    <a:lnTo>
                      <a:pt x="3206" y="832"/>
                    </a:lnTo>
                    <a:lnTo>
                      <a:pt x="3248" y="904"/>
                    </a:lnTo>
                    <a:lnTo>
                      <a:pt x="3286" y="978"/>
                    </a:lnTo>
                    <a:lnTo>
                      <a:pt x="3320" y="1056"/>
                    </a:lnTo>
                    <a:lnTo>
                      <a:pt x="3350" y="1134"/>
                    </a:lnTo>
                    <a:lnTo>
                      <a:pt x="3378" y="1214"/>
                    </a:lnTo>
                    <a:lnTo>
                      <a:pt x="3402" y="1296"/>
                    </a:lnTo>
                    <a:lnTo>
                      <a:pt x="3420" y="1380"/>
                    </a:lnTo>
                    <a:lnTo>
                      <a:pt x="3436" y="1464"/>
                    </a:lnTo>
                    <a:lnTo>
                      <a:pt x="3446" y="1552"/>
                    </a:lnTo>
                    <a:lnTo>
                      <a:pt x="3454" y="1638"/>
                    </a:lnTo>
                    <a:lnTo>
                      <a:pt x="3456" y="1728"/>
                    </a:lnTo>
                    <a:lnTo>
                      <a:pt x="0" y="17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64" name="Group 14"/>
            <p:cNvGrpSpPr>
              <a:grpSpLocks/>
            </p:cNvGrpSpPr>
            <p:nvPr/>
          </p:nvGrpSpPr>
          <p:grpSpPr bwMode="auto">
            <a:xfrm>
              <a:off x="4716463" y="1773238"/>
              <a:ext cx="1943100" cy="1404937"/>
              <a:chOff x="0" y="0"/>
              <a:chExt cx="1860" cy="1338"/>
            </a:xfrm>
          </p:grpSpPr>
          <p:sp>
            <p:nvSpPr>
              <p:cNvPr id="89" name="Oval 20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0" cy="1338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90" name="Freeform 203"/>
              <p:cNvSpPr>
                <a:spLocks/>
              </p:cNvSpPr>
              <p:nvPr/>
            </p:nvSpPr>
            <p:spPr bwMode="auto">
              <a:xfrm>
                <a:off x="46" y="23"/>
                <a:ext cx="1769" cy="624"/>
              </a:xfrm>
              <a:custGeom>
                <a:avLst/>
                <a:gdLst>
                  <a:gd name="T0" fmla="*/ 0 w 3456"/>
                  <a:gd name="T1" fmla="*/ 624 h 1728"/>
                  <a:gd name="T2" fmla="*/ 5 w 3456"/>
                  <a:gd name="T3" fmla="*/ 560 h 1728"/>
                  <a:gd name="T4" fmla="*/ 18 w 3456"/>
                  <a:gd name="T5" fmla="*/ 498 h 1728"/>
                  <a:gd name="T6" fmla="*/ 40 w 3456"/>
                  <a:gd name="T7" fmla="*/ 438 h 1728"/>
                  <a:gd name="T8" fmla="*/ 70 w 3456"/>
                  <a:gd name="T9" fmla="*/ 381 h 1728"/>
                  <a:gd name="T10" fmla="*/ 106 w 3456"/>
                  <a:gd name="T11" fmla="*/ 326 h 1728"/>
                  <a:gd name="T12" fmla="*/ 152 w 3456"/>
                  <a:gd name="T13" fmla="*/ 275 h 1728"/>
                  <a:gd name="T14" fmla="*/ 202 w 3456"/>
                  <a:gd name="T15" fmla="*/ 227 h 1728"/>
                  <a:gd name="T16" fmla="*/ 259 w 3456"/>
                  <a:gd name="T17" fmla="*/ 183 h 1728"/>
                  <a:gd name="T18" fmla="*/ 322 w 3456"/>
                  <a:gd name="T19" fmla="*/ 142 h 1728"/>
                  <a:gd name="T20" fmla="*/ 390 w 3456"/>
                  <a:gd name="T21" fmla="*/ 107 h 1728"/>
                  <a:gd name="T22" fmla="*/ 463 w 3456"/>
                  <a:gd name="T23" fmla="*/ 75 h 1728"/>
                  <a:gd name="T24" fmla="*/ 541 w 3456"/>
                  <a:gd name="T25" fmla="*/ 49 h 1728"/>
                  <a:gd name="T26" fmla="*/ 621 w 3456"/>
                  <a:gd name="T27" fmla="*/ 28 h 1728"/>
                  <a:gd name="T28" fmla="*/ 706 w 3456"/>
                  <a:gd name="T29" fmla="*/ 13 h 1728"/>
                  <a:gd name="T30" fmla="*/ 794 w 3456"/>
                  <a:gd name="T31" fmla="*/ 4 h 1728"/>
                  <a:gd name="T32" fmla="*/ 885 w 3456"/>
                  <a:gd name="T33" fmla="*/ 0 h 1728"/>
                  <a:gd name="T34" fmla="*/ 975 w 3456"/>
                  <a:gd name="T35" fmla="*/ 4 h 1728"/>
                  <a:gd name="T36" fmla="*/ 1063 w 3456"/>
                  <a:gd name="T37" fmla="*/ 13 h 1728"/>
                  <a:gd name="T38" fmla="*/ 1148 w 3456"/>
                  <a:gd name="T39" fmla="*/ 28 h 1728"/>
                  <a:gd name="T40" fmla="*/ 1228 w 3456"/>
                  <a:gd name="T41" fmla="*/ 49 h 1728"/>
                  <a:gd name="T42" fmla="*/ 1306 w 3456"/>
                  <a:gd name="T43" fmla="*/ 75 h 1728"/>
                  <a:gd name="T44" fmla="*/ 1379 w 3456"/>
                  <a:gd name="T45" fmla="*/ 107 h 1728"/>
                  <a:gd name="T46" fmla="*/ 1447 w 3456"/>
                  <a:gd name="T47" fmla="*/ 142 h 1728"/>
                  <a:gd name="T48" fmla="*/ 1510 w 3456"/>
                  <a:gd name="T49" fmla="*/ 183 h 1728"/>
                  <a:gd name="T50" fmla="*/ 1567 w 3456"/>
                  <a:gd name="T51" fmla="*/ 227 h 1728"/>
                  <a:gd name="T52" fmla="*/ 1617 w 3456"/>
                  <a:gd name="T53" fmla="*/ 275 h 1728"/>
                  <a:gd name="T54" fmla="*/ 1663 w 3456"/>
                  <a:gd name="T55" fmla="*/ 326 h 1728"/>
                  <a:gd name="T56" fmla="*/ 1699 w 3456"/>
                  <a:gd name="T57" fmla="*/ 381 h 1728"/>
                  <a:gd name="T58" fmla="*/ 1729 w 3456"/>
                  <a:gd name="T59" fmla="*/ 438 h 1728"/>
                  <a:gd name="T60" fmla="*/ 1751 w 3456"/>
                  <a:gd name="T61" fmla="*/ 498 h 1728"/>
                  <a:gd name="T62" fmla="*/ 1764 w 3456"/>
                  <a:gd name="T63" fmla="*/ 560 h 1728"/>
                  <a:gd name="T64" fmla="*/ 1769 w 3456"/>
                  <a:gd name="T65" fmla="*/ 624 h 172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456"/>
                  <a:gd name="T100" fmla="*/ 0 h 1728"/>
                  <a:gd name="T101" fmla="*/ 3456 w 3456"/>
                  <a:gd name="T102" fmla="*/ 1728 h 172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456" h="1728">
                    <a:moveTo>
                      <a:pt x="0" y="1728"/>
                    </a:moveTo>
                    <a:lnTo>
                      <a:pt x="0" y="1728"/>
                    </a:lnTo>
                    <a:lnTo>
                      <a:pt x="2" y="1638"/>
                    </a:lnTo>
                    <a:lnTo>
                      <a:pt x="10" y="1552"/>
                    </a:lnTo>
                    <a:lnTo>
                      <a:pt x="20" y="1464"/>
                    </a:lnTo>
                    <a:lnTo>
                      <a:pt x="36" y="1380"/>
                    </a:lnTo>
                    <a:lnTo>
                      <a:pt x="54" y="1296"/>
                    </a:lnTo>
                    <a:lnTo>
                      <a:pt x="78" y="1214"/>
                    </a:lnTo>
                    <a:lnTo>
                      <a:pt x="106" y="1134"/>
                    </a:lnTo>
                    <a:lnTo>
                      <a:pt x="136" y="1056"/>
                    </a:lnTo>
                    <a:lnTo>
                      <a:pt x="170" y="978"/>
                    </a:lnTo>
                    <a:lnTo>
                      <a:pt x="208" y="904"/>
                    </a:lnTo>
                    <a:lnTo>
                      <a:pt x="250" y="832"/>
                    </a:lnTo>
                    <a:lnTo>
                      <a:pt x="296" y="762"/>
                    </a:lnTo>
                    <a:lnTo>
                      <a:pt x="344" y="694"/>
                    </a:lnTo>
                    <a:lnTo>
                      <a:pt x="394" y="628"/>
                    </a:lnTo>
                    <a:lnTo>
                      <a:pt x="450" y="566"/>
                    </a:lnTo>
                    <a:lnTo>
                      <a:pt x="506" y="506"/>
                    </a:lnTo>
                    <a:lnTo>
                      <a:pt x="566" y="448"/>
                    </a:lnTo>
                    <a:lnTo>
                      <a:pt x="630" y="394"/>
                    </a:lnTo>
                    <a:lnTo>
                      <a:pt x="694" y="344"/>
                    </a:lnTo>
                    <a:lnTo>
                      <a:pt x="762" y="296"/>
                    </a:lnTo>
                    <a:lnTo>
                      <a:pt x="832" y="250"/>
                    </a:lnTo>
                    <a:lnTo>
                      <a:pt x="904" y="208"/>
                    </a:lnTo>
                    <a:lnTo>
                      <a:pt x="978" y="170"/>
                    </a:lnTo>
                    <a:lnTo>
                      <a:pt x="1056" y="136"/>
                    </a:lnTo>
                    <a:lnTo>
                      <a:pt x="1134" y="106"/>
                    </a:lnTo>
                    <a:lnTo>
                      <a:pt x="1214" y="78"/>
                    </a:lnTo>
                    <a:lnTo>
                      <a:pt x="1296" y="54"/>
                    </a:lnTo>
                    <a:lnTo>
                      <a:pt x="1380" y="36"/>
                    </a:lnTo>
                    <a:lnTo>
                      <a:pt x="1464" y="20"/>
                    </a:lnTo>
                    <a:lnTo>
                      <a:pt x="1552" y="10"/>
                    </a:lnTo>
                    <a:lnTo>
                      <a:pt x="1640" y="2"/>
                    </a:lnTo>
                    <a:lnTo>
                      <a:pt x="1728" y="0"/>
                    </a:lnTo>
                    <a:lnTo>
                      <a:pt x="1816" y="2"/>
                    </a:lnTo>
                    <a:lnTo>
                      <a:pt x="1904" y="10"/>
                    </a:lnTo>
                    <a:lnTo>
                      <a:pt x="1992" y="20"/>
                    </a:lnTo>
                    <a:lnTo>
                      <a:pt x="2076" y="36"/>
                    </a:lnTo>
                    <a:lnTo>
                      <a:pt x="2160" y="54"/>
                    </a:lnTo>
                    <a:lnTo>
                      <a:pt x="2242" y="78"/>
                    </a:lnTo>
                    <a:lnTo>
                      <a:pt x="2322" y="106"/>
                    </a:lnTo>
                    <a:lnTo>
                      <a:pt x="2400" y="136"/>
                    </a:lnTo>
                    <a:lnTo>
                      <a:pt x="2478" y="170"/>
                    </a:lnTo>
                    <a:lnTo>
                      <a:pt x="2552" y="208"/>
                    </a:lnTo>
                    <a:lnTo>
                      <a:pt x="2624" y="250"/>
                    </a:lnTo>
                    <a:lnTo>
                      <a:pt x="2694" y="296"/>
                    </a:lnTo>
                    <a:lnTo>
                      <a:pt x="2762" y="344"/>
                    </a:lnTo>
                    <a:lnTo>
                      <a:pt x="2826" y="394"/>
                    </a:lnTo>
                    <a:lnTo>
                      <a:pt x="2890" y="448"/>
                    </a:lnTo>
                    <a:lnTo>
                      <a:pt x="2950" y="506"/>
                    </a:lnTo>
                    <a:lnTo>
                      <a:pt x="3006" y="566"/>
                    </a:lnTo>
                    <a:lnTo>
                      <a:pt x="3062" y="628"/>
                    </a:lnTo>
                    <a:lnTo>
                      <a:pt x="3112" y="694"/>
                    </a:lnTo>
                    <a:lnTo>
                      <a:pt x="3160" y="762"/>
                    </a:lnTo>
                    <a:lnTo>
                      <a:pt x="3206" y="832"/>
                    </a:lnTo>
                    <a:lnTo>
                      <a:pt x="3248" y="904"/>
                    </a:lnTo>
                    <a:lnTo>
                      <a:pt x="3286" y="978"/>
                    </a:lnTo>
                    <a:lnTo>
                      <a:pt x="3320" y="1056"/>
                    </a:lnTo>
                    <a:lnTo>
                      <a:pt x="3350" y="1134"/>
                    </a:lnTo>
                    <a:lnTo>
                      <a:pt x="3378" y="1214"/>
                    </a:lnTo>
                    <a:lnTo>
                      <a:pt x="3402" y="1296"/>
                    </a:lnTo>
                    <a:lnTo>
                      <a:pt x="3420" y="1380"/>
                    </a:lnTo>
                    <a:lnTo>
                      <a:pt x="3436" y="1464"/>
                    </a:lnTo>
                    <a:lnTo>
                      <a:pt x="3446" y="1552"/>
                    </a:lnTo>
                    <a:lnTo>
                      <a:pt x="3454" y="1638"/>
                    </a:lnTo>
                    <a:lnTo>
                      <a:pt x="3456" y="1728"/>
                    </a:lnTo>
                    <a:lnTo>
                      <a:pt x="0" y="17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91" name="Group 17"/>
            <p:cNvGrpSpPr>
              <a:grpSpLocks/>
            </p:cNvGrpSpPr>
            <p:nvPr/>
          </p:nvGrpSpPr>
          <p:grpSpPr bwMode="auto">
            <a:xfrm>
              <a:off x="7092950" y="2709863"/>
              <a:ext cx="792163" cy="576262"/>
              <a:chOff x="0" y="0"/>
              <a:chExt cx="1860" cy="1338"/>
            </a:xfrm>
          </p:grpSpPr>
          <p:sp>
            <p:nvSpPr>
              <p:cNvPr id="92" name="Oval 20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860" cy="1338"/>
              </a:xfrm>
              <a:prstGeom prst="ellipse">
                <a:avLst/>
              </a:prstGeom>
              <a:gradFill rotWithShape="1">
                <a:gsLst>
                  <a:gs pos="0">
                    <a:srgbClr val="BEBEBE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93" name="Freeform 206"/>
              <p:cNvSpPr>
                <a:spLocks/>
              </p:cNvSpPr>
              <p:nvPr/>
            </p:nvSpPr>
            <p:spPr bwMode="auto">
              <a:xfrm>
                <a:off x="46" y="23"/>
                <a:ext cx="1769" cy="624"/>
              </a:xfrm>
              <a:custGeom>
                <a:avLst/>
                <a:gdLst>
                  <a:gd name="T0" fmla="*/ 0 w 3456"/>
                  <a:gd name="T1" fmla="*/ 624 h 1728"/>
                  <a:gd name="T2" fmla="*/ 5 w 3456"/>
                  <a:gd name="T3" fmla="*/ 560 h 1728"/>
                  <a:gd name="T4" fmla="*/ 18 w 3456"/>
                  <a:gd name="T5" fmla="*/ 498 h 1728"/>
                  <a:gd name="T6" fmla="*/ 40 w 3456"/>
                  <a:gd name="T7" fmla="*/ 438 h 1728"/>
                  <a:gd name="T8" fmla="*/ 70 w 3456"/>
                  <a:gd name="T9" fmla="*/ 381 h 1728"/>
                  <a:gd name="T10" fmla="*/ 106 w 3456"/>
                  <a:gd name="T11" fmla="*/ 326 h 1728"/>
                  <a:gd name="T12" fmla="*/ 152 w 3456"/>
                  <a:gd name="T13" fmla="*/ 275 h 1728"/>
                  <a:gd name="T14" fmla="*/ 202 w 3456"/>
                  <a:gd name="T15" fmla="*/ 227 h 1728"/>
                  <a:gd name="T16" fmla="*/ 259 w 3456"/>
                  <a:gd name="T17" fmla="*/ 183 h 1728"/>
                  <a:gd name="T18" fmla="*/ 322 w 3456"/>
                  <a:gd name="T19" fmla="*/ 142 h 1728"/>
                  <a:gd name="T20" fmla="*/ 390 w 3456"/>
                  <a:gd name="T21" fmla="*/ 107 h 1728"/>
                  <a:gd name="T22" fmla="*/ 463 w 3456"/>
                  <a:gd name="T23" fmla="*/ 75 h 1728"/>
                  <a:gd name="T24" fmla="*/ 541 w 3456"/>
                  <a:gd name="T25" fmla="*/ 49 h 1728"/>
                  <a:gd name="T26" fmla="*/ 621 w 3456"/>
                  <a:gd name="T27" fmla="*/ 28 h 1728"/>
                  <a:gd name="T28" fmla="*/ 706 w 3456"/>
                  <a:gd name="T29" fmla="*/ 13 h 1728"/>
                  <a:gd name="T30" fmla="*/ 794 w 3456"/>
                  <a:gd name="T31" fmla="*/ 4 h 1728"/>
                  <a:gd name="T32" fmla="*/ 885 w 3456"/>
                  <a:gd name="T33" fmla="*/ 0 h 1728"/>
                  <a:gd name="T34" fmla="*/ 975 w 3456"/>
                  <a:gd name="T35" fmla="*/ 4 h 1728"/>
                  <a:gd name="T36" fmla="*/ 1063 w 3456"/>
                  <a:gd name="T37" fmla="*/ 13 h 1728"/>
                  <a:gd name="T38" fmla="*/ 1148 w 3456"/>
                  <a:gd name="T39" fmla="*/ 28 h 1728"/>
                  <a:gd name="T40" fmla="*/ 1228 w 3456"/>
                  <a:gd name="T41" fmla="*/ 49 h 1728"/>
                  <a:gd name="T42" fmla="*/ 1306 w 3456"/>
                  <a:gd name="T43" fmla="*/ 75 h 1728"/>
                  <a:gd name="T44" fmla="*/ 1379 w 3456"/>
                  <a:gd name="T45" fmla="*/ 107 h 1728"/>
                  <a:gd name="T46" fmla="*/ 1447 w 3456"/>
                  <a:gd name="T47" fmla="*/ 142 h 1728"/>
                  <a:gd name="T48" fmla="*/ 1510 w 3456"/>
                  <a:gd name="T49" fmla="*/ 183 h 1728"/>
                  <a:gd name="T50" fmla="*/ 1567 w 3456"/>
                  <a:gd name="T51" fmla="*/ 227 h 1728"/>
                  <a:gd name="T52" fmla="*/ 1617 w 3456"/>
                  <a:gd name="T53" fmla="*/ 275 h 1728"/>
                  <a:gd name="T54" fmla="*/ 1663 w 3456"/>
                  <a:gd name="T55" fmla="*/ 326 h 1728"/>
                  <a:gd name="T56" fmla="*/ 1699 w 3456"/>
                  <a:gd name="T57" fmla="*/ 381 h 1728"/>
                  <a:gd name="T58" fmla="*/ 1729 w 3456"/>
                  <a:gd name="T59" fmla="*/ 438 h 1728"/>
                  <a:gd name="T60" fmla="*/ 1751 w 3456"/>
                  <a:gd name="T61" fmla="*/ 498 h 1728"/>
                  <a:gd name="T62" fmla="*/ 1764 w 3456"/>
                  <a:gd name="T63" fmla="*/ 560 h 1728"/>
                  <a:gd name="T64" fmla="*/ 1769 w 3456"/>
                  <a:gd name="T65" fmla="*/ 624 h 172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3456"/>
                  <a:gd name="T100" fmla="*/ 0 h 1728"/>
                  <a:gd name="T101" fmla="*/ 3456 w 3456"/>
                  <a:gd name="T102" fmla="*/ 1728 h 1728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3456" h="1728">
                    <a:moveTo>
                      <a:pt x="0" y="1728"/>
                    </a:moveTo>
                    <a:lnTo>
                      <a:pt x="0" y="1728"/>
                    </a:lnTo>
                    <a:lnTo>
                      <a:pt x="2" y="1638"/>
                    </a:lnTo>
                    <a:lnTo>
                      <a:pt x="10" y="1552"/>
                    </a:lnTo>
                    <a:lnTo>
                      <a:pt x="20" y="1464"/>
                    </a:lnTo>
                    <a:lnTo>
                      <a:pt x="36" y="1380"/>
                    </a:lnTo>
                    <a:lnTo>
                      <a:pt x="54" y="1296"/>
                    </a:lnTo>
                    <a:lnTo>
                      <a:pt x="78" y="1214"/>
                    </a:lnTo>
                    <a:lnTo>
                      <a:pt x="106" y="1134"/>
                    </a:lnTo>
                    <a:lnTo>
                      <a:pt x="136" y="1056"/>
                    </a:lnTo>
                    <a:lnTo>
                      <a:pt x="170" y="978"/>
                    </a:lnTo>
                    <a:lnTo>
                      <a:pt x="208" y="904"/>
                    </a:lnTo>
                    <a:lnTo>
                      <a:pt x="250" y="832"/>
                    </a:lnTo>
                    <a:lnTo>
                      <a:pt x="296" y="762"/>
                    </a:lnTo>
                    <a:lnTo>
                      <a:pt x="344" y="694"/>
                    </a:lnTo>
                    <a:lnTo>
                      <a:pt x="394" y="628"/>
                    </a:lnTo>
                    <a:lnTo>
                      <a:pt x="450" y="566"/>
                    </a:lnTo>
                    <a:lnTo>
                      <a:pt x="506" y="506"/>
                    </a:lnTo>
                    <a:lnTo>
                      <a:pt x="566" y="448"/>
                    </a:lnTo>
                    <a:lnTo>
                      <a:pt x="630" y="394"/>
                    </a:lnTo>
                    <a:lnTo>
                      <a:pt x="694" y="344"/>
                    </a:lnTo>
                    <a:lnTo>
                      <a:pt x="762" y="296"/>
                    </a:lnTo>
                    <a:lnTo>
                      <a:pt x="832" y="250"/>
                    </a:lnTo>
                    <a:lnTo>
                      <a:pt x="904" y="208"/>
                    </a:lnTo>
                    <a:lnTo>
                      <a:pt x="978" y="170"/>
                    </a:lnTo>
                    <a:lnTo>
                      <a:pt x="1056" y="136"/>
                    </a:lnTo>
                    <a:lnTo>
                      <a:pt x="1134" y="106"/>
                    </a:lnTo>
                    <a:lnTo>
                      <a:pt x="1214" y="78"/>
                    </a:lnTo>
                    <a:lnTo>
                      <a:pt x="1296" y="54"/>
                    </a:lnTo>
                    <a:lnTo>
                      <a:pt x="1380" y="36"/>
                    </a:lnTo>
                    <a:lnTo>
                      <a:pt x="1464" y="20"/>
                    </a:lnTo>
                    <a:lnTo>
                      <a:pt x="1552" y="10"/>
                    </a:lnTo>
                    <a:lnTo>
                      <a:pt x="1640" y="2"/>
                    </a:lnTo>
                    <a:lnTo>
                      <a:pt x="1728" y="0"/>
                    </a:lnTo>
                    <a:lnTo>
                      <a:pt x="1816" y="2"/>
                    </a:lnTo>
                    <a:lnTo>
                      <a:pt x="1904" y="10"/>
                    </a:lnTo>
                    <a:lnTo>
                      <a:pt x="1992" y="20"/>
                    </a:lnTo>
                    <a:lnTo>
                      <a:pt x="2076" y="36"/>
                    </a:lnTo>
                    <a:lnTo>
                      <a:pt x="2160" y="54"/>
                    </a:lnTo>
                    <a:lnTo>
                      <a:pt x="2242" y="78"/>
                    </a:lnTo>
                    <a:lnTo>
                      <a:pt x="2322" y="106"/>
                    </a:lnTo>
                    <a:lnTo>
                      <a:pt x="2400" y="136"/>
                    </a:lnTo>
                    <a:lnTo>
                      <a:pt x="2478" y="170"/>
                    </a:lnTo>
                    <a:lnTo>
                      <a:pt x="2552" y="208"/>
                    </a:lnTo>
                    <a:lnTo>
                      <a:pt x="2624" y="250"/>
                    </a:lnTo>
                    <a:lnTo>
                      <a:pt x="2694" y="296"/>
                    </a:lnTo>
                    <a:lnTo>
                      <a:pt x="2762" y="344"/>
                    </a:lnTo>
                    <a:lnTo>
                      <a:pt x="2826" y="394"/>
                    </a:lnTo>
                    <a:lnTo>
                      <a:pt x="2890" y="448"/>
                    </a:lnTo>
                    <a:lnTo>
                      <a:pt x="2950" y="506"/>
                    </a:lnTo>
                    <a:lnTo>
                      <a:pt x="3006" y="566"/>
                    </a:lnTo>
                    <a:lnTo>
                      <a:pt x="3062" y="628"/>
                    </a:lnTo>
                    <a:lnTo>
                      <a:pt x="3112" y="694"/>
                    </a:lnTo>
                    <a:lnTo>
                      <a:pt x="3160" y="762"/>
                    </a:lnTo>
                    <a:lnTo>
                      <a:pt x="3206" y="832"/>
                    </a:lnTo>
                    <a:lnTo>
                      <a:pt x="3248" y="904"/>
                    </a:lnTo>
                    <a:lnTo>
                      <a:pt x="3286" y="978"/>
                    </a:lnTo>
                    <a:lnTo>
                      <a:pt x="3320" y="1056"/>
                    </a:lnTo>
                    <a:lnTo>
                      <a:pt x="3350" y="1134"/>
                    </a:lnTo>
                    <a:lnTo>
                      <a:pt x="3378" y="1214"/>
                    </a:lnTo>
                    <a:lnTo>
                      <a:pt x="3402" y="1296"/>
                    </a:lnTo>
                    <a:lnTo>
                      <a:pt x="3420" y="1380"/>
                    </a:lnTo>
                    <a:lnTo>
                      <a:pt x="3436" y="1464"/>
                    </a:lnTo>
                    <a:lnTo>
                      <a:pt x="3446" y="1552"/>
                    </a:lnTo>
                    <a:lnTo>
                      <a:pt x="3454" y="1638"/>
                    </a:lnTo>
                    <a:lnTo>
                      <a:pt x="3456" y="1728"/>
                    </a:lnTo>
                    <a:lnTo>
                      <a:pt x="0" y="172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94" name="Text Box 207"/>
            <p:cNvSpPr txBox="1">
              <a:spLocks noChangeArrowheads="1"/>
            </p:cNvSpPr>
            <p:nvPr/>
          </p:nvSpPr>
          <p:spPr bwMode="auto">
            <a:xfrm>
              <a:off x="4356100" y="4149725"/>
              <a:ext cx="4291013" cy="1967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PowerPoint Presentation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PowerPoint is a complete presentation graphics package.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It gives you everything you need to produce a professional-looking presentation.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PowerPoint offers word processing, outlining, drawing, graphing, and presentation management tools- all designed to be easy to use and learn.</a:t>
              </a: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5" name="Text Box 208"/>
            <p:cNvSpPr txBox="1">
              <a:spLocks noChangeArrowheads="1"/>
            </p:cNvSpPr>
            <p:nvPr/>
          </p:nvSpPr>
          <p:spPr bwMode="auto">
            <a:xfrm>
              <a:off x="1331913" y="2205038"/>
              <a:ext cx="2879725" cy="1538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Appealing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Captivate your viewing audience - PowerPoint Templates &amp; Backgrounds, Sleek Diagram &amp; Charts For Your Presentation</a:t>
              </a: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6" name="Text Box 209"/>
            <p:cNvSpPr txBox="1">
              <a:spLocks noChangeArrowheads="1"/>
            </p:cNvSpPr>
            <p:nvPr/>
          </p:nvSpPr>
          <p:spPr bwMode="auto">
            <a:xfrm>
              <a:off x="287338" y="4899024"/>
              <a:ext cx="2555875" cy="16099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Immense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Appeal</a:t>
              </a: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7" name="Text Box 210"/>
            <p:cNvSpPr txBox="1">
              <a:spLocks noChangeArrowheads="1"/>
            </p:cNvSpPr>
            <p:nvPr/>
          </p:nvSpPr>
          <p:spPr bwMode="auto">
            <a:xfrm>
              <a:off x="4932363" y="2024063"/>
              <a:ext cx="1511300" cy="858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Eye-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Catching Visual</a:t>
              </a: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8" name="Text Box 211"/>
            <p:cNvSpPr txBox="1">
              <a:spLocks noChangeArrowheads="1"/>
            </p:cNvSpPr>
            <p:nvPr/>
          </p:nvSpPr>
          <p:spPr bwMode="auto">
            <a:xfrm>
              <a:off x="7056437" y="2744788"/>
              <a:ext cx="900112" cy="482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Sleek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Diagram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7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&amp; Chart</a:t>
              </a: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78109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1696733" y="946151"/>
            <a:ext cx="10267646" cy="7883450"/>
            <a:chOff x="-1978025" y="946150"/>
            <a:chExt cx="10548938" cy="8099425"/>
          </a:xfrm>
        </p:grpSpPr>
        <p:grpSp>
          <p:nvGrpSpPr>
            <p:cNvPr id="58" name="Group 2"/>
            <p:cNvGrpSpPr>
              <a:grpSpLocks/>
            </p:cNvGrpSpPr>
            <p:nvPr/>
          </p:nvGrpSpPr>
          <p:grpSpPr bwMode="auto">
            <a:xfrm>
              <a:off x="4191000" y="946150"/>
              <a:ext cx="1955800" cy="1955800"/>
              <a:chOff x="0" y="0"/>
              <a:chExt cx="1232" cy="1232"/>
            </a:xfrm>
          </p:grpSpPr>
          <p:sp>
            <p:nvSpPr>
              <p:cNvPr id="59" name="Freeform 76"/>
              <p:cNvSpPr>
                <a:spLocks noEditPoints="1"/>
              </p:cNvSpPr>
              <p:nvPr/>
            </p:nvSpPr>
            <p:spPr bwMode="auto">
              <a:xfrm>
                <a:off x="432" y="432"/>
                <a:ext cx="368" cy="368"/>
              </a:xfrm>
              <a:custGeom>
                <a:avLst/>
                <a:gdLst>
                  <a:gd name="T0" fmla="*/ 0 w 368"/>
                  <a:gd name="T1" fmla="*/ 184 h 368"/>
                  <a:gd name="T2" fmla="*/ 4 w 368"/>
                  <a:gd name="T3" fmla="*/ 222 h 368"/>
                  <a:gd name="T4" fmla="*/ 14 w 368"/>
                  <a:gd name="T5" fmla="*/ 256 h 368"/>
                  <a:gd name="T6" fmla="*/ 32 w 368"/>
                  <a:gd name="T7" fmla="*/ 286 h 368"/>
                  <a:gd name="T8" fmla="*/ 54 w 368"/>
                  <a:gd name="T9" fmla="*/ 314 h 368"/>
                  <a:gd name="T10" fmla="*/ 82 w 368"/>
                  <a:gd name="T11" fmla="*/ 336 h 368"/>
                  <a:gd name="T12" fmla="*/ 112 w 368"/>
                  <a:gd name="T13" fmla="*/ 354 h 368"/>
                  <a:gd name="T14" fmla="*/ 146 w 368"/>
                  <a:gd name="T15" fmla="*/ 364 h 368"/>
                  <a:gd name="T16" fmla="*/ 184 w 368"/>
                  <a:gd name="T17" fmla="*/ 368 h 368"/>
                  <a:gd name="T18" fmla="*/ 222 w 368"/>
                  <a:gd name="T19" fmla="*/ 364 h 368"/>
                  <a:gd name="T20" fmla="*/ 256 w 368"/>
                  <a:gd name="T21" fmla="*/ 354 h 368"/>
                  <a:gd name="T22" fmla="*/ 286 w 368"/>
                  <a:gd name="T23" fmla="*/ 336 h 368"/>
                  <a:gd name="T24" fmla="*/ 314 w 368"/>
                  <a:gd name="T25" fmla="*/ 314 h 368"/>
                  <a:gd name="T26" fmla="*/ 336 w 368"/>
                  <a:gd name="T27" fmla="*/ 286 h 368"/>
                  <a:gd name="T28" fmla="*/ 354 w 368"/>
                  <a:gd name="T29" fmla="*/ 256 h 368"/>
                  <a:gd name="T30" fmla="*/ 364 w 368"/>
                  <a:gd name="T31" fmla="*/ 222 h 368"/>
                  <a:gd name="T32" fmla="*/ 368 w 368"/>
                  <a:gd name="T33" fmla="*/ 184 h 368"/>
                  <a:gd name="T34" fmla="*/ 364 w 368"/>
                  <a:gd name="T35" fmla="*/ 146 h 368"/>
                  <a:gd name="T36" fmla="*/ 354 w 368"/>
                  <a:gd name="T37" fmla="*/ 112 h 368"/>
                  <a:gd name="T38" fmla="*/ 336 w 368"/>
                  <a:gd name="T39" fmla="*/ 82 h 368"/>
                  <a:gd name="T40" fmla="*/ 314 w 368"/>
                  <a:gd name="T41" fmla="*/ 54 h 368"/>
                  <a:gd name="T42" fmla="*/ 286 w 368"/>
                  <a:gd name="T43" fmla="*/ 32 h 368"/>
                  <a:gd name="T44" fmla="*/ 256 w 368"/>
                  <a:gd name="T45" fmla="*/ 14 h 368"/>
                  <a:gd name="T46" fmla="*/ 222 w 368"/>
                  <a:gd name="T47" fmla="*/ 4 h 368"/>
                  <a:gd name="T48" fmla="*/ 184 w 368"/>
                  <a:gd name="T49" fmla="*/ 0 h 368"/>
                  <a:gd name="T50" fmla="*/ 146 w 368"/>
                  <a:gd name="T51" fmla="*/ 4 h 368"/>
                  <a:gd name="T52" fmla="*/ 112 w 368"/>
                  <a:gd name="T53" fmla="*/ 14 h 368"/>
                  <a:gd name="T54" fmla="*/ 82 w 368"/>
                  <a:gd name="T55" fmla="*/ 32 h 368"/>
                  <a:gd name="T56" fmla="*/ 54 w 368"/>
                  <a:gd name="T57" fmla="*/ 54 h 368"/>
                  <a:gd name="T58" fmla="*/ 32 w 368"/>
                  <a:gd name="T59" fmla="*/ 82 h 368"/>
                  <a:gd name="T60" fmla="*/ 14 w 368"/>
                  <a:gd name="T61" fmla="*/ 112 h 368"/>
                  <a:gd name="T62" fmla="*/ 4 w 368"/>
                  <a:gd name="T63" fmla="*/ 146 h 368"/>
                  <a:gd name="T64" fmla="*/ 0 w 368"/>
                  <a:gd name="T65" fmla="*/ 184 h 368"/>
                  <a:gd name="T66" fmla="*/ 80 w 368"/>
                  <a:gd name="T67" fmla="*/ 184 h 368"/>
                  <a:gd name="T68" fmla="*/ 88 w 368"/>
                  <a:gd name="T69" fmla="*/ 144 h 368"/>
                  <a:gd name="T70" fmla="*/ 110 w 368"/>
                  <a:gd name="T71" fmla="*/ 110 h 368"/>
                  <a:gd name="T72" fmla="*/ 144 w 368"/>
                  <a:gd name="T73" fmla="*/ 88 h 368"/>
                  <a:gd name="T74" fmla="*/ 184 w 368"/>
                  <a:gd name="T75" fmla="*/ 80 h 368"/>
                  <a:gd name="T76" fmla="*/ 224 w 368"/>
                  <a:gd name="T77" fmla="*/ 88 h 368"/>
                  <a:gd name="T78" fmla="*/ 258 w 368"/>
                  <a:gd name="T79" fmla="*/ 110 h 368"/>
                  <a:gd name="T80" fmla="*/ 280 w 368"/>
                  <a:gd name="T81" fmla="*/ 144 h 368"/>
                  <a:gd name="T82" fmla="*/ 288 w 368"/>
                  <a:gd name="T83" fmla="*/ 184 h 368"/>
                  <a:gd name="T84" fmla="*/ 280 w 368"/>
                  <a:gd name="T85" fmla="*/ 224 h 368"/>
                  <a:gd name="T86" fmla="*/ 258 w 368"/>
                  <a:gd name="T87" fmla="*/ 258 h 368"/>
                  <a:gd name="T88" fmla="*/ 224 w 368"/>
                  <a:gd name="T89" fmla="*/ 280 h 368"/>
                  <a:gd name="T90" fmla="*/ 184 w 368"/>
                  <a:gd name="T91" fmla="*/ 288 h 368"/>
                  <a:gd name="T92" fmla="*/ 144 w 368"/>
                  <a:gd name="T93" fmla="*/ 280 h 368"/>
                  <a:gd name="T94" fmla="*/ 110 w 368"/>
                  <a:gd name="T95" fmla="*/ 258 h 368"/>
                  <a:gd name="T96" fmla="*/ 88 w 368"/>
                  <a:gd name="T97" fmla="*/ 224 h 368"/>
                  <a:gd name="T98" fmla="*/ 80 w 368"/>
                  <a:gd name="T99" fmla="*/ 184 h 36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68"/>
                  <a:gd name="T151" fmla="*/ 0 h 368"/>
                  <a:gd name="T152" fmla="*/ 368 w 368"/>
                  <a:gd name="T153" fmla="*/ 368 h 368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68" h="368">
                    <a:moveTo>
                      <a:pt x="0" y="184"/>
                    </a:moveTo>
                    <a:lnTo>
                      <a:pt x="0" y="184"/>
                    </a:lnTo>
                    <a:lnTo>
                      <a:pt x="0" y="202"/>
                    </a:lnTo>
                    <a:lnTo>
                      <a:pt x="4" y="222"/>
                    </a:lnTo>
                    <a:lnTo>
                      <a:pt x="8" y="238"/>
                    </a:lnTo>
                    <a:lnTo>
                      <a:pt x="14" y="256"/>
                    </a:lnTo>
                    <a:lnTo>
                      <a:pt x="22" y="272"/>
                    </a:lnTo>
                    <a:lnTo>
                      <a:pt x="32" y="286"/>
                    </a:lnTo>
                    <a:lnTo>
                      <a:pt x="42" y="300"/>
                    </a:lnTo>
                    <a:lnTo>
                      <a:pt x="54" y="314"/>
                    </a:lnTo>
                    <a:lnTo>
                      <a:pt x="68" y="326"/>
                    </a:lnTo>
                    <a:lnTo>
                      <a:pt x="82" y="336"/>
                    </a:lnTo>
                    <a:lnTo>
                      <a:pt x="96" y="346"/>
                    </a:lnTo>
                    <a:lnTo>
                      <a:pt x="112" y="354"/>
                    </a:lnTo>
                    <a:lnTo>
                      <a:pt x="130" y="360"/>
                    </a:lnTo>
                    <a:lnTo>
                      <a:pt x="146" y="364"/>
                    </a:lnTo>
                    <a:lnTo>
                      <a:pt x="166" y="368"/>
                    </a:lnTo>
                    <a:lnTo>
                      <a:pt x="184" y="368"/>
                    </a:lnTo>
                    <a:lnTo>
                      <a:pt x="202" y="368"/>
                    </a:lnTo>
                    <a:lnTo>
                      <a:pt x="222" y="364"/>
                    </a:lnTo>
                    <a:lnTo>
                      <a:pt x="238" y="360"/>
                    </a:lnTo>
                    <a:lnTo>
                      <a:pt x="256" y="354"/>
                    </a:lnTo>
                    <a:lnTo>
                      <a:pt x="272" y="346"/>
                    </a:lnTo>
                    <a:lnTo>
                      <a:pt x="286" y="336"/>
                    </a:lnTo>
                    <a:lnTo>
                      <a:pt x="300" y="326"/>
                    </a:lnTo>
                    <a:lnTo>
                      <a:pt x="314" y="314"/>
                    </a:lnTo>
                    <a:lnTo>
                      <a:pt x="326" y="300"/>
                    </a:lnTo>
                    <a:lnTo>
                      <a:pt x="336" y="286"/>
                    </a:lnTo>
                    <a:lnTo>
                      <a:pt x="346" y="272"/>
                    </a:lnTo>
                    <a:lnTo>
                      <a:pt x="354" y="256"/>
                    </a:lnTo>
                    <a:lnTo>
                      <a:pt x="360" y="238"/>
                    </a:lnTo>
                    <a:lnTo>
                      <a:pt x="364" y="222"/>
                    </a:lnTo>
                    <a:lnTo>
                      <a:pt x="368" y="202"/>
                    </a:lnTo>
                    <a:lnTo>
                      <a:pt x="368" y="184"/>
                    </a:lnTo>
                    <a:lnTo>
                      <a:pt x="368" y="166"/>
                    </a:lnTo>
                    <a:lnTo>
                      <a:pt x="364" y="146"/>
                    </a:lnTo>
                    <a:lnTo>
                      <a:pt x="360" y="130"/>
                    </a:lnTo>
                    <a:lnTo>
                      <a:pt x="354" y="112"/>
                    </a:lnTo>
                    <a:lnTo>
                      <a:pt x="346" y="96"/>
                    </a:lnTo>
                    <a:lnTo>
                      <a:pt x="336" y="82"/>
                    </a:lnTo>
                    <a:lnTo>
                      <a:pt x="326" y="68"/>
                    </a:lnTo>
                    <a:lnTo>
                      <a:pt x="314" y="54"/>
                    </a:lnTo>
                    <a:lnTo>
                      <a:pt x="300" y="42"/>
                    </a:lnTo>
                    <a:lnTo>
                      <a:pt x="286" y="32"/>
                    </a:lnTo>
                    <a:lnTo>
                      <a:pt x="272" y="22"/>
                    </a:lnTo>
                    <a:lnTo>
                      <a:pt x="256" y="14"/>
                    </a:lnTo>
                    <a:lnTo>
                      <a:pt x="238" y="8"/>
                    </a:lnTo>
                    <a:lnTo>
                      <a:pt x="222" y="4"/>
                    </a:lnTo>
                    <a:lnTo>
                      <a:pt x="202" y="0"/>
                    </a:lnTo>
                    <a:lnTo>
                      <a:pt x="184" y="0"/>
                    </a:lnTo>
                    <a:lnTo>
                      <a:pt x="166" y="0"/>
                    </a:lnTo>
                    <a:lnTo>
                      <a:pt x="146" y="4"/>
                    </a:lnTo>
                    <a:lnTo>
                      <a:pt x="130" y="8"/>
                    </a:lnTo>
                    <a:lnTo>
                      <a:pt x="112" y="14"/>
                    </a:lnTo>
                    <a:lnTo>
                      <a:pt x="96" y="22"/>
                    </a:lnTo>
                    <a:lnTo>
                      <a:pt x="82" y="32"/>
                    </a:lnTo>
                    <a:lnTo>
                      <a:pt x="68" y="42"/>
                    </a:lnTo>
                    <a:lnTo>
                      <a:pt x="54" y="54"/>
                    </a:lnTo>
                    <a:lnTo>
                      <a:pt x="42" y="68"/>
                    </a:lnTo>
                    <a:lnTo>
                      <a:pt x="32" y="82"/>
                    </a:lnTo>
                    <a:lnTo>
                      <a:pt x="22" y="96"/>
                    </a:lnTo>
                    <a:lnTo>
                      <a:pt x="14" y="112"/>
                    </a:lnTo>
                    <a:lnTo>
                      <a:pt x="8" y="130"/>
                    </a:lnTo>
                    <a:lnTo>
                      <a:pt x="4" y="146"/>
                    </a:lnTo>
                    <a:lnTo>
                      <a:pt x="0" y="166"/>
                    </a:lnTo>
                    <a:lnTo>
                      <a:pt x="0" y="184"/>
                    </a:lnTo>
                    <a:close/>
                    <a:moveTo>
                      <a:pt x="80" y="184"/>
                    </a:moveTo>
                    <a:lnTo>
                      <a:pt x="80" y="184"/>
                    </a:lnTo>
                    <a:lnTo>
                      <a:pt x="82" y="164"/>
                    </a:lnTo>
                    <a:lnTo>
                      <a:pt x="88" y="144"/>
                    </a:lnTo>
                    <a:lnTo>
                      <a:pt x="98" y="126"/>
                    </a:lnTo>
                    <a:lnTo>
                      <a:pt x="110" y="110"/>
                    </a:lnTo>
                    <a:lnTo>
                      <a:pt x="126" y="98"/>
                    </a:lnTo>
                    <a:lnTo>
                      <a:pt x="144" y="88"/>
                    </a:lnTo>
                    <a:lnTo>
                      <a:pt x="164" y="82"/>
                    </a:lnTo>
                    <a:lnTo>
                      <a:pt x="184" y="80"/>
                    </a:lnTo>
                    <a:lnTo>
                      <a:pt x="204" y="82"/>
                    </a:lnTo>
                    <a:lnTo>
                      <a:pt x="224" y="88"/>
                    </a:lnTo>
                    <a:lnTo>
                      <a:pt x="242" y="98"/>
                    </a:lnTo>
                    <a:lnTo>
                      <a:pt x="258" y="110"/>
                    </a:lnTo>
                    <a:lnTo>
                      <a:pt x="270" y="126"/>
                    </a:lnTo>
                    <a:lnTo>
                      <a:pt x="280" y="144"/>
                    </a:lnTo>
                    <a:lnTo>
                      <a:pt x="286" y="164"/>
                    </a:lnTo>
                    <a:lnTo>
                      <a:pt x="288" y="184"/>
                    </a:lnTo>
                    <a:lnTo>
                      <a:pt x="286" y="204"/>
                    </a:lnTo>
                    <a:lnTo>
                      <a:pt x="280" y="224"/>
                    </a:lnTo>
                    <a:lnTo>
                      <a:pt x="270" y="242"/>
                    </a:lnTo>
                    <a:lnTo>
                      <a:pt x="258" y="258"/>
                    </a:lnTo>
                    <a:lnTo>
                      <a:pt x="242" y="270"/>
                    </a:lnTo>
                    <a:lnTo>
                      <a:pt x="224" y="280"/>
                    </a:lnTo>
                    <a:lnTo>
                      <a:pt x="204" y="286"/>
                    </a:lnTo>
                    <a:lnTo>
                      <a:pt x="184" y="288"/>
                    </a:lnTo>
                    <a:lnTo>
                      <a:pt x="164" y="286"/>
                    </a:lnTo>
                    <a:lnTo>
                      <a:pt x="144" y="280"/>
                    </a:lnTo>
                    <a:lnTo>
                      <a:pt x="126" y="270"/>
                    </a:lnTo>
                    <a:lnTo>
                      <a:pt x="110" y="258"/>
                    </a:lnTo>
                    <a:lnTo>
                      <a:pt x="98" y="242"/>
                    </a:lnTo>
                    <a:lnTo>
                      <a:pt x="88" y="224"/>
                    </a:lnTo>
                    <a:lnTo>
                      <a:pt x="82" y="204"/>
                    </a:lnTo>
                    <a:lnTo>
                      <a:pt x="80" y="184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60" name="Freeform 77"/>
              <p:cNvSpPr>
                <a:spLocks noEditPoints="1"/>
              </p:cNvSpPr>
              <p:nvPr/>
            </p:nvSpPr>
            <p:spPr bwMode="auto">
              <a:xfrm>
                <a:off x="288" y="288"/>
                <a:ext cx="656" cy="656"/>
              </a:xfrm>
              <a:custGeom>
                <a:avLst/>
                <a:gdLst>
                  <a:gd name="T0" fmla="*/ 2 w 656"/>
                  <a:gd name="T1" fmla="*/ 362 h 656"/>
                  <a:gd name="T2" fmla="*/ 26 w 656"/>
                  <a:gd name="T3" fmla="*/ 456 h 656"/>
                  <a:gd name="T4" fmla="*/ 74 w 656"/>
                  <a:gd name="T5" fmla="*/ 536 h 656"/>
                  <a:gd name="T6" fmla="*/ 144 w 656"/>
                  <a:gd name="T7" fmla="*/ 600 h 656"/>
                  <a:gd name="T8" fmla="*/ 230 w 656"/>
                  <a:gd name="T9" fmla="*/ 642 h 656"/>
                  <a:gd name="T10" fmla="*/ 328 w 656"/>
                  <a:gd name="T11" fmla="*/ 656 h 656"/>
                  <a:gd name="T12" fmla="*/ 426 w 656"/>
                  <a:gd name="T13" fmla="*/ 642 h 656"/>
                  <a:gd name="T14" fmla="*/ 512 w 656"/>
                  <a:gd name="T15" fmla="*/ 600 h 656"/>
                  <a:gd name="T16" fmla="*/ 582 w 656"/>
                  <a:gd name="T17" fmla="*/ 536 h 656"/>
                  <a:gd name="T18" fmla="*/ 630 w 656"/>
                  <a:gd name="T19" fmla="*/ 456 h 656"/>
                  <a:gd name="T20" fmla="*/ 654 w 656"/>
                  <a:gd name="T21" fmla="*/ 362 h 656"/>
                  <a:gd name="T22" fmla="*/ 650 w 656"/>
                  <a:gd name="T23" fmla="*/ 262 h 656"/>
                  <a:gd name="T24" fmla="*/ 616 w 656"/>
                  <a:gd name="T25" fmla="*/ 172 h 656"/>
                  <a:gd name="T26" fmla="*/ 560 w 656"/>
                  <a:gd name="T27" fmla="*/ 96 h 656"/>
                  <a:gd name="T28" fmla="*/ 484 w 656"/>
                  <a:gd name="T29" fmla="*/ 40 h 656"/>
                  <a:gd name="T30" fmla="*/ 394 w 656"/>
                  <a:gd name="T31" fmla="*/ 6 h 656"/>
                  <a:gd name="T32" fmla="*/ 294 w 656"/>
                  <a:gd name="T33" fmla="*/ 2 h 656"/>
                  <a:gd name="T34" fmla="*/ 200 w 656"/>
                  <a:gd name="T35" fmla="*/ 26 h 656"/>
                  <a:gd name="T36" fmla="*/ 120 w 656"/>
                  <a:gd name="T37" fmla="*/ 74 h 656"/>
                  <a:gd name="T38" fmla="*/ 56 w 656"/>
                  <a:gd name="T39" fmla="*/ 144 h 656"/>
                  <a:gd name="T40" fmla="*/ 14 w 656"/>
                  <a:gd name="T41" fmla="*/ 230 h 656"/>
                  <a:gd name="T42" fmla="*/ 0 w 656"/>
                  <a:gd name="T43" fmla="*/ 328 h 656"/>
                  <a:gd name="T44" fmla="*/ 82 w 656"/>
                  <a:gd name="T45" fmla="*/ 302 h 656"/>
                  <a:gd name="T46" fmla="*/ 100 w 656"/>
                  <a:gd name="T47" fmla="*/ 232 h 656"/>
                  <a:gd name="T48" fmla="*/ 136 w 656"/>
                  <a:gd name="T49" fmla="*/ 170 h 656"/>
                  <a:gd name="T50" fmla="*/ 190 w 656"/>
                  <a:gd name="T51" fmla="*/ 122 h 656"/>
                  <a:gd name="T52" fmla="*/ 254 w 656"/>
                  <a:gd name="T53" fmla="*/ 92 h 656"/>
                  <a:gd name="T54" fmla="*/ 328 w 656"/>
                  <a:gd name="T55" fmla="*/ 80 h 656"/>
                  <a:gd name="T56" fmla="*/ 402 w 656"/>
                  <a:gd name="T57" fmla="*/ 92 h 656"/>
                  <a:gd name="T58" fmla="*/ 466 w 656"/>
                  <a:gd name="T59" fmla="*/ 122 h 656"/>
                  <a:gd name="T60" fmla="*/ 520 w 656"/>
                  <a:gd name="T61" fmla="*/ 170 h 656"/>
                  <a:gd name="T62" fmla="*/ 556 w 656"/>
                  <a:gd name="T63" fmla="*/ 232 h 656"/>
                  <a:gd name="T64" fmla="*/ 574 w 656"/>
                  <a:gd name="T65" fmla="*/ 302 h 656"/>
                  <a:gd name="T66" fmla="*/ 570 w 656"/>
                  <a:gd name="T67" fmla="*/ 378 h 656"/>
                  <a:gd name="T68" fmla="*/ 546 w 656"/>
                  <a:gd name="T69" fmla="*/ 446 h 656"/>
                  <a:gd name="T70" fmla="*/ 504 w 656"/>
                  <a:gd name="T71" fmla="*/ 504 h 656"/>
                  <a:gd name="T72" fmla="*/ 446 w 656"/>
                  <a:gd name="T73" fmla="*/ 546 h 656"/>
                  <a:gd name="T74" fmla="*/ 378 w 656"/>
                  <a:gd name="T75" fmla="*/ 570 h 656"/>
                  <a:gd name="T76" fmla="*/ 302 w 656"/>
                  <a:gd name="T77" fmla="*/ 574 h 656"/>
                  <a:gd name="T78" fmla="*/ 232 w 656"/>
                  <a:gd name="T79" fmla="*/ 556 h 656"/>
                  <a:gd name="T80" fmla="*/ 170 w 656"/>
                  <a:gd name="T81" fmla="*/ 520 h 656"/>
                  <a:gd name="T82" fmla="*/ 122 w 656"/>
                  <a:gd name="T83" fmla="*/ 466 h 656"/>
                  <a:gd name="T84" fmla="*/ 92 w 656"/>
                  <a:gd name="T85" fmla="*/ 402 h 656"/>
                  <a:gd name="T86" fmla="*/ 80 w 656"/>
                  <a:gd name="T87" fmla="*/ 328 h 65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656"/>
                  <a:gd name="T133" fmla="*/ 0 h 656"/>
                  <a:gd name="T134" fmla="*/ 656 w 656"/>
                  <a:gd name="T135" fmla="*/ 656 h 65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656" h="656">
                    <a:moveTo>
                      <a:pt x="0" y="328"/>
                    </a:moveTo>
                    <a:lnTo>
                      <a:pt x="0" y="328"/>
                    </a:lnTo>
                    <a:lnTo>
                      <a:pt x="2" y="362"/>
                    </a:lnTo>
                    <a:lnTo>
                      <a:pt x="6" y="394"/>
                    </a:lnTo>
                    <a:lnTo>
                      <a:pt x="14" y="426"/>
                    </a:lnTo>
                    <a:lnTo>
                      <a:pt x="26" y="456"/>
                    </a:lnTo>
                    <a:lnTo>
                      <a:pt x="40" y="484"/>
                    </a:lnTo>
                    <a:lnTo>
                      <a:pt x="56" y="512"/>
                    </a:lnTo>
                    <a:lnTo>
                      <a:pt x="74" y="536"/>
                    </a:lnTo>
                    <a:lnTo>
                      <a:pt x="96" y="560"/>
                    </a:lnTo>
                    <a:lnTo>
                      <a:pt x="120" y="582"/>
                    </a:lnTo>
                    <a:lnTo>
                      <a:pt x="144" y="600"/>
                    </a:lnTo>
                    <a:lnTo>
                      <a:pt x="172" y="616"/>
                    </a:lnTo>
                    <a:lnTo>
                      <a:pt x="200" y="630"/>
                    </a:lnTo>
                    <a:lnTo>
                      <a:pt x="230" y="642"/>
                    </a:lnTo>
                    <a:lnTo>
                      <a:pt x="262" y="650"/>
                    </a:lnTo>
                    <a:lnTo>
                      <a:pt x="294" y="654"/>
                    </a:lnTo>
                    <a:lnTo>
                      <a:pt x="328" y="656"/>
                    </a:lnTo>
                    <a:lnTo>
                      <a:pt x="362" y="654"/>
                    </a:lnTo>
                    <a:lnTo>
                      <a:pt x="394" y="650"/>
                    </a:lnTo>
                    <a:lnTo>
                      <a:pt x="426" y="642"/>
                    </a:lnTo>
                    <a:lnTo>
                      <a:pt x="456" y="630"/>
                    </a:lnTo>
                    <a:lnTo>
                      <a:pt x="484" y="616"/>
                    </a:lnTo>
                    <a:lnTo>
                      <a:pt x="512" y="600"/>
                    </a:lnTo>
                    <a:lnTo>
                      <a:pt x="536" y="582"/>
                    </a:lnTo>
                    <a:lnTo>
                      <a:pt x="560" y="560"/>
                    </a:lnTo>
                    <a:lnTo>
                      <a:pt x="582" y="536"/>
                    </a:lnTo>
                    <a:lnTo>
                      <a:pt x="600" y="512"/>
                    </a:lnTo>
                    <a:lnTo>
                      <a:pt x="616" y="484"/>
                    </a:lnTo>
                    <a:lnTo>
                      <a:pt x="630" y="456"/>
                    </a:lnTo>
                    <a:lnTo>
                      <a:pt x="642" y="426"/>
                    </a:lnTo>
                    <a:lnTo>
                      <a:pt x="650" y="394"/>
                    </a:lnTo>
                    <a:lnTo>
                      <a:pt x="654" y="362"/>
                    </a:lnTo>
                    <a:lnTo>
                      <a:pt x="656" y="328"/>
                    </a:lnTo>
                    <a:lnTo>
                      <a:pt x="654" y="294"/>
                    </a:lnTo>
                    <a:lnTo>
                      <a:pt x="650" y="262"/>
                    </a:lnTo>
                    <a:lnTo>
                      <a:pt x="642" y="230"/>
                    </a:lnTo>
                    <a:lnTo>
                      <a:pt x="630" y="200"/>
                    </a:lnTo>
                    <a:lnTo>
                      <a:pt x="616" y="172"/>
                    </a:lnTo>
                    <a:lnTo>
                      <a:pt x="600" y="144"/>
                    </a:lnTo>
                    <a:lnTo>
                      <a:pt x="582" y="120"/>
                    </a:lnTo>
                    <a:lnTo>
                      <a:pt x="560" y="96"/>
                    </a:lnTo>
                    <a:lnTo>
                      <a:pt x="536" y="74"/>
                    </a:lnTo>
                    <a:lnTo>
                      <a:pt x="512" y="56"/>
                    </a:lnTo>
                    <a:lnTo>
                      <a:pt x="484" y="40"/>
                    </a:lnTo>
                    <a:lnTo>
                      <a:pt x="456" y="26"/>
                    </a:lnTo>
                    <a:lnTo>
                      <a:pt x="426" y="14"/>
                    </a:lnTo>
                    <a:lnTo>
                      <a:pt x="394" y="6"/>
                    </a:lnTo>
                    <a:lnTo>
                      <a:pt x="362" y="2"/>
                    </a:lnTo>
                    <a:lnTo>
                      <a:pt x="328" y="0"/>
                    </a:lnTo>
                    <a:lnTo>
                      <a:pt x="294" y="2"/>
                    </a:lnTo>
                    <a:lnTo>
                      <a:pt x="262" y="6"/>
                    </a:lnTo>
                    <a:lnTo>
                      <a:pt x="230" y="14"/>
                    </a:lnTo>
                    <a:lnTo>
                      <a:pt x="200" y="26"/>
                    </a:lnTo>
                    <a:lnTo>
                      <a:pt x="172" y="40"/>
                    </a:lnTo>
                    <a:lnTo>
                      <a:pt x="144" y="56"/>
                    </a:lnTo>
                    <a:lnTo>
                      <a:pt x="120" y="74"/>
                    </a:lnTo>
                    <a:lnTo>
                      <a:pt x="96" y="96"/>
                    </a:lnTo>
                    <a:lnTo>
                      <a:pt x="74" y="120"/>
                    </a:lnTo>
                    <a:lnTo>
                      <a:pt x="56" y="144"/>
                    </a:lnTo>
                    <a:lnTo>
                      <a:pt x="40" y="172"/>
                    </a:lnTo>
                    <a:lnTo>
                      <a:pt x="26" y="200"/>
                    </a:lnTo>
                    <a:lnTo>
                      <a:pt x="14" y="230"/>
                    </a:lnTo>
                    <a:lnTo>
                      <a:pt x="6" y="262"/>
                    </a:lnTo>
                    <a:lnTo>
                      <a:pt x="2" y="294"/>
                    </a:lnTo>
                    <a:lnTo>
                      <a:pt x="0" y="328"/>
                    </a:lnTo>
                    <a:close/>
                    <a:moveTo>
                      <a:pt x="80" y="328"/>
                    </a:moveTo>
                    <a:lnTo>
                      <a:pt x="80" y="328"/>
                    </a:lnTo>
                    <a:lnTo>
                      <a:pt x="82" y="302"/>
                    </a:lnTo>
                    <a:lnTo>
                      <a:pt x="86" y="278"/>
                    </a:lnTo>
                    <a:lnTo>
                      <a:pt x="92" y="254"/>
                    </a:lnTo>
                    <a:lnTo>
                      <a:pt x="100" y="232"/>
                    </a:lnTo>
                    <a:lnTo>
                      <a:pt x="110" y="210"/>
                    </a:lnTo>
                    <a:lnTo>
                      <a:pt x="122" y="190"/>
                    </a:lnTo>
                    <a:lnTo>
                      <a:pt x="136" y="170"/>
                    </a:lnTo>
                    <a:lnTo>
                      <a:pt x="152" y="152"/>
                    </a:lnTo>
                    <a:lnTo>
                      <a:pt x="170" y="136"/>
                    </a:lnTo>
                    <a:lnTo>
                      <a:pt x="190" y="122"/>
                    </a:lnTo>
                    <a:lnTo>
                      <a:pt x="210" y="110"/>
                    </a:lnTo>
                    <a:lnTo>
                      <a:pt x="232" y="100"/>
                    </a:lnTo>
                    <a:lnTo>
                      <a:pt x="254" y="92"/>
                    </a:lnTo>
                    <a:lnTo>
                      <a:pt x="278" y="86"/>
                    </a:lnTo>
                    <a:lnTo>
                      <a:pt x="302" y="82"/>
                    </a:lnTo>
                    <a:lnTo>
                      <a:pt x="328" y="80"/>
                    </a:lnTo>
                    <a:lnTo>
                      <a:pt x="354" y="82"/>
                    </a:lnTo>
                    <a:lnTo>
                      <a:pt x="378" y="86"/>
                    </a:lnTo>
                    <a:lnTo>
                      <a:pt x="402" y="92"/>
                    </a:lnTo>
                    <a:lnTo>
                      <a:pt x="424" y="100"/>
                    </a:lnTo>
                    <a:lnTo>
                      <a:pt x="446" y="110"/>
                    </a:lnTo>
                    <a:lnTo>
                      <a:pt x="466" y="122"/>
                    </a:lnTo>
                    <a:lnTo>
                      <a:pt x="486" y="136"/>
                    </a:lnTo>
                    <a:lnTo>
                      <a:pt x="504" y="152"/>
                    </a:lnTo>
                    <a:lnTo>
                      <a:pt x="520" y="170"/>
                    </a:lnTo>
                    <a:lnTo>
                      <a:pt x="534" y="190"/>
                    </a:lnTo>
                    <a:lnTo>
                      <a:pt x="546" y="210"/>
                    </a:lnTo>
                    <a:lnTo>
                      <a:pt x="556" y="232"/>
                    </a:lnTo>
                    <a:lnTo>
                      <a:pt x="564" y="254"/>
                    </a:lnTo>
                    <a:lnTo>
                      <a:pt x="570" y="278"/>
                    </a:lnTo>
                    <a:lnTo>
                      <a:pt x="574" y="302"/>
                    </a:lnTo>
                    <a:lnTo>
                      <a:pt x="576" y="328"/>
                    </a:lnTo>
                    <a:lnTo>
                      <a:pt x="574" y="354"/>
                    </a:lnTo>
                    <a:lnTo>
                      <a:pt x="570" y="378"/>
                    </a:lnTo>
                    <a:lnTo>
                      <a:pt x="564" y="402"/>
                    </a:lnTo>
                    <a:lnTo>
                      <a:pt x="556" y="424"/>
                    </a:lnTo>
                    <a:lnTo>
                      <a:pt x="546" y="446"/>
                    </a:lnTo>
                    <a:lnTo>
                      <a:pt x="534" y="466"/>
                    </a:lnTo>
                    <a:lnTo>
                      <a:pt x="520" y="486"/>
                    </a:lnTo>
                    <a:lnTo>
                      <a:pt x="504" y="504"/>
                    </a:lnTo>
                    <a:lnTo>
                      <a:pt x="486" y="520"/>
                    </a:lnTo>
                    <a:lnTo>
                      <a:pt x="466" y="534"/>
                    </a:lnTo>
                    <a:lnTo>
                      <a:pt x="446" y="546"/>
                    </a:lnTo>
                    <a:lnTo>
                      <a:pt x="424" y="556"/>
                    </a:lnTo>
                    <a:lnTo>
                      <a:pt x="402" y="564"/>
                    </a:lnTo>
                    <a:lnTo>
                      <a:pt x="378" y="570"/>
                    </a:lnTo>
                    <a:lnTo>
                      <a:pt x="354" y="574"/>
                    </a:lnTo>
                    <a:lnTo>
                      <a:pt x="328" y="576"/>
                    </a:lnTo>
                    <a:lnTo>
                      <a:pt x="302" y="574"/>
                    </a:lnTo>
                    <a:lnTo>
                      <a:pt x="278" y="570"/>
                    </a:lnTo>
                    <a:lnTo>
                      <a:pt x="254" y="564"/>
                    </a:lnTo>
                    <a:lnTo>
                      <a:pt x="232" y="556"/>
                    </a:lnTo>
                    <a:lnTo>
                      <a:pt x="210" y="546"/>
                    </a:lnTo>
                    <a:lnTo>
                      <a:pt x="190" y="534"/>
                    </a:lnTo>
                    <a:lnTo>
                      <a:pt x="170" y="520"/>
                    </a:lnTo>
                    <a:lnTo>
                      <a:pt x="152" y="504"/>
                    </a:lnTo>
                    <a:lnTo>
                      <a:pt x="136" y="486"/>
                    </a:lnTo>
                    <a:lnTo>
                      <a:pt x="122" y="466"/>
                    </a:lnTo>
                    <a:lnTo>
                      <a:pt x="110" y="446"/>
                    </a:lnTo>
                    <a:lnTo>
                      <a:pt x="100" y="424"/>
                    </a:lnTo>
                    <a:lnTo>
                      <a:pt x="92" y="402"/>
                    </a:lnTo>
                    <a:lnTo>
                      <a:pt x="86" y="378"/>
                    </a:lnTo>
                    <a:lnTo>
                      <a:pt x="82" y="354"/>
                    </a:lnTo>
                    <a:lnTo>
                      <a:pt x="80" y="328"/>
                    </a:lnTo>
                    <a:close/>
                  </a:path>
                </a:pathLst>
              </a:custGeom>
              <a:solidFill>
                <a:srgbClr val="FFFFFF">
                  <a:alpha val="29803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61" name="Freeform 78"/>
              <p:cNvSpPr>
                <a:spLocks noEditPoints="1"/>
              </p:cNvSpPr>
              <p:nvPr/>
            </p:nvSpPr>
            <p:spPr bwMode="auto">
              <a:xfrm>
                <a:off x="144" y="144"/>
                <a:ext cx="944" cy="944"/>
              </a:xfrm>
              <a:custGeom>
                <a:avLst/>
                <a:gdLst>
                  <a:gd name="T0" fmla="*/ 0 w 944"/>
                  <a:gd name="T1" fmla="*/ 496 h 944"/>
                  <a:gd name="T2" fmla="*/ 10 w 944"/>
                  <a:gd name="T3" fmla="*/ 568 h 944"/>
                  <a:gd name="T4" fmla="*/ 58 w 944"/>
                  <a:gd name="T5" fmla="*/ 696 h 944"/>
                  <a:gd name="T6" fmla="*/ 138 w 944"/>
                  <a:gd name="T7" fmla="*/ 806 h 944"/>
                  <a:gd name="T8" fmla="*/ 248 w 944"/>
                  <a:gd name="T9" fmla="*/ 886 h 944"/>
                  <a:gd name="T10" fmla="*/ 376 w 944"/>
                  <a:gd name="T11" fmla="*/ 934 h 944"/>
                  <a:gd name="T12" fmla="*/ 448 w 944"/>
                  <a:gd name="T13" fmla="*/ 944 h 944"/>
                  <a:gd name="T14" fmla="*/ 520 w 944"/>
                  <a:gd name="T15" fmla="*/ 942 h 944"/>
                  <a:gd name="T16" fmla="*/ 612 w 944"/>
                  <a:gd name="T17" fmla="*/ 922 h 944"/>
                  <a:gd name="T18" fmla="*/ 736 w 944"/>
                  <a:gd name="T19" fmla="*/ 864 h 944"/>
                  <a:gd name="T20" fmla="*/ 836 w 944"/>
                  <a:gd name="T21" fmla="*/ 772 h 944"/>
                  <a:gd name="T22" fmla="*/ 906 w 944"/>
                  <a:gd name="T23" fmla="*/ 656 h 944"/>
                  <a:gd name="T24" fmla="*/ 938 w 944"/>
                  <a:gd name="T25" fmla="*/ 544 h 944"/>
                  <a:gd name="T26" fmla="*/ 944 w 944"/>
                  <a:gd name="T27" fmla="*/ 472 h 944"/>
                  <a:gd name="T28" fmla="*/ 938 w 944"/>
                  <a:gd name="T29" fmla="*/ 400 h 944"/>
                  <a:gd name="T30" fmla="*/ 906 w 944"/>
                  <a:gd name="T31" fmla="*/ 288 h 944"/>
                  <a:gd name="T32" fmla="*/ 836 w 944"/>
                  <a:gd name="T33" fmla="*/ 172 h 944"/>
                  <a:gd name="T34" fmla="*/ 736 w 944"/>
                  <a:gd name="T35" fmla="*/ 80 h 944"/>
                  <a:gd name="T36" fmla="*/ 612 w 944"/>
                  <a:gd name="T37" fmla="*/ 22 h 944"/>
                  <a:gd name="T38" fmla="*/ 520 w 944"/>
                  <a:gd name="T39" fmla="*/ 2 h 944"/>
                  <a:gd name="T40" fmla="*/ 448 w 944"/>
                  <a:gd name="T41" fmla="*/ 0 h 944"/>
                  <a:gd name="T42" fmla="*/ 376 w 944"/>
                  <a:gd name="T43" fmla="*/ 10 h 944"/>
                  <a:gd name="T44" fmla="*/ 248 w 944"/>
                  <a:gd name="T45" fmla="*/ 58 h 944"/>
                  <a:gd name="T46" fmla="*/ 138 w 944"/>
                  <a:gd name="T47" fmla="*/ 138 h 944"/>
                  <a:gd name="T48" fmla="*/ 58 w 944"/>
                  <a:gd name="T49" fmla="*/ 248 h 944"/>
                  <a:gd name="T50" fmla="*/ 10 w 944"/>
                  <a:gd name="T51" fmla="*/ 376 h 944"/>
                  <a:gd name="T52" fmla="*/ 0 w 944"/>
                  <a:gd name="T53" fmla="*/ 448 h 944"/>
                  <a:gd name="T54" fmla="*/ 80 w 944"/>
                  <a:gd name="T55" fmla="*/ 472 h 944"/>
                  <a:gd name="T56" fmla="*/ 98 w 944"/>
                  <a:gd name="T57" fmla="*/ 356 h 944"/>
                  <a:gd name="T58" fmla="*/ 148 w 944"/>
                  <a:gd name="T59" fmla="*/ 252 h 944"/>
                  <a:gd name="T60" fmla="*/ 222 w 944"/>
                  <a:gd name="T61" fmla="*/ 170 h 944"/>
                  <a:gd name="T62" fmla="*/ 320 w 944"/>
                  <a:gd name="T63" fmla="*/ 110 h 944"/>
                  <a:gd name="T64" fmla="*/ 432 w 944"/>
                  <a:gd name="T65" fmla="*/ 82 h 944"/>
                  <a:gd name="T66" fmla="*/ 550 w 944"/>
                  <a:gd name="T67" fmla="*/ 88 h 944"/>
                  <a:gd name="T68" fmla="*/ 658 w 944"/>
                  <a:gd name="T69" fmla="*/ 128 h 944"/>
                  <a:gd name="T70" fmla="*/ 750 w 944"/>
                  <a:gd name="T71" fmla="*/ 194 h 944"/>
                  <a:gd name="T72" fmla="*/ 816 w 944"/>
                  <a:gd name="T73" fmla="*/ 286 h 944"/>
                  <a:gd name="T74" fmla="*/ 856 w 944"/>
                  <a:gd name="T75" fmla="*/ 394 h 944"/>
                  <a:gd name="T76" fmla="*/ 862 w 944"/>
                  <a:gd name="T77" fmla="*/ 512 h 944"/>
                  <a:gd name="T78" fmla="*/ 834 w 944"/>
                  <a:gd name="T79" fmla="*/ 624 h 944"/>
                  <a:gd name="T80" fmla="*/ 774 w 944"/>
                  <a:gd name="T81" fmla="*/ 722 h 944"/>
                  <a:gd name="T82" fmla="*/ 692 w 944"/>
                  <a:gd name="T83" fmla="*/ 796 h 944"/>
                  <a:gd name="T84" fmla="*/ 588 w 944"/>
                  <a:gd name="T85" fmla="*/ 846 h 944"/>
                  <a:gd name="T86" fmla="*/ 472 w 944"/>
                  <a:gd name="T87" fmla="*/ 864 h 944"/>
                  <a:gd name="T88" fmla="*/ 356 w 944"/>
                  <a:gd name="T89" fmla="*/ 846 h 944"/>
                  <a:gd name="T90" fmla="*/ 252 w 944"/>
                  <a:gd name="T91" fmla="*/ 796 h 944"/>
                  <a:gd name="T92" fmla="*/ 170 w 944"/>
                  <a:gd name="T93" fmla="*/ 722 h 944"/>
                  <a:gd name="T94" fmla="*/ 110 w 944"/>
                  <a:gd name="T95" fmla="*/ 624 h 944"/>
                  <a:gd name="T96" fmla="*/ 82 w 944"/>
                  <a:gd name="T97" fmla="*/ 512 h 94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944"/>
                  <a:gd name="T148" fmla="*/ 0 h 944"/>
                  <a:gd name="T149" fmla="*/ 944 w 944"/>
                  <a:gd name="T150" fmla="*/ 944 h 94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944" h="944">
                    <a:moveTo>
                      <a:pt x="0" y="472"/>
                    </a:moveTo>
                    <a:lnTo>
                      <a:pt x="0" y="472"/>
                    </a:lnTo>
                    <a:lnTo>
                      <a:pt x="0" y="496"/>
                    </a:lnTo>
                    <a:lnTo>
                      <a:pt x="2" y="520"/>
                    </a:lnTo>
                    <a:lnTo>
                      <a:pt x="6" y="544"/>
                    </a:lnTo>
                    <a:lnTo>
                      <a:pt x="10" y="568"/>
                    </a:lnTo>
                    <a:lnTo>
                      <a:pt x="22" y="612"/>
                    </a:lnTo>
                    <a:lnTo>
                      <a:pt x="38" y="656"/>
                    </a:lnTo>
                    <a:lnTo>
                      <a:pt x="58" y="696"/>
                    </a:lnTo>
                    <a:lnTo>
                      <a:pt x="80" y="736"/>
                    </a:lnTo>
                    <a:lnTo>
                      <a:pt x="108" y="772"/>
                    </a:lnTo>
                    <a:lnTo>
                      <a:pt x="138" y="806"/>
                    </a:lnTo>
                    <a:lnTo>
                      <a:pt x="172" y="836"/>
                    </a:lnTo>
                    <a:lnTo>
                      <a:pt x="208" y="864"/>
                    </a:lnTo>
                    <a:lnTo>
                      <a:pt x="248" y="886"/>
                    </a:lnTo>
                    <a:lnTo>
                      <a:pt x="288" y="906"/>
                    </a:lnTo>
                    <a:lnTo>
                      <a:pt x="332" y="922"/>
                    </a:lnTo>
                    <a:lnTo>
                      <a:pt x="376" y="934"/>
                    </a:lnTo>
                    <a:lnTo>
                      <a:pt x="400" y="938"/>
                    </a:lnTo>
                    <a:lnTo>
                      <a:pt x="424" y="942"/>
                    </a:lnTo>
                    <a:lnTo>
                      <a:pt x="448" y="944"/>
                    </a:lnTo>
                    <a:lnTo>
                      <a:pt x="472" y="944"/>
                    </a:lnTo>
                    <a:lnTo>
                      <a:pt x="496" y="944"/>
                    </a:lnTo>
                    <a:lnTo>
                      <a:pt x="520" y="942"/>
                    </a:lnTo>
                    <a:lnTo>
                      <a:pt x="544" y="938"/>
                    </a:lnTo>
                    <a:lnTo>
                      <a:pt x="568" y="934"/>
                    </a:lnTo>
                    <a:lnTo>
                      <a:pt x="612" y="922"/>
                    </a:lnTo>
                    <a:lnTo>
                      <a:pt x="656" y="906"/>
                    </a:lnTo>
                    <a:lnTo>
                      <a:pt x="696" y="886"/>
                    </a:lnTo>
                    <a:lnTo>
                      <a:pt x="736" y="864"/>
                    </a:lnTo>
                    <a:lnTo>
                      <a:pt x="772" y="836"/>
                    </a:lnTo>
                    <a:lnTo>
                      <a:pt x="806" y="806"/>
                    </a:lnTo>
                    <a:lnTo>
                      <a:pt x="836" y="772"/>
                    </a:lnTo>
                    <a:lnTo>
                      <a:pt x="864" y="736"/>
                    </a:lnTo>
                    <a:lnTo>
                      <a:pt x="886" y="696"/>
                    </a:lnTo>
                    <a:lnTo>
                      <a:pt x="906" y="656"/>
                    </a:lnTo>
                    <a:lnTo>
                      <a:pt x="922" y="612"/>
                    </a:lnTo>
                    <a:lnTo>
                      <a:pt x="934" y="568"/>
                    </a:lnTo>
                    <a:lnTo>
                      <a:pt x="938" y="544"/>
                    </a:lnTo>
                    <a:lnTo>
                      <a:pt x="942" y="520"/>
                    </a:lnTo>
                    <a:lnTo>
                      <a:pt x="944" y="496"/>
                    </a:lnTo>
                    <a:lnTo>
                      <a:pt x="944" y="472"/>
                    </a:lnTo>
                    <a:lnTo>
                      <a:pt x="944" y="448"/>
                    </a:lnTo>
                    <a:lnTo>
                      <a:pt x="942" y="424"/>
                    </a:lnTo>
                    <a:lnTo>
                      <a:pt x="938" y="400"/>
                    </a:lnTo>
                    <a:lnTo>
                      <a:pt x="934" y="376"/>
                    </a:lnTo>
                    <a:lnTo>
                      <a:pt x="922" y="332"/>
                    </a:lnTo>
                    <a:lnTo>
                      <a:pt x="906" y="288"/>
                    </a:lnTo>
                    <a:lnTo>
                      <a:pt x="886" y="248"/>
                    </a:lnTo>
                    <a:lnTo>
                      <a:pt x="864" y="208"/>
                    </a:lnTo>
                    <a:lnTo>
                      <a:pt x="836" y="172"/>
                    </a:lnTo>
                    <a:lnTo>
                      <a:pt x="806" y="138"/>
                    </a:lnTo>
                    <a:lnTo>
                      <a:pt x="772" y="108"/>
                    </a:lnTo>
                    <a:lnTo>
                      <a:pt x="736" y="80"/>
                    </a:lnTo>
                    <a:lnTo>
                      <a:pt x="696" y="58"/>
                    </a:lnTo>
                    <a:lnTo>
                      <a:pt x="656" y="38"/>
                    </a:lnTo>
                    <a:lnTo>
                      <a:pt x="612" y="22"/>
                    </a:lnTo>
                    <a:lnTo>
                      <a:pt x="568" y="10"/>
                    </a:lnTo>
                    <a:lnTo>
                      <a:pt x="544" y="6"/>
                    </a:lnTo>
                    <a:lnTo>
                      <a:pt x="520" y="2"/>
                    </a:lnTo>
                    <a:lnTo>
                      <a:pt x="496" y="0"/>
                    </a:lnTo>
                    <a:lnTo>
                      <a:pt x="472" y="0"/>
                    </a:lnTo>
                    <a:lnTo>
                      <a:pt x="448" y="0"/>
                    </a:lnTo>
                    <a:lnTo>
                      <a:pt x="424" y="2"/>
                    </a:lnTo>
                    <a:lnTo>
                      <a:pt x="400" y="6"/>
                    </a:lnTo>
                    <a:lnTo>
                      <a:pt x="376" y="10"/>
                    </a:lnTo>
                    <a:lnTo>
                      <a:pt x="332" y="22"/>
                    </a:lnTo>
                    <a:lnTo>
                      <a:pt x="288" y="38"/>
                    </a:lnTo>
                    <a:lnTo>
                      <a:pt x="248" y="58"/>
                    </a:lnTo>
                    <a:lnTo>
                      <a:pt x="208" y="80"/>
                    </a:lnTo>
                    <a:lnTo>
                      <a:pt x="172" y="108"/>
                    </a:lnTo>
                    <a:lnTo>
                      <a:pt x="138" y="138"/>
                    </a:lnTo>
                    <a:lnTo>
                      <a:pt x="108" y="172"/>
                    </a:lnTo>
                    <a:lnTo>
                      <a:pt x="80" y="208"/>
                    </a:lnTo>
                    <a:lnTo>
                      <a:pt x="58" y="248"/>
                    </a:lnTo>
                    <a:lnTo>
                      <a:pt x="38" y="288"/>
                    </a:lnTo>
                    <a:lnTo>
                      <a:pt x="22" y="332"/>
                    </a:lnTo>
                    <a:lnTo>
                      <a:pt x="10" y="376"/>
                    </a:lnTo>
                    <a:lnTo>
                      <a:pt x="6" y="400"/>
                    </a:lnTo>
                    <a:lnTo>
                      <a:pt x="2" y="424"/>
                    </a:lnTo>
                    <a:lnTo>
                      <a:pt x="0" y="448"/>
                    </a:lnTo>
                    <a:lnTo>
                      <a:pt x="0" y="472"/>
                    </a:lnTo>
                    <a:close/>
                    <a:moveTo>
                      <a:pt x="80" y="472"/>
                    </a:moveTo>
                    <a:lnTo>
                      <a:pt x="80" y="472"/>
                    </a:lnTo>
                    <a:lnTo>
                      <a:pt x="82" y="432"/>
                    </a:lnTo>
                    <a:lnTo>
                      <a:pt x="88" y="394"/>
                    </a:lnTo>
                    <a:lnTo>
                      <a:pt x="98" y="356"/>
                    </a:lnTo>
                    <a:lnTo>
                      <a:pt x="110" y="320"/>
                    </a:lnTo>
                    <a:lnTo>
                      <a:pt x="128" y="286"/>
                    </a:lnTo>
                    <a:lnTo>
                      <a:pt x="148" y="252"/>
                    </a:lnTo>
                    <a:lnTo>
                      <a:pt x="170" y="222"/>
                    </a:lnTo>
                    <a:lnTo>
                      <a:pt x="194" y="194"/>
                    </a:lnTo>
                    <a:lnTo>
                      <a:pt x="222" y="170"/>
                    </a:lnTo>
                    <a:lnTo>
                      <a:pt x="252" y="148"/>
                    </a:lnTo>
                    <a:lnTo>
                      <a:pt x="286" y="128"/>
                    </a:lnTo>
                    <a:lnTo>
                      <a:pt x="320" y="110"/>
                    </a:lnTo>
                    <a:lnTo>
                      <a:pt x="356" y="98"/>
                    </a:lnTo>
                    <a:lnTo>
                      <a:pt x="394" y="88"/>
                    </a:lnTo>
                    <a:lnTo>
                      <a:pt x="432" y="82"/>
                    </a:lnTo>
                    <a:lnTo>
                      <a:pt x="472" y="80"/>
                    </a:lnTo>
                    <a:lnTo>
                      <a:pt x="512" y="82"/>
                    </a:lnTo>
                    <a:lnTo>
                      <a:pt x="550" y="88"/>
                    </a:lnTo>
                    <a:lnTo>
                      <a:pt x="588" y="98"/>
                    </a:lnTo>
                    <a:lnTo>
                      <a:pt x="624" y="110"/>
                    </a:lnTo>
                    <a:lnTo>
                      <a:pt x="658" y="128"/>
                    </a:lnTo>
                    <a:lnTo>
                      <a:pt x="692" y="148"/>
                    </a:lnTo>
                    <a:lnTo>
                      <a:pt x="722" y="170"/>
                    </a:lnTo>
                    <a:lnTo>
                      <a:pt x="750" y="194"/>
                    </a:lnTo>
                    <a:lnTo>
                      <a:pt x="774" y="222"/>
                    </a:lnTo>
                    <a:lnTo>
                      <a:pt x="796" y="252"/>
                    </a:lnTo>
                    <a:lnTo>
                      <a:pt x="816" y="286"/>
                    </a:lnTo>
                    <a:lnTo>
                      <a:pt x="834" y="320"/>
                    </a:lnTo>
                    <a:lnTo>
                      <a:pt x="846" y="356"/>
                    </a:lnTo>
                    <a:lnTo>
                      <a:pt x="856" y="394"/>
                    </a:lnTo>
                    <a:lnTo>
                      <a:pt x="862" y="432"/>
                    </a:lnTo>
                    <a:lnTo>
                      <a:pt x="864" y="472"/>
                    </a:lnTo>
                    <a:lnTo>
                      <a:pt x="862" y="512"/>
                    </a:lnTo>
                    <a:lnTo>
                      <a:pt x="856" y="550"/>
                    </a:lnTo>
                    <a:lnTo>
                      <a:pt x="846" y="588"/>
                    </a:lnTo>
                    <a:lnTo>
                      <a:pt x="834" y="624"/>
                    </a:lnTo>
                    <a:lnTo>
                      <a:pt x="816" y="658"/>
                    </a:lnTo>
                    <a:lnTo>
                      <a:pt x="796" y="692"/>
                    </a:lnTo>
                    <a:lnTo>
                      <a:pt x="774" y="722"/>
                    </a:lnTo>
                    <a:lnTo>
                      <a:pt x="750" y="750"/>
                    </a:lnTo>
                    <a:lnTo>
                      <a:pt x="722" y="774"/>
                    </a:lnTo>
                    <a:lnTo>
                      <a:pt x="692" y="796"/>
                    </a:lnTo>
                    <a:lnTo>
                      <a:pt x="658" y="816"/>
                    </a:lnTo>
                    <a:lnTo>
                      <a:pt x="624" y="834"/>
                    </a:lnTo>
                    <a:lnTo>
                      <a:pt x="588" y="846"/>
                    </a:lnTo>
                    <a:lnTo>
                      <a:pt x="550" y="856"/>
                    </a:lnTo>
                    <a:lnTo>
                      <a:pt x="512" y="862"/>
                    </a:lnTo>
                    <a:lnTo>
                      <a:pt x="472" y="864"/>
                    </a:lnTo>
                    <a:lnTo>
                      <a:pt x="432" y="862"/>
                    </a:lnTo>
                    <a:lnTo>
                      <a:pt x="394" y="856"/>
                    </a:lnTo>
                    <a:lnTo>
                      <a:pt x="356" y="846"/>
                    </a:lnTo>
                    <a:lnTo>
                      <a:pt x="320" y="834"/>
                    </a:lnTo>
                    <a:lnTo>
                      <a:pt x="286" y="816"/>
                    </a:lnTo>
                    <a:lnTo>
                      <a:pt x="252" y="796"/>
                    </a:lnTo>
                    <a:lnTo>
                      <a:pt x="222" y="774"/>
                    </a:lnTo>
                    <a:lnTo>
                      <a:pt x="194" y="750"/>
                    </a:lnTo>
                    <a:lnTo>
                      <a:pt x="170" y="722"/>
                    </a:lnTo>
                    <a:lnTo>
                      <a:pt x="148" y="692"/>
                    </a:lnTo>
                    <a:lnTo>
                      <a:pt x="128" y="658"/>
                    </a:lnTo>
                    <a:lnTo>
                      <a:pt x="110" y="624"/>
                    </a:lnTo>
                    <a:lnTo>
                      <a:pt x="98" y="588"/>
                    </a:lnTo>
                    <a:lnTo>
                      <a:pt x="88" y="550"/>
                    </a:lnTo>
                    <a:lnTo>
                      <a:pt x="82" y="512"/>
                    </a:lnTo>
                    <a:lnTo>
                      <a:pt x="80" y="472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62" name="Freeform 79"/>
              <p:cNvSpPr>
                <a:spLocks noEditPoints="1"/>
              </p:cNvSpPr>
              <p:nvPr/>
            </p:nvSpPr>
            <p:spPr bwMode="auto">
              <a:xfrm>
                <a:off x="0" y="0"/>
                <a:ext cx="1232" cy="1232"/>
              </a:xfrm>
              <a:custGeom>
                <a:avLst/>
                <a:gdLst>
                  <a:gd name="T0" fmla="*/ 8 w 1232"/>
                  <a:gd name="T1" fmla="*/ 710 h 1232"/>
                  <a:gd name="T2" fmla="*/ 48 w 1232"/>
                  <a:gd name="T3" fmla="*/ 856 h 1232"/>
                  <a:gd name="T4" fmla="*/ 122 w 1232"/>
                  <a:gd name="T5" fmla="*/ 984 h 1232"/>
                  <a:gd name="T6" fmla="*/ 224 w 1232"/>
                  <a:gd name="T7" fmla="*/ 1092 h 1232"/>
                  <a:gd name="T8" fmla="*/ 350 w 1232"/>
                  <a:gd name="T9" fmla="*/ 1172 h 1232"/>
                  <a:gd name="T10" fmla="*/ 492 w 1232"/>
                  <a:gd name="T11" fmla="*/ 1220 h 1232"/>
                  <a:gd name="T12" fmla="*/ 648 w 1232"/>
                  <a:gd name="T13" fmla="*/ 1232 h 1232"/>
                  <a:gd name="T14" fmla="*/ 798 w 1232"/>
                  <a:gd name="T15" fmla="*/ 1204 h 1232"/>
                  <a:gd name="T16" fmla="*/ 936 w 1232"/>
                  <a:gd name="T17" fmla="*/ 1142 h 1232"/>
                  <a:gd name="T18" fmla="*/ 1052 w 1232"/>
                  <a:gd name="T19" fmla="*/ 1052 h 1232"/>
                  <a:gd name="T20" fmla="*/ 1142 w 1232"/>
                  <a:gd name="T21" fmla="*/ 936 h 1232"/>
                  <a:gd name="T22" fmla="*/ 1204 w 1232"/>
                  <a:gd name="T23" fmla="*/ 798 h 1232"/>
                  <a:gd name="T24" fmla="*/ 1232 w 1232"/>
                  <a:gd name="T25" fmla="*/ 648 h 1232"/>
                  <a:gd name="T26" fmla="*/ 1220 w 1232"/>
                  <a:gd name="T27" fmla="*/ 492 h 1232"/>
                  <a:gd name="T28" fmla="*/ 1172 w 1232"/>
                  <a:gd name="T29" fmla="*/ 350 h 1232"/>
                  <a:gd name="T30" fmla="*/ 1092 w 1232"/>
                  <a:gd name="T31" fmla="*/ 224 h 1232"/>
                  <a:gd name="T32" fmla="*/ 984 w 1232"/>
                  <a:gd name="T33" fmla="*/ 122 h 1232"/>
                  <a:gd name="T34" fmla="*/ 856 w 1232"/>
                  <a:gd name="T35" fmla="*/ 48 h 1232"/>
                  <a:gd name="T36" fmla="*/ 710 w 1232"/>
                  <a:gd name="T37" fmla="*/ 8 h 1232"/>
                  <a:gd name="T38" fmla="*/ 554 w 1232"/>
                  <a:gd name="T39" fmla="*/ 4 h 1232"/>
                  <a:gd name="T40" fmla="*/ 404 w 1232"/>
                  <a:gd name="T41" fmla="*/ 38 h 1232"/>
                  <a:gd name="T42" fmla="*/ 272 w 1232"/>
                  <a:gd name="T43" fmla="*/ 106 h 1232"/>
                  <a:gd name="T44" fmla="*/ 160 w 1232"/>
                  <a:gd name="T45" fmla="*/ 202 h 1232"/>
                  <a:gd name="T46" fmla="*/ 74 w 1232"/>
                  <a:gd name="T47" fmla="*/ 322 h 1232"/>
                  <a:gd name="T48" fmla="*/ 20 w 1232"/>
                  <a:gd name="T49" fmla="*/ 462 h 1232"/>
                  <a:gd name="T50" fmla="*/ 0 w 1232"/>
                  <a:gd name="T51" fmla="*/ 616 h 1232"/>
                  <a:gd name="T52" fmla="*/ 86 w 1232"/>
                  <a:gd name="T53" fmla="*/ 534 h 1232"/>
                  <a:gd name="T54" fmla="*/ 122 w 1232"/>
                  <a:gd name="T55" fmla="*/ 408 h 1232"/>
                  <a:gd name="T56" fmla="*/ 186 w 1232"/>
                  <a:gd name="T57" fmla="*/ 296 h 1232"/>
                  <a:gd name="T58" fmla="*/ 276 w 1232"/>
                  <a:gd name="T59" fmla="*/ 202 h 1232"/>
                  <a:gd name="T60" fmla="*/ 384 w 1232"/>
                  <a:gd name="T61" fmla="*/ 132 h 1232"/>
                  <a:gd name="T62" fmla="*/ 508 w 1232"/>
                  <a:gd name="T63" fmla="*/ 90 h 1232"/>
                  <a:gd name="T64" fmla="*/ 644 w 1232"/>
                  <a:gd name="T65" fmla="*/ 80 h 1232"/>
                  <a:gd name="T66" fmla="*/ 776 w 1232"/>
                  <a:gd name="T67" fmla="*/ 104 h 1232"/>
                  <a:gd name="T68" fmla="*/ 894 w 1232"/>
                  <a:gd name="T69" fmla="*/ 158 h 1232"/>
                  <a:gd name="T70" fmla="*/ 994 w 1232"/>
                  <a:gd name="T71" fmla="*/ 238 h 1232"/>
                  <a:gd name="T72" fmla="*/ 1074 w 1232"/>
                  <a:gd name="T73" fmla="*/ 338 h 1232"/>
                  <a:gd name="T74" fmla="*/ 1128 w 1232"/>
                  <a:gd name="T75" fmla="*/ 456 h 1232"/>
                  <a:gd name="T76" fmla="*/ 1152 w 1232"/>
                  <a:gd name="T77" fmla="*/ 588 h 1232"/>
                  <a:gd name="T78" fmla="*/ 1142 w 1232"/>
                  <a:gd name="T79" fmla="*/ 724 h 1232"/>
                  <a:gd name="T80" fmla="*/ 1100 w 1232"/>
                  <a:gd name="T81" fmla="*/ 848 h 1232"/>
                  <a:gd name="T82" fmla="*/ 1030 w 1232"/>
                  <a:gd name="T83" fmla="*/ 956 h 1232"/>
                  <a:gd name="T84" fmla="*/ 936 w 1232"/>
                  <a:gd name="T85" fmla="*/ 1046 h 1232"/>
                  <a:gd name="T86" fmla="*/ 824 w 1232"/>
                  <a:gd name="T87" fmla="*/ 1110 h 1232"/>
                  <a:gd name="T88" fmla="*/ 698 w 1232"/>
                  <a:gd name="T89" fmla="*/ 1146 h 1232"/>
                  <a:gd name="T90" fmla="*/ 562 w 1232"/>
                  <a:gd name="T91" fmla="*/ 1150 h 1232"/>
                  <a:gd name="T92" fmla="*/ 432 w 1232"/>
                  <a:gd name="T93" fmla="*/ 1120 h 1232"/>
                  <a:gd name="T94" fmla="*/ 316 w 1232"/>
                  <a:gd name="T95" fmla="*/ 1060 h 1232"/>
                  <a:gd name="T96" fmla="*/ 220 w 1232"/>
                  <a:gd name="T97" fmla="*/ 976 h 1232"/>
                  <a:gd name="T98" fmla="*/ 144 w 1232"/>
                  <a:gd name="T99" fmla="*/ 872 h 1232"/>
                  <a:gd name="T100" fmla="*/ 96 w 1232"/>
                  <a:gd name="T101" fmla="*/ 750 h 1232"/>
                  <a:gd name="T102" fmla="*/ 80 w 1232"/>
                  <a:gd name="T103" fmla="*/ 616 h 1232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232"/>
                  <a:gd name="T157" fmla="*/ 0 h 1232"/>
                  <a:gd name="T158" fmla="*/ 1232 w 1232"/>
                  <a:gd name="T159" fmla="*/ 1232 h 1232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232" h="1232">
                    <a:moveTo>
                      <a:pt x="0" y="616"/>
                    </a:moveTo>
                    <a:lnTo>
                      <a:pt x="0" y="616"/>
                    </a:lnTo>
                    <a:lnTo>
                      <a:pt x="0" y="648"/>
                    </a:lnTo>
                    <a:lnTo>
                      <a:pt x="4" y="678"/>
                    </a:lnTo>
                    <a:lnTo>
                      <a:pt x="8" y="710"/>
                    </a:lnTo>
                    <a:lnTo>
                      <a:pt x="12" y="740"/>
                    </a:lnTo>
                    <a:lnTo>
                      <a:pt x="20" y="770"/>
                    </a:lnTo>
                    <a:lnTo>
                      <a:pt x="28" y="798"/>
                    </a:lnTo>
                    <a:lnTo>
                      <a:pt x="38" y="828"/>
                    </a:lnTo>
                    <a:lnTo>
                      <a:pt x="48" y="856"/>
                    </a:lnTo>
                    <a:lnTo>
                      <a:pt x="60" y="882"/>
                    </a:lnTo>
                    <a:lnTo>
                      <a:pt x="74" y="910"/>
                    </a:lnTo>
                    <a:lnTo>
                      <a:pt x="90" y="936"/>
                    </a:lnTo>
                    <a:lnTo>
                      <a:pt x="106" y="960"/>
                    </a:lnTo>
                    <a:lnTo>
                      <a:pt x="122" y="984"/>
                    </a:lnTo>
                    <a:lnTo>
                      <a:pt x="140" y="1008"/>
                    </a:lnTo>
                    <a:lnTo>
                      <a:pt x="160" y="1030"/>
                    </a:lnTo>
                    <a:lnTo>
                      <a:pt x="180" y="1052"/>
                    </a:lnTo>
                    <a:lnTo>
                      <a:pt x="202" y="1072"/>
                    </a:lnTo>
                    <a:lnTo>
                      <a:pt x="224" y="1092"/>
                    </a:lnTo>
                    <a:lnTo>
                      <a:pt x="248" y="1110"/>
                    </a:lnTo>
                    <a:lnTo>
                      <a:pt x="272" y="1126"/>
                    </a:lnTo>
                    <a:lnTo>
                      <a:pt x="296" y="1142"/>
                    </a:lnTo>
                    <a:lnTo>
                      <a:pt x="322" y="1158"/>
                    </a:lnTo>
                    <a:lnTo>
                      <a:pt x="350" y="1172"/>
                    </a:lnTo>
                    <a:lnTo>
                      <a:pt x="376" y="1184"/>
                    </a:lnTo>
                    <a:lnTo>
                      <a:pt x="404" y="1194"/>
                    </a:lnTo>
                    <a:lnTo>
                      <a:pt x="434" y="1204"/>
                    </a:lnTo>
                    <a:lnTo>
                      <a:pt x="462" y="1212"/>
                    </a:lnTo>
                    <a:lnTo>
                      <a:pt x="492" y="1220"/>
                    </a:lnTo>
                    <a:lnTo>
                      <a:pt x="522" y="1224"/>
                    </a:lnTo>
                    <a:lnTo>
                      <a:pt x="554" y="1228"/>
                    </a:lnTo>
                    <a:lnTo>
                      <a:pt x="584" y="1232"/>
                    </a:lnTo>
                    <a:lnTo>
                      <a:pt x="616" y="1232"/>
                    </a:lnTo>
                    <a:lnTo>
                      <a:pt x="648" y="1232"/>
                    </a:lnTo>
                    <a:lnTo>
                      <a:pt x="678" y="1228"/>
                    </a:lnTo>
                    <a:lnTo>
                      <a:pt x="710" y="1224"/>
                    </a:lnTo>
                    <a:lnTo>
                      <a:pt x="740" y="1220"/>
                    </a:lnTo>
                    <a:lnTo>
                      <a:pt x="770" y="1212"/>
                    </a:lnTo>
                    <a:lnTo>
                      <a:pt x="798" y="1204"/>
                    </a:lnTo>
                    <a:lnTo>
                      <a:pt x="828" y="1194"/>
                    </a:lnTo>
                    <a:lnTo>
                      <a:pt x="856" y="1184"/>
                    </a:lnTo>
                    <a:lnTo>
                      <a:pt x="882" y="1172"/>
                    </a:lnTo>
                    <a:lnTo>
                      <a:pt x="910" y="1158"/>
                    </a:lnTo>
                    <a:lnTo>
                      <a:pt x="936" y="1142"/>
                    </a:lnTo>
                    <a:lnTo>
                      <a:pt x="960" y="1126"/>
                    </a:lnTo>
                    <a:lnTo>
                      <a:pt x="984" y="1110"/>
                    </a:lnTo>
                    <a:lnTo>
                      <a:pt x="1008" y="1092"/>
                    </a:lnTo>
                    <a:lnTo>
                      <a:pt x="1030" y="1072"/>
                    </a:lnTo>
                    <a:lnTo>
                      <a:pt x="1052" y="1052"/>
                    </a:lnTo>
                    <a:lnTo>
                      <a:pt x="1072" y="1030"/>
                    </a:lnTo>
                    <a:lnTo>
                      <a:pt x="1092" y="1008"/>
                    </a:lnTo>
                    <a:lnTo>
                      <a:pt x="1110" y="984"/>
                    </a:lnTo>
                    <a:lnTo>
                      <a:pt x="1126" y="960"/>
                    </a:lnTo>
                    <a:lnTo>
                      <a:pt x="1142" y="936"/>
                    </a:lnTo>
                    <a:lnTo>
                      <a:pt x="1158" y="910"/>
                    </a:lnTo>
                    <a:lnTo>
                      <a:pt x="1172" y="882"/>
                    </a:lnTo>
                    <a:lnTo>
                      <a:pt x="1184" y="856"/>
                    </a:lnTo>
                    <a:lnTo>
                      <a:pt x="1194" y="828"/>
                    </a:lnTo>
                    <a:lnTo>
                      <a:pt x="1204" y="798"/>
                    </a:lnTo>
                    <a:lnTo>
                      <a:pt x="1212" y="770"/>
                    </a:lnTo>
                    <a:lnTo>
                      <a:pt x="1220" y="740"/>
                    </a:lnTo>
                    <a:lnTo>
                      <a:pt x="1224" y="710"/>
                    </a:lnTo>
                    <a:lnTo>
                      <a:pt x="1228" y="678"/>
                    </a:lnTo>
                    <a:lnTo>
                      <a:pt x="1232" y="648"/>
                    </a:lnTo>
                    <a:lnTo>
                      <a:pt x="1232" y="616"/>
                    </a:lnTo>
                    <a:lnTo>
                      <a:pt x="1232" y="584"/>
                    </a:lnTo>
                    <a:lnTo>
                      <a:pt x="1228" y="554"/>
                    </a:lnTo>
                    <a:lnTo>
                      <a:pt x="1224" y="522"/>
                    </a:lnTo>
                    <a:lnTo>
                      <a:pt x="1220" y="492"/>
                    </a:lnTo>
                    <a:lnTo>
                      <a:pt x="1212" y="462"/>
                    </a:lnTo>
                    <a:lnTo>
                      <a:pt x="1204" y="434"/>
                    </a:lnTo>
                    <a:lnTo>
                      <a:pt x="1194" y="404"/>
                    </a:lnTo>
                    <a:lnTo>
                      <a:pt x="1184" y="376"/>
                    </a:lnTo>
                    <a:lnTo>
                      <a:pt x="1172" y="350"/>
                    </a:lnTo>
                    <a:lnTo>
                      <a:pt x="1158" y="322"/>
                    </a:lnTo>
                    <a:lnTo>
                      <a:pt x="1142" y="296"/>
                    </a:lnTo>
                    <a:lnTo>
                      <a:pt x="1126" y="272"/>
                    </a:lnTo>
                    <a:lnTo>
                      <a:pt x="1110" y="248"/>
                    </a:lnTo>
                    <a:lnTo>
                      <a:pt x="1092" y="224"/>
                    </a:lnTo>
                    <a:lnTo>
                      <a:pt x="1072" y="202"/>
                    </a:lnTo>
                    <a:lnTo>
                      <a:pt x="1052" y="180"/>
                    </a:lnTo>
                    <a:lnTo>
                      <a:pt x="1030" y="160"/>
                    </a:lnTo>
                    <a:lnTo>
                      <a:pt x="1008" y="140"/>
                    </a:lnTo>
                    <a:lnTo>
                      <a:pt x="984" y="122"/>
                    </a:lnTo>
                    <a:lnTo>
                      <a:pt x="960" y="106"/>
                    </a:lnTo>
                    <a:lnTo>
                      <a:pt x="936" y="90"/>
                    </a:lnTo>
                    <a:lnTo>
                      <a:pt x="910" y="74"/>
                    </a:lnTo>
                    <a:lnTo>
                      <a:pt x="882" y="60"/>
                    </a:lnTo>
                    <a:lnTo>
                      <a:pt x="856" y="48"/>
                    </a:lnTo>
                    <a:lnTo>
                      <a:pt x="828" y="38"/>
                    </a:lnTo>
                    <a:lnTo>
                      <a:pt x="798" y="28"/>
                    </a:lnTo>
                    <a:lnTo>
                      <a:pt x="770" y="20"/>
                    </a:lnTo>
                    <a:lnTo>
                      <a:pt x="740" y="12"/>
                    </a:lnTo>
                    <a:lnTo>
                      <a:pt x="710" y="8"/>
                    </a:lnTo>
                    <a:lnTo>
                      <a:pt x="678" y="4"/>
                    </a:lnTo>
                    <a:lnTo>
                      <a:pt x="648" y="0"/>
                    </a:lnTo>
                    <a:lnTo>
                      <a:pt x="616" y="0"/>
                    </a:lnTo>
                    <a:lnTo>
                      <a:pt x="584" y="0"/>
                    </a:lnTo>
                    <a:lnTo>
                      <a:pt x="554" y="4"/>
                    </a:lnTo>
                    <a:lnTo>
                      <a:pt x="522" y="8"/>
                    </a:lnTo>
                    <a:lnTo>
                      <a:pt x="492" y="12"/>
                    </a:lnTo>
                    <a:lnTo>
                      <a:pt x="462" y="20"/>
                    </a:lnTo>
                    <a:lnTo>
                      <a:pt x="434" y="28"/>
                    </a:lnTo>
                    <a:lnTo>
                      <a:pt x="404" y="38"/>
                    </a:lnTo>
                    <a:lnTo>
                      <a:pt x="376" y="48"/>
                    </a:lnTo>
                    <a:lnTo>
                      <a:pt x="350" y="60"/>
                    </a:lnTo>
                    <a:lnTo>
                      <a:pt x="322" y="74"/>
                    </a:lnTo>
                    <a:lnTo>
                      <a:pt x="296" y="90"/>
                    </a:lnTo>
                    <a:lnTo>
                      <a:pt x="272" y="106"/>
                    </a:lnTo>
                    <a:lnTo>
                      <a:pt x="248" y="122"/>
                    </a:lnTo>
                    <a:lnTo>
                      <a:pt x="224" y="140"/>
                    </a:lnTo>
                    <a:lnTo>
                      <a:pt x="202" y="160"/>
                    </a:lnTo>
                    <a:lnTo>
                      <a:pt x="180" y="180"/>
                    </a:lnTo>
                    <a:lnTo>
                      <a:pt x="160" y="202"/>
                    </a:lnTo>
                    <a:lnTo>
                      <a:pt x="140" y="224"/>
                    </a:lnTo>
                    <a:lnTo>
                      <a:pt x="122" y="248"/>
                    </a:lnTo>
                    <a:lnTo>
                      <a:pt x="106" y="272"/>
                    </a:lnTo>
                    <a:lnTo>
                      <a:pt x="90" y="296"/>
                    </a:lnTo>
                    <a:lnTo>
                      <a:pt x="74" y="322"/>
                    </a:lnTo>
                    <a:lnTo>
                      <a:pt x="60" y="350"/>
                    </a:lnTo>
                    <a:lnTo>
                      <a:pt x="48" y="376"/>
                    </a:lnTo>
                    <a:lnTo>
                      <a:pt x="38" y="404"/>
                    </a:lnTo>
                    <a:lnTo>
                      <a:pt x="28" y="434"/>
                    </a:lnTo>
                    <a:lnTo>
                      <a:pt x="20" y="462"/>
                    </a:lnTo>
                    <a:lnTo>
                      <a:pt x="12" y="492"/>
                    </a:lnTo>
                    <a:lnTo>
                      <a:pt x="8" y="522"/>
                    </a:lnTo>
                    <a:lnTo>
                      <a:pt x="4" y="554"/>
                    </a:lnTo>
                    <a:lnTo>
                      <a:pt x="0" y="584"/>
                    </a:lnTo>
                    <a:lnTo>
                      <a:pt x="0" y="616"/>
                    </a:lnTo>
                    <a:close/>
                    <a:moveTo>
                      <a:pt x="80" y="616"/>
                    </a:moveTo>
                    <a:lnTo>
                      <a:pt x="80" y="616"/>
                    </a:lnTo>
                    <a:lnTo>
                      <a:pt x="80" y="588"/>
                    </a:lnTo>
                    <a:lnTo>
                      <a:pt x="82" y="562"/>
                    </a:lnTo>
                    <a:lnTo>
                      <a:pt x="86" y="534"/>
                    </a:lnTo>
                    <a:lnTo>
                      <a:pt x="90" y="508"/>
                    </a:lnTo>
                    <a:lnTo>
                      <a:pt x="96" y="482"/>
                    </a:lnTo>
                    <a:lnTo>
                      <a:pt x="104" y="456"/>
                    </a:lnTo>
                    <a:lnTo>
                      <a:pt x="112" y="432"/>
                    </a:lnTo>
                    <a:lnTo>
                      <a:pt x="122" y="408"/>
                    </a:lnTo>
                    <a:lnTo>
                      <a:pt x="132" y="384"/>
                    </a:lnTo>
                    <a:lnTo>
                      <a:pt x="144" y="360"/>
                    </a:lnTo>
                    <a:lnTo>
                      <a:pt x="158" y="338"/>
                    </a:lnTo>
                    <a:lnTo>
                      <a:pt x="172" y="316"/>
                    </a:lnTo>
                    <a:lnTo>
                      <a:pt x="186" y="296"/>
                    </a:lnTo>
                    <a:lnTo>
                      <a:pt x="202" y="276"/>
                    </a:lnTo>
                    <a:lnTo>
                      <a:pt x="220" y="256"/>
                    </a:lnTo>
                    <a:lnTo>
                      <a:pt x="238" y="238"/>
                    </a:lnTo>
                    <a:lnTo>
                      <a:pt x="256" y="220"/>
                    </a:lnTo>
                    <a:lnTo>
                      <a:pt x="276" y="202"/>
                    </a:lnTo>
                    <a:lnTo>
                      <a:pt x="296" y="186"/>
                    </a:lnTo>
                    <a:lnTo>
                      <a:pt x="316" y="172"/>
                    </a:lnTo>
                    <a:lnTo>
                      <a:pt x="338" y="158"/>
                    </a:lnTo>
                    <a:lnTo>
                      <a:pt x="360" y="144"/>
                    </a:lnTo>
                    <a:lnTo>
                      <a:pt x="384" y="132"/>
                    </a:lnTo>
                    <a:lnTo>
                      <a:pt x="408" y="122"/>
                    </a:lnTo>
                    <a:lnTo>
                      <a:pt x="432" y="112"/>
                    </a:lnTo>
                    <a:lnTo>
                      <a:pt x="456" y="104"/>
                    </a:lnTo>
                    <a:lnTo>
                      <a:pt x="482" y="96"/>
                    </a:lnTo>
                    <a:lnTo>
                      <a:pt x="508" y="90"/>
                    </a:lnTo>
                    <a:lnTo>
                      <a:pt x="534" y="86"/>
                    </a:lnTo>
                    <a:lnTo>
                      <a:pt x="562" y="82"/>
                    </a:lnTo>
                    <a:lnTo>
                      <a:pt x="588" y="80"/>
                    </a:lnTo>
                    <a:lnTo>
                      <a:pt x="616" y="80"/>
                    </a:lnTo>
                    <a:lnTo>
                      <a:pt x="644" y="80"/>
                    </a:lnTo>
                    <a:lnTo>
                      <a:pt x="670" y="82"/>
                    </a:lnTo>
                    <a:lnTo>
                      <a:pt x="698" y="86"/>
                    </a:lnTo>
                    <a:lnTo>
                      <a:pt x="724" y="90"/>
                    </a:lnTo>
                    <a:lnTo>
                      <a:pt x="750" y="96"/>
                    </a:lnTo>
                    <a:lnTo>
                      <a:pt x="776" y="104"/>
                    </a:lnTo>
                    <a:lnTo>
                      <a:pt x="800" y="112"/>
                    </a:lnTo>
                    <a:lnTo>
                      <a:pt x="824" y="122"/>
                    </a:lnTo>
                    <a:lnTo>
                      <a:pt x="848" y="132"/>
                    </a:lnTo>
                    <a:lnTo>
                      <a:pt x="872" y="144"/>
                    </a:lnTo>
                    <a:lnTo>
                      <a:pt x="894" y="158"/>
                    </a:lnTo>
                    <a:lnTo>
                      <a:pt x="916" y="172"/>
                    </a:lnTo>
                    <a:lnTo>
                      <a:pt x="936" y="186"/>
                    </a:lnTo>
                    <a:lnTo>
                      <a:pt x="956" y="202"/>
                    </a:lnTo>
                    <a:lnTo>
                      <a:pt x="976" y="220"/>
                    </a:lnTo>
                    <a:lnTo>
                      <a:pt x="994" y="238"/>
                    </a:lnTo>
                    <a:lnTo>
                      <a:pt x="1012" y="256"/>
                    </a:lnTo>
                    <a:lnTo>
                      <a:pt x="1030" y="276"/>
                    </a:lnTo>
                    <a:lnTo>
                      <a:pt x="1046" y="296"/>
                    </a:lnTo>
                    <a:lnTo>
                      <a:pt x="1060" y="316"/>
                    </a:lnTo>
                    <a:lnTo>
                      <a:pt x="1074" y="338"/>
                    </a:lnTo>
                    <a:lnTo>
                      <a:pt x="1088" y="360"/>
                    </a:lnTo>
                    <a:lnTo>
                      <a:pt x="1100" y="384"/>
                    </a:lnTo>
                    <a:lnTo>
                      <a:pt x="1110" y="408"/>
                    </a:lnTo>
                    <a:lnTo>
                      <a:pt x="1120" y="432"/>
                    </a:lnTo>
                    <a:lnTo>
                      <a:pt x="1128" y="456"/>
                    </a:lnTo>
                    <a:lnTo>
                      <a:pt x="1136" y="482"/>
                    </a:lnTo>
                    <a:lnTo>
                      <a:pt x="1142" y="508"/>
                    </a:lnTo>
                    <a:lnTo>
                      <a:pt x="1146" y="534"/>
                    </a:lnTo>
                    <a:lnTo>
                      <a:pt x="1150" y="562"/>
                    </a:lnTo>
                    <a:lnTo>
                      <a:pt x="1152" y="588"/>
                    </a:lnTo>
                    <a:lnTo>
                      <a:pt x="1152" y="616"/>
                    </a:lnTo>
                    <a:lnTo>
                      <a:pt x="1152" y="644"/>
                    </a:lnTo>
                    <a:lnTo>
                      <a:pt x="1150" y="670"/>
                    </a:lnTo>
                    <a:lnTo>
                      <a:pt x="1146" y="698"/>
                    </a:lnTo>
                    <a:lnTo>
                      <a:pt x="1142" y="724"/>
                    </a:lnTo>
                    <a:lnTo>
                      <a:pt x="1136" y="750"/>
                    </a:lnTo>
                    <a:lnTo>
                      <a:pt x="1128" y="776"/>
                    </a:lnTo>
                    <a:lnTo>
                      <a:pt x="1120" y="800"/>
                    </a:lnTo>
                    <a:lnTo>
                      <a:pt x="1110" y="824"/>
                    </a:lnTo>
                    <a:lnTo>
                      <a:pt x="1100" y="848"/>
                    </a:lnTo>
                    <a:lnTo>
                      <a:pt x="1088" y="872"/>
                    </a:lnTo>
                    <a:lnTo>
                      <a:pt x="1074" y="894"/>
                    </a:lnTo>
                    <a:lnTo>
                      <a:pt x="1060" y="916"/>
                    </a:lnTo>
                    <a:lnTo>
                      <a:pt x="1046" y="936"/>
                    </a:lnTo>
                    <a:lnTo>
                      <a:pt x="1030" y="956"/>
                    </a:lnTo>
                    <a:lnTo>
                      <a:pt x="1012" y="976"/>
                    </a:lnTo>
                    <a:lnTo>
                      <a:pt x="994" y="994"/>
                    </a:lnTo>
                    <a:lnTo>
                      <a:pt x="976" y="1012"/>
                    </a:lnTo>
                    <a:lnTo>
                      <a:pt x="956" y="1030"/>
                    </a:lnTo>
                    <a:lnTo>
                      <a:pt x="936" y="1046"/>
                    </a:lnTo>
                    <a:lnTo>
                      <a:pt x="916" y="1060"/>
                    </a:lnTo>
                    <a:lnTo>
                      <a:pt x="894" y="1074"/>
                    </a:lnTo>
                    <a:lnTo>
                      <a:pt x="872" y="1088"/>
                    </a:lnTo>
                    <a:lnTo>
                      <a:pt x="848" y="1100"/>
                    </a:lnTo>
                    <a:lnTo>
                      <a:pt x="824" y="1110"/>
                    </a:lnTo>
                    <a:lnTo>
                      <a:pt x="800" y="1120"/>
                    </a:lnTo>
                    <a:lnTo>
                      <a:pt x="776" y="1128"/>
                    </a:lnTo>
                    <a:lnTo>
                      <a:pt x="750" y="1136"/>
                    </a:lnTo>
                    <a:lnTo>
                      <a:pt x="724" y="1142"/>
                    </a:lnTo>
                    <a:lnTo>
                      <a:pt x="698" y="1146"/>
                    </a:lnTo>
                    <a:lnTo>
                      <a:pt x="670" y="1150"/>
                    </a:lnTo>
                    <a:lnTo>
                      <a:pt x="644" y="1152"/>
                    </a:lnTo>
                    <a:lnTo>
                      <a:pt x="616" y="1152"/>
                    </a:lnTo>
                    <a:lnTo>
                      <a:pt x="588" y="1152"/>
                    </a:lnTo>
                    <a:lnTo>
                      <a:pt x="562" y="1150"/>
                    </a:lnTo>
                    <a:lnTo>
                      <a:pt x="534" y="1146"/>
                    </a:lnTo>
                    <a:lnTo>
                      <a:pt x="508" y="1142"/>
                    </a:lnTo>
                    <a:lnTo>
                      <a:pt x="482" y="1136"/>
                    </a:lnTo>
                    <a:lnTo>
                      <a:pt x="456" y="1128"/>
                    </a:lnTo>
                    <a:lnTo>
                      <a:pt x="432" y="1120"/>
                    </a:lnTo>
                    <a:lnTo>
                      <a:pt x="408" y="1110"/>
                    </a:lnTo>
                    <a:lnTo>
                      <a:pt x="384" y="1100"/>
                    </a:lnTo>
                    <a:lnTo>
                      <a:pt x="360" y="1088"/>
                    </a:lnTo>
                    <a:lnTo>
                      <a:pt x="338" y="1074"/>
                    </a:lnTo>
                    <a:lnTo>
                      <a:pt x="316" y="1060"/>
                    </a:lnTo>
                    <a:lnTo>
                      <a:pt x="296" y="1046"/>
                    </a:lnTo>
                    <a:lnTo>
                      <a:pt x="276" y="1030"/>
                    </a:lnTo>
                    <a:lnTo>
                      <a:pt x="256" y="1012"/>
                    </a:lnTo>
                    <a:lnTo>
                      <a:pt x="238" y="994"/>
                    </a:lnTo>
                    <a:lnTo>
                      <a:pt x="220" y="976"/>
                    </a:lnTo>
                    <a:lnTo>
                      <a:pt x="202" y="956"/>
                    </a:lnTo>
                    <a:lnTo>
                      <a:pt x="186" y="936"/>
                    </a:lnTo>
                    <a:lnTo>
                      <a:pt x="172" y="916"/>
                    </a:lnTo>
                    <a:lnTo>
                      <a:pt x="158" y="894"/>
                    </a:lnTo>
                    <a:lnTo>
                      <a:pt x="144" y="872"/>
                    </a:lnTo>
                    <a:lnTo>
                      <a:pt x="132" y="848"/>
                    </a:lnTo>
                    <a:lnTo>
                      <a:pt x="122" y="824"/>
                    </a:lnTo>
                    <a:lnTo>
                      <a:pt x="112" y="800"/>
                    </a:lnTo>
                    <a:lnTo>
                      <a:pt x="104" y="776"/>
                    </a:lnTo>
                    <a:lnTo>
                      <a:pt x="96" y="750"/>
                    </a:lnTo>
                    <a:lnTo>
                      <a:pt x="90" y="724"/>
                    </a:lnTo>
                    <a:lnTo>
                      <a:pt x="86" y="698"/>
                    </a:lnTo>
                    <a:lnTo>
                      <a:pt x="82" y="670"/>
                    </a:lnTo>
                    <a:lnTo>
                      <a:pt x="80" y="644"/>
                    </a:lnTo>
                    <a:lnTo>
                      <a:pt x="80" y="616"/>
                    </a:lnTo>
                    <a:close/>
                  </a:path>
                </a:pathLst>
              </a:custGeom>
              <a:solidFill>
                <a:srgbClr val="FFFFFF">
                  <a:alpha val="9804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63" name="Group 7"/>
            <p:cNvGrpSpPr>
              <a:grpSpLocks/>
            </p:cNvGrpSpPr>
            <p:nvPr/>
          </p:nvGrpSpPr>
          <p:grpSpPr bwMode="auto">
            <a:xfrm>
              <a:off x="2266950" y="1603375"/>
              <a:ext cx="3262313" cy="3273425"/>
              <a:chOff x="0" y="0"/>
              <a:chExt cx="2055" cy="2062"/>
            </a:xfrm>
          </p:grpSpPr>
          <p:pic>
            <p:nvPicPr>
              <p:cNvPr id="64" name="AutoShape 5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055" cy="2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5" name="Text Box 9"/>
              <p:cNvSpPr txBox="1">
                <a:spLocks noChangeArrowheads="1"/>
              </p:cNvSpPr>
              <p:nvPr/>
            </p:nvSpPr>
            <p:spPr bwMode="auto">
              <a:xfrm rot="-2700000">
                <a:off x="-72" y="904"/>
                <a:ext cx="2073" cy="3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ko-KR" altLang="en-US" sz="2000" b="1" smtClean="0">
                  <a:solidFill>
                    <a:srgbClr val="FFFF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66" name="Text Box 73"/>
            <p:cNvSpPr txBox="1">
              <a:spLocks noChangeArrowheads="1"/>
            </p:cNvSpPr>
            <p:nvPr/>
          </p:nvSpPr>
          <p:spPr bwMode="auto">
            <a:xfrm>
              <a:off x="5367338" y="1954213"/>
              <a:ext cx="3203575" cy="3035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74517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374517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Captivate your viewing audience - PowerPoint Templates &amp; Backgrounds, Sleek Diagram &amp; Charts For Your Presentation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374517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74517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Animation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374517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Dynamic look to your presentation Animation PowerPoint Templates &amp; Backgrounds for Your Impressive Presentation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374517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74517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Easy Search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374517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Our easy to use and functional search engine helps you locate the right templates quickly saving you time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74517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7" name="Text Box 74"/>
            <p:cNvSpPr txBox="1">
              <a:spLocks noChangeArrowheads="1"/>
            </p:cNvSpPr>
            <p:nvPr/>
          </p:nvSpPr>
          <p:spPr bwMode="auto">
            <a:xfrm>
              <a:off x="2087563" y="5661025"/>
              <a:ext cx="3348037" cy="252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374517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 offer you what you want, when you want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74517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68" name="Group 12"/>
            <p:cNvGrpSpPr>
              <a:grpSpLocks/>
            </p:cNvGrpSpPr>
            <p:nvPr/>
          </p:nvGrpSpPr>
          <p:grpSpPr bwMode="auto">
            <a:xfrm>
              <a:off x="-1978025" y="1520825"/>
              <a:ext cx="7561263" cy="7524750"/>
              <a:chOff x="0" y="0"/>
              <a:chExt cx="4765" cy="4740"/>
            </a:xfrm>
          </p:grpSpPr>
          <p:sp>
            <p:nvSpPr>
              <p:cNvPr id="69" name="Text Box 55"/>
              <p:cNvSpPr txBox="1">
                <a:spLocks noChangeArrowheads="1"/>
              </p:cNvSpPr>
              <p:nvPr/>
            </p:nvSpPr>
            <p:spPr bwMode="auto">
              <a:xfrm>
                <a:off x="1557" y="402"/>
                <a:ext cx="602" cy="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74517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Clarity &amp;</a:t>
                </a:r>
              </a:p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74517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Impact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74517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70" name="Text Box 56"/>
              <p:cNvSpPr txBox="1">
                <a:spLocks noChangeArrowheads="1"/>
              </p:cNvSpPr>
              <p:nvPr/>
            </p:nvSpPr>
            <p:spPr bwMode="auto">
              <a:xfrm>
                <a:off x="1558" y="793"/>
                <a:ext cx="601" cy="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74517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Premium</a:t>
                </a:r>
              </a:p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74517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Design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74517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71" name="Text Box 57"/>
              <p:cNvSpPr txBox="1">
                <a:spLocks noChangeArrowheads="1"/>
              </p:cNvSpPr>
              <p:nvPr/>
            </p:nvSpPr>
            <p:spPr bwMode="auto">
              <a:xfrm>
                <a:off x="1691" y="1179"/>
                <a:ext cx="468" cy="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74517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Subtle</a:t>
                </a:r>
              </a:p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74517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Touch</a:t>
                </a: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74517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72" name="Text Box 58"/>
              <p:cNvSpPr txBox="1">
                <a:spLocks noChangeArrowheads="1"/>
              </p:cNvSpPr>
              <p:nvPr/>
            </p:nvSpPr>
            <p:spPr bwMode="auto">
              <a:xfrm>
                <a:off x="1541" y="1905"/>
                <a:ext cx="618" cy="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74517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Visual</a:t>
                </a:r>
              </a:p>
              <a:p>
                <a:pPr marL="0" marR="0" lvl="0" indent="0" algn="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74517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Appealing</a:t>
                </a:r>
                <a:endParaRPr kumimoji="0" lang="ko-KR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rgbClr val="374517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73" name="Group 17"/>
              <p:cNvGrpSpPr>
                <a:grpSpLocks/>
              </p:cNvGrpSpPr>
              <p:nvPr/>
            </p:nvGrpSpPr>
            <p:grpSpPr bwMode="auto">
              <a:xfrm>
                <a:off x="2150" y="1457"/>
                <a:ext cx="1244" cy="1248"/>
                <a:chOff x="0" y="0"/>
                <a:chExt cx="1975104" cy="1981200"/>
              </a:xfrm>
            </p:grpSpPr>
            <p:pic>
              <p:nvPicPr>
                <p:cNvPr id="87" name="Freeform 59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975104" cy="1981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88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80328" y="72454"/>
                  <a:ext cx="1646238" cy="16478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sp>
            <p:nvSpPr>
              <p:cNvPr id="74" name="Oval 60"/>
              <p:cNvSpPr>
                <a:spLocks noChangeArrowheads="1"/>
              </p:cNvSpPr>
              <p:nvPr/>
            </p:nvSpPr>
            <p:spPr bwMode="auto">
              <a:xfrm>
                <a:off x="2268" y="1587"/>
                <a:ext cx="224" cy="222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75" name="Freeform 61"/>
              <p:cNvSpPr>
                <a:spLocks/>
              </p:cNvSpPr>
              <p:nvPr/>
            </p:nvSpPr>
            <p:spPr bwMode="auto">
              <a:xfrm>
                <a:off x="2201" y="1532"/>
                <a:ext cx="705" cy="304"/>
              </a:xfrm>
              <a:custGeom>
                <a:avLst/>
                <a:gdLst>
                  <a:gd name="T0" fmla="*/ 705 w 836"/>
                  <a:gd name="T1" fmla="*/ 304 h 360"/>
                  <a:gd name="T2" fmla="*/ 705 w 836"/>
                  <a:gd name="T3" fmla="*/ 304 h 360"/>
                  <a:gd name="T4" fmla="*/ 671 w 836"/>
                  <a:gd name="T5" fmla="*/ 270 h 360"/>
                  <a:gd name="T6" fmla="*/ 636 w 836"/>
                  <a:gd name="T7" fmla="*/ 236 h 360"/>
                  <a:gd name="T8" fmla="*/ 599 w 836"/>
                  <a:gd name="T9" fmla="*/ 206 h 360"/>
                  <a:gd name="T10" fmla="*/ 560 w 836"/>
                  <a:gd name="T11" fmla="*/ 177 h 360"/>
                  <a:gd name="T12" fmla="*/ 519 w 836"/>
                  <a:gd name="T13" fmla="*/ 150 h 360"/>
                  <a:gd name="T14" fmla="*/ 477 w 836"/>
                  <a:gd name="T15" fmla="*/ 125 h 360"/>
                  <a:gd name="T16" fmla="*/ 435 w 836"/>
                  <a:gd name="T17" fmla="*/ 103 h 360"/>
                  <a:gd name="T18" fmla="*/ 391 w 836"/>
                  <a:gd name="T19" fmla="*/ 81 h 360"/>
                  <a:gd name="T20" fmla="*/ 346 w 836"/>
                  <a:gd name="T21" fmla="*/ 62 h 360"/>
                  <a:gd name="T22" fmla="*/ 299 w 836"/>
                  <a:gd name="T23" fmla="*/ 47 h 360"/>
                  <a:gd name="T24" fmla="*/ 251 w 836"/>
                  <a:gd name="T25" fmla="*/ 32 h 360"/>
                  <a:gd name="T26" fmla="*/ 202 w 836"/>
                  <a:gd name="T27" fmla="*/ 22 h 360"/>
                  <a:gd name="T28" fmla="*/ 153 w 836"/>
                  <a:gd name="T29" fmla="*/ 12 h 360"/>
                  <a:gd name="T30" fmla="*/ 103 w 836"/>
                  <a:gd name="T31" fmla="*/ 5 h 360"/>
                  <a:gd name="T32" fmla="*/ 52 w 836"/>
                  <a:gd name="T33" fmla="*/ 2 h 360"/>
                  <a:gd name="T34" fmla="*/ 0 w 836"/>
                  <a:gd name="T35" fmla="*/ 0 h 360"/>
                  <a:gd name="T36" fmla="*/ 0 w 836"/>
                  <a:gd name="T37" fmla="*/ 304 h 360"/>
                  <a:gd name="T38" fmla="*/ 705 w 836"/>
                  <a:gd name="T39" fmla="*/ 304 h 36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36"/>
                  <a:gd name="T61" fmla="*/ 0 h 360"/>
                  <a:gd name="T62" fmla="*/ 836 w 836"/>
                  <a:gd name="T63" fmla="*/ 360 h 36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36" h="360">
                    <a:moveTo>
                      <a:pt x="836" y="360"/>
                    </a:moveTo>
                    <a:lnTo>
                      <a:pt x="836" y="360"/>
                    </a:lnTo>
                    <a:lnTo>
                      <a:pt x="796" y="320"/>
                    </a:lnTo>
                    <a:lnTo>
                      <a:pt x="754" y="280"/>
                    </a:lnTo>
                    <a:lnTo>
                      <a:pt x="710" y="244"/>
                    </a:lnTo>
                    <a:lnTo>
                      <a:pt x="664" y="210"/>
                    </a:lnTo>
                    <a:lnTo>
                      <a:pt x="616" y="178"/>
                    </a:lnTo>
                    <a:lnTo>
                      <a:pt x="566" y="148"/>
                    </a:lnTo>
                    <a:lnTo>
                      <a:pt x="516" y="122"/>
                    </a:lnTo>
                    <a:lnTo>
                      <a:pt x="464" y="96"/>
                    </a:lnTo>
                    <a:lnTo>
                      <a:pt x="410" y="74"/>
                    </a:lnTo>
                    <a:lnTo>
                      <a:pt x="354" y="56"/>
                    </a:lnTo>
                    <a:lnTo>
                      <a:pt x="298" y="38"/>
                    </a:lnTo>
                    <a:lnTo>
                      <a:pt x="240" y="26"/>
                    </a:lnTo>
                    <a:lnTo>
                      <a:pt x="182" y="14"/>
                    </a:lnTo>
                    <a:lnTo>
                      <a:pt x="122" y="6"/>
                    </a:lnTo>
                    <a:lnTo>
                      <a:pt x="62" y="2"/>
                    </a:lnTo>
                    <a:lnTo>
                      <a:pt x="0" y="0"/>
                    </a:lnTo>
                    <a:lnTo>
                      <a:pt x="0" y="360"/>
                    </a:lnTo>
                    <a:lnTo>
                      <a:pt x="836" y="36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76" name="AutoShape 62"/>
              <p:cNvSpPr>
                <a:spLocks/>
              </p:cNvSpPr>
              <p:nvPr/>
            </p:nvSpPr>
            <p:spPr bwMode="auto">
              <a:xfrm rot="2700000">
                <a:off x="787" y="1127"/>
                <a:ext cx="2823" cy="2823"/>
              </a:xfrm>
              <a:custGeom>
                <a:avLst/>
                <a:gdLst>
                  <a:gd name="T0" fmla="*/ 657 w 21600"/>
                  <a:gd name="T1" fmla="*/ 663 h 21600"/>
                  <a:gd name="T2" fmla="*/ 1412 w 21600"/>
                  <a:gd name="T3" fmla="*/ 349 h 21600"/>
                  <a:gd name="T4" fmla="*/ 2166 w 21600"/>
                  <a:gd name="T5" fmla="*/ 663 h 21600"/>
                  <a:gd name="T6" fmla="*/ 2414 w 21600"/>
                  <a:gd name="T7" fmla="*/ 418 h 21600"/>
                  <a:gd name="T8" fmla="*/ 1411 w 21600"/>
                  <a:gd name="T9" fmla="*/ 0 h 21600"/>
                  <a:gd name="T10" fmla="*/ 409 w 21600"/>
                  <a:gd name="T11" fmla="*/ 418 h 21600"/>
                  <a:gd name="T12" fmla="*/ 657 w 21600"/>
                  <a:gd name="T13" fmla="*/ 663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1668 w 21600"/>
                  <a:gd name="T22" fmla="*/ 0 h 21600"/>
                  <a:gd name="T23" fmla="*/ 19932 w 21600"/>
                  <a:gd name="T24" fmla="*/ 6458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5024" y="5073"/>
                    </a:moveTo>
                    <a:cubicBezTo>
                      <a:pt x="6551" y="3533"/>
                      <a:pt x="8630" y="2666"/>
                      <a:pt x="10800" y="2667"/>
                    </a:cubicBezTo>
                    <a:cubicBezTo>
                      <a:pt x="12969" y="2667"/>
                      <a:pt x="15048" y="3533"/>
                      <a:pt x="16575" y="5073"/>
                    </a:cubicBezTo>
                    <a:lnTo>
                      <a:pt x="18469" y="3195"/>
                    </a:lnTo>
                    <a:cubicBezTo>
                      <a:pt x="16441" y="1150"/>
                      <a:pt x="13680" y="-1"/>
                      <a:pt x="10799" y="0"/>
                    </a:cubicBezTo>
                    <a:cubicBezTo>
                      <a:pt x="7919" y="0"/>
                      <a:pt x="5158" y="1150"/>
                      <a:pt x="3130" y="3195"/>
                    </a:cubicBezTo>
                    <a:lnTo>
                      <a:pt x="5024" y="5073"/>
                    </a:ln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77" name="AutoShape 63"/>
              <p:cNvSpPr>
                <a:spLocks/>
              </p:cNvSpPr>
              <p:nvPr/>
            </p:nvSpPr>
            <p:spPr bwMode="auto">
              <a:xfrm rot="2700000">
                <a:off x="398" y="738"/>
                <a:ext cx="3608" cy="3608"/>
              </a:xfrm>
              <a:custGeom>
                <a:avLst/>
                <a:gdLst>
                  <a:gd name="T0" fmla="*/ 783 w 21600"/>
                  <a:gd name="T1" fmla="*/ 792 h 21600"/>
                  <a:gd name="T2" fmla="*/ 1804 w 21600"/>
                  <a:gd name="T3" fmla="*/ 367 h 21600"/>
                  <a:gd name="T4" fmla="*/ 2825 w 21600"/>
                  <a:gd name="T5" fmla="*/ 792 h 21600"/>
                  <a:gd name="T6" fmla="*/ 3085 w 21600"/>
                  <a:gd name="T7" fmla="*/ 534 h 21600"/>
                  <a:gd name="T8" fmla="*/ 1804 w 21600"/>
                  <a:gd name="T9" fmla="*/ 0 h 21600"/>
                  <a:gd name="T10" fmla="*/ 523 w 21600"/>
                  <a:gd name="T11" fmla="*/ 534 h 21600"/>
                  <a:gd name="T12" fmla="*/ 783 w 21600"/>
                  <a:gd name="T13" fmla="*/ 792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1670 w 21600"/>
                  <a:gd name="T22" fmla="*/ 0 h 21600"/>
                  <a:gd name="T23" fmla="*/ 19930 w 21600"/>
                  <a:gd name="T24" fmla="*/ 6208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4689" y="4743"/>
                    </a:moveTo>
                    <a:cubicBezTo>
                      <a:pt x="6304" y="3113"/>
                      <a:pt x="8504" y="2195"/>
                      <a:pt x="10800" y="2196"/>
                    </a:cubicBezTo>
                    <a:cubicBezTo>
                      <a:pt x="13095" y="2196"/>
                      <a:pt x="15295" y="3113"/>
                      <a:pt x="16910" y="4743"/>
                    </a:cubicBezTo>
                    <a:lnTo>
                      <a:pt x="18470" y="3197"/>
                    </a:lnTo>
                    <a:cubicBezTo>
                      <a:pt x="16442" y="1151"/>
                      <a:pt x="13680" y="-1"/>
                      <a:pt x="10799" y="0"/>
                    </a:cubicBezTo>
                    <a:cubicBezTo>
                      <a:pt x="7919" y="0"/>
                      <a:pt x="5157" y="1151"/>
                      <a:pt x="3129" y="3197"/>
                    </a:cubicBezTo>
                    <a:lnTo>
                      <a:pt x="4689" y="4743"/>
                    </a:lnTo>
                    <a:close/>
                  </a:path>
                </a:pathLst>
              </a:custGeom>
              <a:solidFill>
                <a:srgbClr val="FFFFFF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78" name="AutoShape 64"/>
              <p:cNvSpPr>
                <a:spLocks/>
              </p:cNvSpPr>
              <p:nvPr/>
            </p:nvSpPr>
            <p:spPr bwMode="auto">
              <a:xfrm rot="2700000">
                <a:off x="0" y="340"/>
                <a:ext cx="4400" cy="4400"/>
              </a:xfrm>
              <a:custGeom>
                <a:avLst/>
                <a:gdLst>
                  <a:gd name="T0" fmla="*/ 902 w 21600"/>
                  <a:gd name="T1" fmla="*/ 906 h 21600"/>
                  <a:gd name="T2" fmla="*/ 2200 w 21600"/>
                  <a:gd name="T3" fmla="*/ 368 h 21600"/>
                  <a:gd name="T4" fmla="*/ 3497 w 21600"/>
                  <a:gd name="T5" fmla="*/ 906 h 21600"/>
                  <a:gd name="T6" fmla="*/ 3758 w 21600"/>
                  <a:gd name="T7" fmla="*/ 647 h 21600"/>
                  <a:gd name="T8" fmla="*/ 2200 w 21600"/>
                  <a:gd name="T9" fmla="*/ 0 h 21600"/>
                  <a:gd name="T10" fmla="*/ 642 w 21600"/>
                  <a:gd name="T11" fmla="*/ 647 h 21600"/>
                  <a:gd name="T12" fmla="*/ 902 w 21600"/>
                  <a:gd name="T13" fmla="*/ 906 h 2160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1689 w 21600"/>
                  <a:gd name="T22" fmla="*/ 0 h 21600"/>
                  <a:gd name="T23" fmla="*/ 19911 w 21600"/>
                  <a:gd name="T24" fmla="*/ 5974 h 21600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1600">
                    <a:moveTo>
                      <a:pt x="4430" y="4449"/>
                    </a:moveTo>
                    <a:cubicBezTo>
                      <a:pt x="6117" y="2756"/>
                      <a:pt x="8409" y="1804"/>
                      <a:pt x="10800" y="1805"/>
                    </a:cubicBezTo>
                    <a:cubicBezTo>
                      <a:pt x="13190" y="1805"/>
                      <a:pt x="15482" y="2756"/>
                      <a:pt x="17169" y="4449"/>
                    </a:cubicBezTo>
                    <a:lnTo>
                      <a:pt x="18448" y="3174"/>
                    </a:lnTo>
                    <a:cubicBezTo>
                      <a:pt x="16421" y="1142"/>
                      <a:pt x="13669" y="-1"/>
                      <a:pt x="10799" y="0"/>
                    </a:cubicBezTo>
                    <a:cubicBezTo>
                      <a:pt x="7930" y="0"/>
                      <a:pt x="5178" y="1142"/>
                      <a:pt x="3151" y="3174"/>
                    </a:cubicBezTo>
                    <a:lnTo>
                      <a:pt x="4430" y="4449"/>
                    </a:lnTo>
                    <a:close/>
                  </a:path>
                </a:pathLst>
              </a:custGeom>
              <a:solidFill>
                <a:srgbClr val="FFFFFF">
                  <a:alpha val="5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vert="eaVert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79" name="Freeform 65"/>
              <p:cNvSpPr>
                <a:spLocks/>
              </p:cNvSpPr>
              <p:nvPr/>
            </p:nvSpPr>
            <p:spPr bwMode="auto">
              <a:xfrm>
                <a:off x="2201" y="363"/>
                <a:ext cx="1577" cy="679"/>
              </a:xfrm>
              <a:custGeom>
                <a:avLst/>
                <a:gdLst>
                  <a:gd name="T0" fmla="*/ 1577 w 836"/>
                  <a:gd name="T1" fmla="*/ 679 h 360"/>
                  <a:gd name="T2" fmla="*/ 1577 w 836"/>
                  <a:gd name="T3" fmla="*/ 679 h 360"/>
                  <a:gd name="T4" fmla="*/ 1502 w 836"/>
                  <a:gd name="T5" fmla="*/ 604 h 360"/>
                  <a:gd name="T6" fmla="*/ 1422 w 836"/>
                  <a:gd name="T7" fmla="*/ 528 h 360"/>
                  <a:gd name="T8" fmla="*/ 1339 w 836"/>
                  <a:gd name="T9" fmla="*/ 460 h 360"/>
                  <a:gd name="T10" fmla="*/ 1253 w 836"/>
                  <a:gd name="T11" fmla="*/ 396 h 360"/>
                  <a:gd name="T12" fmla="*/ 1162 w 836"/>
                  <a:gd name="T13" fmla="*/ 336 h 360"/>
                  <a:gd name="T14" fmla="*/ 1068 w 836"/>
                  <a:gd name="T15" fmla="*/ 279 h 360"/>
                  <a:gd name="T16" fmla="*/ 973 w 836"/>
                  <a:gd name="T17" fmla="*/ 230 h 360"/>
                  <a:gd name="T18" fmla="*/ 875 w 836"/>
                  <a:gd name="T19" fmla="*/ 181 h 360"/>
                  <a:gd name="T20" fmla="*/ 773 w 836"/>
                  <a:gd name="T21" fmla="*/ 140 h 360"/>
                  <a:gd name="T22" fmla="*/ 668 w 836"/>
                  <a:gd name="T23" fmla="*/ 106 h 360"/>
                  <a:gd name="T24" fmla="*/ 562 w 836"/>
                  <a:gd name="T25" fmla="*/ 72 h 360"/>
                  <a:gd name="T26" fmla="*/ 453 w 836"/>
                  <a:gd name="T27" fmla="*/ 49 h 360"/>
                  <a:gd name="T28" fmla="*/ 343 w 836"/>
                  <a:gd name="T29" fmla="*/ 26 h 360"/>
                  <a:gd name="T30" fmla="*/ 230 w 836"/>
                  <a:gd name="T31" fmla="*/ 11 h 360"/>
                  <a:gd name="T32" fmla="*/ 117 w 836"/>
                  <a:gd name="T33" fmla="*/ 4 h 360"/>
                  <a:gd name="T34" fmla="*/ 0 w 836"/>
                  <a:gd name="T35" fmla="*/ 0 h 360"/>
                  <a:gd name="T36" fmla="*/ 0 w 836"/>
                  <a:gd name="T37" fmla="*/ 679 h 360"/>
                  <a:gd name="T38" fmla="*/ 1577 w 836"/>
                  <a:gd name="T39" fmla="*/ 679 h 36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36"/>
                  <a:gd name="T61" fmla="*/ 0 h 360"/>
                  <a:gd name="T62" fmla="*/ 836 w 836"/>
                  <a:gd name="T63" fmla="*/ 360 h 36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36" h="360">
                    <a:moveTo>
                      <a:pt x="836" y="360"/>
                    </a:moveTo>
                    <a:lnTo>
                      <a:pt x="836" y="360"/>
                    </a:lnTo>
                    <a:lnTo>
                      <a:pt x="796" y="320"/>
                    </a:lnTo>
                    <a:lnTo>
                      <a:pt x="754" y="280"/>
                    </a:lnTo>
                    <a:lnTo>
                      <a:pt x="710" y="244"/>
                    </a:lnTo>
                    <a:lnTo>
                      <a:pt x="664" y="210"/>
                    </a:lnTo>
                    <a:lnTo>
                      <a:pt x="616" y="178"/>
                    </a:lnTo>
                    <a:lnTo>
                      <a:pt x="566" y="148"/>
                    </a:lnTo>
                    <a:lnTo>
                      <a:pt x="516" y="122"/>
                    </a:lnTo>
                    <a:lnTo>
                      <a:pt x="464" y="96"/>
                    </a:lnTo>
                    <a:lnTo>
                      <a:pt x="410" y="74"/>
                    </a:lnTo>
                    <a:lnTo>
                      <a:pt x="354" y="56"/>
                    </a:lnTo>
                    <a:lnTo>
                      <a:pt x="298" y="38"/>
                    </a:lnTo>
                    <a:lnTo>
                      <a:pt x="240" y="26"/>
                    </a:lnTo>
                    <a:lnTo>
                      <a:pt x="182" y="14"/>
                    </a:lnTo>
                    <a:lnTo>
                      <a:pt x="122" y="6"/>
                    </a:lnTo>
                    <a:lnTo>
                      <a:pt x="62" y="2"/>
                    </a:lnTo>
                    <a:lnTo>
                      <a:pt x="0" y="0"/>
                    </a:lnTo>
                    <a:lnTo>
                      <a:pt x="0" y="360"/>
                    </a:lnTo>
                    <a:lnTo>
                      <a:pt x="836" y="36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80" name="Freeform 66"/>
              <p:cNvSpPr>
                <a:spLocks/>
              </p:cNvSpPr>
              <p:nvPr/>
            </p:nvSpPr>
            <p:spPr bwMode="auto">
              <a:xfrm>
                <a:off x="2201" y="756"/>
                <a:ext cx="1266" cy="545"/>
              </a:xfrm>
              <a:custGeom>
                <a:avLst/>
                <a:gdLst>
                  <a:gd name="T0" fmla="*/ 1266 w 836"/>
                  <a:gd name="T1" fmla="*/ 545 h 360"/>
                  <a:gd name="T2" fmla="*/ 1266 w 836"/>
                  <a:gd name="T3" fmla="*/ 545 h 360"/>
                  <a:gd name="T4" fmla="*/ 1205 w 836"/>
                  <a:gd name="T5" fmla="*/ 484 h 360"/>
                  <a:gd name="T6" fmla="*/ 1142 w 836"/>
                  <a:gd name="T7" fmla="*/ 424 h 360"/>
                  <a:gd name="T8" fmla="*/ 1075 w 836"/>
                  <a:gd name="T9" fmla="*/ 369 h 360"/>
                  <a:gd name="T10" fmla="*/ 1006 w 836"/>
                  <a:gd name="T11" fmla="*/ 318 h 360"/>
                  <a:gd name="T12" fmla="*/ 933 w 836"/>
                  <a:gd name="T13" fmla="*/ 269 h 360"/>
                  <a:gd name="T14" fmla="*/ 857 w 836"/>
                  <a:gd name="T15" fmla="*/ 224 h 360"/>
                  <a:gd name="T16" fmla="*/ 781 w 836"/>
                  <a:gd name="T17" fmla="*/ 185 h 360"/>
                  <a:gd name="T18" fmla="*/ 703 w 836"/>
                  <a:gd name="T19" fmla="*/ 145 h 360"/>
                  <a:gd name="T20" fmla="*/ 621 w 836"/>
                  <a:gd name="T21" fmla="*/ 112 h 360"/>
                  <a:gd name="T22" fmla="*/ 536 w 836"/>
                  <a:gd name="T23" fmla="*/ 85 h 360"/>
                  <a:gd name="T24" fmla="*/ 451 w 836"/>
                  <a:gd name="T25" fmla="*/ 58 h 360"/>
                  <a:gd name="T26" fmla="*/ 363 w 836"/>
                  <a:gd name="T27" fmla="*/ 39 h 360"/>
                  <a:gd name="T28" fmla="*/ 276 w 836"/>
                  <a:gd name="T29" fmla="*/ 21 h 360"/>
                  <a:gd name="T30" fmla="*/ 185 w 836"/>
                  <a:gd name="T31" fmla="*/ 9 h 360"/>
                  <a:gd name="T32" fmla="*/ 94 w 836"/>
                  <a:gd name="T33" fmla="*/ 3 h 360"/>
                  <a:gd name="T34" fmla="*/ 0 w 836"/>
                  <a:gd name="T35" fmla="*/ 0 h 360"/>
                  <a:gd name="T36" fmla="*/ 0 w 836"/>
                  <a:gd name="T37" fmla="*/ 545 h 360"/>
                  <a:gd name="T38" fmla="*/ 1266 w 836"/>
                  <a:gd name="T39" fmla="*/ 545 h 36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36"/>
                  <a:gd name="T61" fmla="*/ 0 h 360"/>
                  <a:gd name="T62" fmla="*/ 836 w 836"/>
                  <a:gd name="T63" fmla="*/ 360 h 36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36" h="360">
                    <a:moveTo>
                      <a:pt x="836" y="360"/>
                    </a:moveTo>
                    <a:lnTo>
                      <a:pt x="836" y="360"/>
                    </a:lnTo>
                    <a:lnTo>
                      <a:pt x="796" y="320"/>
                    </a:lnTo>
                    <a:lnTo>
                      <a:pt x="754" y="280"/>
                    </a:lnTo>
                    <a:lnTo>
                      <a:pt x="710" y="244"/>
                    </a:lnTo>
                    <a:lnTo>
                      <a:pt x="664" y="210"/>
                    </a:lnTo>
                    <a:lnTo>
                      <a:pt x="616" y="178"/>
                    </a:lnTo>
                    <a:lnTo>
                      <a:pt x="566" y="148"/>
                    </a:lnTo>
                    <a:lnTo>
                      <a:pt x="516" y="122"/>
                    </a:lnTo>
                    <a:lnTo>
                      <a:pt x="464" y="96"/>
                    </a:lnTo>
                    <a:lnTo>
                      <a:pt x="410" y="74"/>
                    </a:lnTo>
                    <a:lnTo>
                      <a:pt x="354" y="56"/>
                    </a:lnTo>
                    <a:lnTo>
                      <a:pt x="298" y="38"/>
                    </a:lnTo>
                    <a:lnTo>
                      <a:pt x="240" y="26"/>
                    </a:lnTo>
                    <a:lnTo>
                      <a:pt x="182" y="14"/>
                    </a:lnTo>
                    <a:lnTo>
                      <a:pt x="122" y="6"/>
                    </a:lnTo>
                    <a:lnTo>
                      <a:pt x="62" y="2"/>
                    </a:lnTo>
                    <a:lnTo>
                      <a:pt x="0" y="0"/>
                    </a:lnTo>
                    <a:lnTo>
                      <a:pt x="0" y="360"/>
                    </a:lnTo>
                    <a:lnTo>
                      <a:pt x="836" y="36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81" name="Freeform 67"/>
              <p:cNvSpPr>
                <a:spLocks/>
              </p:cNvSpPr>
              <p:nvPr/>
            </p:nvSpPr>
            <p:spPr bwMode="auto">
              <a:xfrm>
                <a:off x="2201" y="1150"/>
                <a:ext cx="996" cy="429"/>
              </a:xfrm>
              <a:custGeom>
                <a:avLst/>
                <a:gdLst>
                  <a:gd name="T0" fmla="*/ 996 w 836"/>
                  <a:gd name="T1" fmla="*/ 429 h 360"/>
                  <a:gd name="T2" fmla="*/ 996 w 836"/>
                  <a:gd name="T3" fmla="*/ 429 h 360"/>
                  <a:gd name="T4" fmla="*/ 948 w 836"/>
                  <a:gd name="T5" fmla="*/ 381 h 360"/>
                  <a:gd name="T6" fmla="*/ 898 w 836"/>
                  <a:gd name="T7" fmla="*/ 334 h 360"/>
                  <a:gd name="T8" fmla="*/ 846 w 836"/>
                  <a:gd name="T9" fmla="*/ 291 h 360"/>
                  <a:gd name="T10" fmla="*/ 791 w 836"/>
                  <a:gd name="T11" fmla="*/ 250 h 360"/>
                  <a:gd name="T12" fmla="*/ 734 w 836"/>
                  <a:gd name="T13" fmla="*/ 212 h 360"/>
                  <a:gd name="T14" fmla="*/ 674 w 836"/>
                  <a:gd name="T15" fmla="*/ 176 h 360"/>
                  <a:gd name="T16" fmla="*/ 615 w 836"/>
                  <a:gd name="T17" fmla="*/ 145 h 360"/>
                  <a:gd name="T18" fmla="*/ 553 w 836"/>
                  <a:gd name="T19" fmla="*/ 114 h 360"/>
                  <a:gd name="T20" fmla="*/ 488 w 836"/>
                  <a:gd name="T21" fmla="*/ 88 h 360"/>
                  <a:gd name="T22" fmla="*/ 422 w 836"/>
                  <a:gd name="T23" fmla="*/ 67 h 360"/>
                  <a:gd name="T24" fmla="*/ 355 w 836"/>
                  <a:gd name="T25" fmla="*/ 45 h 360"/>
                  <a:gd name="T26" fmla="*/ 286 w 836"/>
                  <a:gd name="T27" fmla="*/ 31 h 360"/>
                  <a:gd name="T28" fmla="*/ 217 w 836"/>
                  <a:gd name="T29" fmla="*/ 17 h 360"/>
                  <a:gd name="T30" fmla="*/ 145 w 836"/>
                  <a:gd name="T31" fmla="*/ 7 h 360"/>
                  <a:gd name="T32" fmla="*/ 74 w 836"/>
                  <a:gd name="T33" fmla="*/ 2 h 360"/>
                  <a:gd name="T34" fmla="*/ 0 w 836"/>
                  <a:gd name="T35" fmla="*/ 0 h 360"/>
                  <a:gd name="T36" fmla="*/ 0 w 836"/>
                  <a:gd name="T37" fmla="*/ 429 h 360"/>
                  <a:gd name="T38" fmla="*/ 996 w 836"/>
                  <a:gd name="T39" fmla="*/ 429 h 360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36"/>
                  <a:gd name="T61" fmla="*/ 0 h 360"/>
                  <a:gd name="T62" fmla="*/ 836 w 836"/>
                  <a:gd name="T63" fmla="*/ 360 h 360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36" h="360">
                    <a:moveTo>
                      <a:pt x="836" y="360"/>
                    </a:moveTo>
                    <a:lnTo>
                      <a:pt x="836" y="360"/>
                    </a:lnTo>
                    <a:lnTo>
                      <a:pt x="796" y="320"/>
                    </a:lnTo>
                    <a:lnTo>
                      <a:pt x="754" y="280"/>
                    </a:lnTo>
                    <a:lnTo>
                      <a:pt x="710" y="244"/>
                    </a:lnTo>
                    <a:lnTo>
                      <a:pt x="664" y="210"/>
                    </a:lnTo>
                    <a:lnTo>
                      <a:pt x="616" y="178"/>
                    </a:lnTo>
                    <a:lnTo>
                      <a:pt x="566" y="148"/>
                    </a:lnTo>
                    <a:lnTo>
                      <a:pt x="516" y="122"/>
                    </a:lnTo>
                    <a:lnTo>
                      <a:pt x="464" y="96"/>
                    </a:lnTo>
                    <a:lnTo>
                      <a:pt x="410" y="74"/>
                    </a:lnTo>
                    <a:lnTo>
                      <a:pt x="354" y="56"/>
                    </a:lnTo>
                    <a:lnTo>
                      <a:pt x="298" y="38"/>
                    </a:lnTo>
                    <a:lnTo>
                      <a:pt x="240" y="26"/>
                    </a:lnTo>
                    <a:lnTo>
                      <a:pt x="182" y="14"/>
                    </a:lnTo>
                    <a:lnTo>
                      <a:pt x="122" y="6"/>
                    </a:lnTo>
                    <a:lnTo>
                      <a:pt x="62" y="2"/>
                    </a:lnTo>
                    <a:lnTo>
                      <a:pt x="0" y="0"/>
                    </a:lnTo>
                    <a:lnTo>
                      <a:pt x="0" y="360"/>
                    </a:lnTo>
                    <a:lnTo>
                      <a:pt x="836" y="36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82" name="Freeform 68"/>
              <p:cNvSpPr>
                <a:spLocks/>
              </p:cNvSpPr>
              <p:nvPr/>
            </p:nvSpPr>
            <p:spPr bwMode="auto">
              <a:xfrm>
                <a:off x="2201" y="0"/>
                <a:ext cx="2564" cy="2541"/>
              </a:xfrm>
              <a:custGeom>
                <a:avLst/>
                <a:gdLst>
                  <a:gd name="T0" fmla="*/ 0 w 3016"/>
                  <a:gd name="T1" fmla="*/ 0 h 2767"/>
                  <a:gd name="T2" fmla="*/ 0 w 3016"/>
                  <a:gd name="T3" fmla="*/ 2541 h 2767"/>
                  <a:gd name="T4" fmla="*/ 2564 w 3016"/>
                  <a:gd name="T5" fmla="*/ 2541 h 2767"/>
                  <a:gd name="T6" fmla="*/ 0 60000 65536"/>
                  <a:gd name="T7" fmla="*/ 0 60000 65536"/>
                  <a:gd name="T8" fmla="*/ 0 60000 65536"/>
                  <a:gd name="T9" fmla="*/ 0 w 3016"/>
                  <a:gd name="T10" fmla="*/ 0 h 2767"/>
                  <a:gd name="T11" fmla="*/ 3016 w 3016"/>
                  <a:gd name="T12" fmla="*/ 2767 h 276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016" h="2767">
                    <a:moveTo>
                      <a:pt x="0" y="0"/>
                    </a:moveTo>
                    <a:lnTo>
                      <a:pt x="0" y="2767"/>
                    </a:lnTo>
                    <a:lnTo>
                      <a:pt x="3016" y="2767"/>
                    </a:lnTo>
                  </a:path>
                </a:pathLst>
              </a:custGeom>
              <a:noFill/>
              <a:ln w="38100" cap="rnd" cmpd="sng">
                <a:solidFill>
                  <a:srgbClr val="374517"/>
                </a:solidFill>
                <a:prstDash val="sysDot"/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83" name="WordArt 69"/>
              <p:cNvSpPr>
                <a:spLocks noChangeArrowheads="1" noChangeShapeType="1" noTextEdit="1"/>
              </p:cNvSpPr>
              <p:nvPr/>
            </p:nvSpPr>
            <p:spPr bwMode="auto">
              <a:xfrm rot="2700000">
                <a:off x="930" y="708"/>
                <a:ext cx="3359" cy="2872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4030077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1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Immense Visual Appeal</a:t>
                </a:r>
                <a:endParaRPr kumimoji="0" lang="zh-CN" altLang="en-US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84" name="WordArt 70"/>
              <p:cNvSpPr>
                <a:spLocks noChangeArrowheads="1" noChangeShapeType="1" noTextEdit="1"/>
              </p:cNvSpPr>
              <p:nvPr/>
            </p:nvSpPr>
            <p:spPr bwMode="auto">
              <a:xfrm rot="2700000">
                <a:off x="898" y="1002"/>
                <a:ext cx="2918" cy="276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4192684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1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Eye-Catching Visual</a:t>
                </a:r>
                <a:endParaRPr kumimoji="0" lang="zh-CN" altLang="en-US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85" name="WordArt 71"/>
              <p:cNvSpPr>
                <a:spLocks noChangeArrowheads="1" noChangeShapeType="1" noTextEdit="1"/>
              </p:cNvSpPr>
              <p:nvPr/>
            </p:nvSpPr>
            <p:spPr bwMode="auto">
              <a:xfrm rot="2700000">
                <a:off x="1412" y="1439"/>
                <a:ext cx="2094" cy="1681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4508476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1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Easy To Use</a:t>
                </a:r>
                <a:endParaRPr kumimoji="0" lang="zh-CN" altLang="en-US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86" name="WordArt 72"/>
              <p:cNvSpPr>
                <a:spLocks noChangeArrowheads="1" noChangeShapeType="1" noTextEdit="1"/>
              </p:cNvSpPr>
              <p:nvPr/>
            </p:nvSpPr>
            <p:spPr bwMode="auto">
              <a:xfrm rot="2700000">
                <a:off x="1038" y="1584"/>
                <a:ext cx="1992" cy="2199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4429012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800" b="0" i="0" u="none" strike="noStrike" kern="1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Universal Design</a:t>
                </a:r>
                <a:endParaRPr kumimoji="0" lang="zh-CN" altLang="en-US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3499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7758" y="1124744"/>
            <a:ext cx="8390706" cy="4862195"/>
            <a:chOff x="285750" y="1196975"/>
            <a:chExt cx="8569325" cy="4965700"/>
          </a:xfrm>
        </p:grpSpPr>
        <p:sp>
          <p:nvSpPr>
            <p:cNvPr id="222" name="Freeform 91"/>
            <p:cNvSpPr>
              <a:spLocks/>
            </p:cNvSpPr>
            <p:nvPr/>
          </p:nvSpPr>
          <p:spPr bwMode="auto">
            <a:xfrm>
              <a:off x="2984500" y="2994025"/>
              <a:ext cx="196850" cy="120650"/>
            </a:xfrm>
            <a:custGeom>
              <a:avLst/>
              <a:gdLst>
                <a:gd name="T0" fmla="*/ 19050 w 124"/>
                <a:gd name="T1" fmla="*/ 120650 h 76"/>
                <a:gd name="T2" fmla="*/ 0 w 124"/>
                <a:gd name="T3" fmla="*/ 77788 h 76"/>
                <a:gd name="T4" fmla="*/ 12700 w 124"/>
                <a:gd name="T5" fmla="*/ 30163 h 76"/>
                <a:gd name="T6" fmla="*/ 92075 w 124"/>
                <a:gd name="T7" fmla="*/ 0 h 76"/>
                <a:gd name="T8" fmla="*/ 196850 w 124"/>
                <a:gd name="T9" fmla="*/ 30163 h 76"/>
                <a:gd name="T10" fmla="*/ 177800 w 124"/>
                <a:gd name="T11" fmla="*/ 85725 h 76"/>
                <a:gd name="T12" fmla="*/ 98425 w 124"/>
                <a:gd name="T13" fmla="*/ 85725 h 76"/>
                <a:gd name="T14" fmla="*/ 88900 w 124"/>
                <a:gd name="T15" fmla="*/ 92075 h 76"/>
                <a:gd name="T16" fmla="*/ 66675 w 124"/>
                <a:gd name="T17" fmla="*/ 104775 h 76"/>
                <a:gd name="T18" fmla="*/ 55563 w 124"/>
                <a:gd name="T19" fmla="*/ 111125 h 76"/>
                <a:gd name="T20" fmla="*/ 41275 w 124"/>
                <a:gd name="T21" fmla="*/ 119063 h 76"/>
                <a:gd name="T22" fmla="*/ 28575 w 124"/>
                <a:gd name="T23" fmla="*/ 120650 h 76"/>
                <a:gd name="T24" fmla="*/ 19050 w 124"/>
                <a:gd name="T25" fmla="*/ 120650 h 7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4"/>
                <a:gd name="T40" fmla="*/ 0 h 76"/>
                <a:gd name="T41" fmla="*/ 124 w 124"/>
                <a:gd name="T42" fmla="*/ 76 h 7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4" h="76">
                  <a:moveTo>
                    <a:pt x="12" y="76"/>
                  </a:moveTo>
                  <a:lnTo>
                    <a:pt x="0" y="49"/>
                  </a:lnTo>
                  <a:lnTo>
                    <a:pt x="8" y="19"/>
                  </a:lnTo>
                  <a:lnTo>
                    <a:pt x="58" y="0"/>
                  </a:lnTo>
                  <a:lnTo>
                    <a:pt x="124" y="19"/>
                  </a:lnTo>
                  <a:lnTo>
                    <a:pt x="112" y="54"/>
                  </a:lnTo>
                  <a:lnTo>
                    <a:pt x="62" y="54"/>
                  </a:lnTo>
                  <a:lnTo>
                    <a:pt x="56" y="58"/>
                  </a:lnTo>
                  <a:lnTo>
                    <a:pt x="42" y="66"/>
                  </a:lnTo>
                  <a:lnTo>
                    <a:pt x="35" y="70"/>
                  </a:lnTo>
                  <a:lnTo>
                    <a:pt x="26" y="75"/>
                  </a:lnTo>
                  <a:lnTo>
                    <a:pt x="18" y="76"/>
                  </a:lnTo>
                  <a:lnTo>
                    <a:pt x="12" y="76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23" name="Freeform 92"/>
            <p:cNvSpPr>
              <a:spLocks/>
            </p:cNvSpPr>
            <p:nvPr/>
          </p:nvSpPr>
          <p:spPr bwMode="auto">
            <a:xfrm>
              <a:off x="2365375" y="1890713"/>
              <a:ext cx="566738" cy="671512"/>
            </a:xfrm>
            <a:custGeom>
              <a:avLst/>
              <a:gdLst>
                <a:gd name="T0" fmla="*/ 371475 w 357"/>
                <a:gd name="T1" fmla="*/ 617537 h 423"/>
                <a:gd name="T2" fmla="*/ 287338 w 357"/>
                <a:gd name="T3" fmla="*/ 538162 h 423"/>
                <a:gd name="T4" fmla="*/ 207963 w 357"/>
                <a:gd name="T5" fmla="*/ 442912 h 423"/>
                <a:gd name="T6" fmla="*/ 298450 w 357"/>
                <a:gd name="T7" fmla="*/ 325437 h 423"/>
                <a:gd name="T8" fmla="*/ 165100 w 357"/>
                <a:gd name="T9" fmla="*/ 234950 h 423"/>
                <a:gd name="T10" fmla="*/ 0 w 357"/>
                <a:gd name="T11" fmla="*/ 107950 h 423"/>
                <a:gd name="T12" fmla="*/ 98425 w 357"/>
                <a:gd name="T13" fmla="*/ 150812 h 423"/>
                <a:gd name="T14" fmla="*/ 93663 w 357"/>
                <a:gd name="T15" fmla="*/ 133350 h 423"/>
                <a:gd name="T16" fmla="*/ 95250 w 357"/>
                <a:gd name="T17" fmla="*/ 123825 h 423"/>
                <a:gd name="T18" fmla="*/ 104775 w 357"/>
                <a:gd name="T19" fmla="*/ 119062 h 423"/>
                <a:gd name="T20" fmla="*/ 109538 w 357"/>
                <a:gd name="T21" fmla="*/ 114300 h 423"/>
                <a:gd name="T22" fmla="*/ 107950 w 357"/>
                <a:gd name="T23" fmla="*/ 85725 h 423"/>
                <a:gd name="T24" fmla="*/ 95250 w 357"/>
                <a:gd name="T25" fmla="*/ 33337 h 423"/>
                <a:gd name="T26" fmla="*/ 100013 w 357"/>
                <a:gd name="T27" fmla="*/ 12700 h 423"/>
                <a:gd name="T28" fmla="*/ 127000 w 357"/>
                <a:gd name="T29" fmla="*/ 1587 h 423"/>
                <a:gd name="T30" fmla="*/ 142875 w 357"/>
                <a:gd name="T31" fmla="*/ 4762 h 423"/>
                <a:gd name="T32" fmla="*/ 147638 w 357"/>
                <a:gd name="T33" fmla="*/ 22225 h 423"/>
                <a:gd name="T34" fmla="*/ 146050 w 357"/>
                <a:gd name="T35" fmla="*/ 65087 h 423"/>
                <a:gd name="T36" fmla="*/ 155575 w 357"/>
                <a:gd name="T37" fmla="*/ 90487 h 423"/>
                <a:gd name="T38" fmla="*/ 168275 w 357"/>
                <a:gd name="T39" fmla="*/ 98425 h 423"/>
                <a:gd name="T40" fmla="*/ 184150 w 357"/>
                <a:gd name="T41" fmla="*/ 100012 h 423"/>
                <a:gd name="T42" fmla="*/ 217488 w 357"/>
                <a:gd name="T43" fmla="*/ 98425 h 423"/>
                <a:gd name="T44" fmla="*/ 239713 w 357"/>
                <a:gd name="T45" fmla="*/ 88900 h 423"/>
                <a:gd name="T46" fmla="*/ 255588 w 357"/>
                <a:gd name="T47" fmla="*/ 76200 h 423"/>
                <a:gd name="T48" fmla="*/ 396875 w 357"/>
                <a:gd name="T49" fmla="*/ 122237 h 423"/>
                <a:gd name="T50" fmla="*/ 423863 w 357"/>
                <a:gd name="T51" fmla="*/ 155575 h 423"/>
                <a:gd name="T52" fmla="*/ 434975 w 357"/>
                <a:gd name="T53" fmla="*/ 187325 h 423"/>
                <a:gd name="T54" fmla="*/ 442913 w 357"/>
                <a:gd name="T55" fmla="*/ 287337 h 423"/>
                <a:gd name="T56" fmla="*/ 536575 w 357"/>
                <a:gd name="T57" fmla="*/ 349250 h 423"/>
                <a:gd name="T58" fmla="*/ 517525 w 357"/>
                <a:gd name="T59" fmla="*/ 466725 h 423"/>
                <a:gd name="T60" fmla="*/ 444500 w 357"/>
                <a:gd name="T61" fmla="*/ 423862 h 423"/>
                <a:gd name="T62" fmla="*/ 444500 w 357"/>
                <a:gd name="T63" fmla="*/ 461962 h 423"/>
                <a:gd name="T64" fmla="*/ 449263 w 357"/>
                <a:gd name="T65" fmla="*/ 487362 h 423"/>
                <a:gd name="T66" fmla="*/ 458788 w 357"/>
                <a:gd name="T67" fmla="*/ 500062 h 423"/>
                <a:gd name="T68" fmla="*/ 477838 w 357"/>
                <a:gd name="T69" fmla="*/ 504825 h 423"/>
                <a:gd name="T70" fmla="*/ 487363 w 357"/>
                <a:gd name="T71" fmla="*/ 511175 h 423"/>
                <a:gd name="T72" fmla="*/ 492125 w 357"/>
                <a:gd name="T73" fmla="*/ 525462 h 423"/>
                <a:gd name="T74" fmla="*/ 492125 w 357"/>
                <a:gd name="T75" fmla="*/ 576262 h 423"/>
                <a:gd name="T76" fmla="*/ 482600 w 357"/>
                <a:gd name="T77" fmla="*/ 603250 h 423"/>
                <a:gd name="T78" fmla="*/ 466725 w 357"/>
                <a:gd name="T79" fmla="*/ 622300 h 423"/>
                <a:gd name="T80" fmla="*/ 461963 w 357"/>
                <a:gd name="T81" fmla="*/ 671512 h 4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57"/>
                <a:gd name="T124" fmla="*/ 0 h 423"/>
                <a:gd name="T125" fmla="*/ 357 w 357"/>
                <a:gd name="T126" fmla="*/ 423 h 4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57" h="423">
                  <a:moveTo>
                    <a:pt x="261" y="423"/>
                  </a:moveTo>
                  <a:lnTo>
                    <a:pt x="234" y="389"/>
                  </a:lnTo>
                  <a:lnTo>
                    <a:pt x="231" y="362"/>
                  </a:lnTo>
                  <a:lnTo>
                    <a:pt x="181" y="339"/>
                  </a:lnTo>
                  <a:lnTo>
                    <a:pt x="142" y="301"/>
                  </a:lnTo>
                  <a:lnTo>
                    <a:pt x="131" y="279"/>
                  </a:lnTo>
                  <a:lnTo>
                    <a:pt x="173" y="262"/>
                  </a:lnTo>
                  <a:lnTo>
                    <a:pt x="188" y="205"/>
                  </a:lnTo>
                  <a:lnTo>
                    <a:pt x="176" y="140"/>
                  </a:lnTo>
                  <a:lnTo>
                    <a:pt x="104" y="148"/>
                  </a:lnTo>
                  <a:lnTo>
                    <a:pt x="47" y="125"/>
                  </a:lnTo>
                  <a:lnTo>
                    <a:pt x="0" y="68"/>
                  </a:lnTo>
                  <a:lnTo>
                    <a:pt x="24" y="26"/>
                  </a:lnTo>
                  <a:lnTo>
                    <a:pt x="62" y="95"/>
                  </a:lnTo>
                  <a:lnTo>
                    <a:pt x="60" y="92"/>
                  </a:lnTo>
                  <a:lnTo>
                    <a:pt x="59" y="84"/>
                  </a:lnTo>
                  <a:lnTo>
                    <a:pt x="59" y="81"/>
                  </a:lnTo>
                  <a:lnTo>
                    <a:pt x="60" y="78"/>
                  </a:lnTo>
                  <a:lnTo>
                    <a:pt x="62" y="77"/>
                  </a:lnTo>
                  <a:lnTo>
                    <a:pt x="66" y="75"/>
                  </a:lnTo>
                  <a:lnTo>
                    <a:pt x="68" y="75"/>
                  </a:lnTo>
                  <a:lnTo>
                    <a:pt x="69" y="72"/>
                  </a:lnTo>
                  <a:lnTo>
                    <a:pt x="69" y="65"/>
                  </a:lnTo>
                  <a:lnTo>
                    <a:pt x="68" y="54"/>
                  </a:lnTo>
                  <a:lnTo>
                    <a:pt x="66" y="42"/>
                  </a:lnTo>
                  <a:lnTo>
                    <a:pt x="60" y="21"/>
                  </a:lnTo>
                  <a:lnTo>
                    <a:pt x="59" y="11"/>
                  </a:lnTo>
                  <a:lnTo>
                    <a:pt x="63" y="8"/>
                  </a:lnTo>
                  <a:lnTo>
                    <a:pt x="74" y="3"/>
                  </a:lnTo>
                  <a:lnTo>
                    <a:pt x="80" y="1"/>
                  </a:lnTo>
                  <a:lnTo>
                    <a:pt x="86" y="0"/>
                  </a:lnTo>
                  <a:lnTo>
                    <a:pt x="90" y="3"/>
                  </a:lnTo>
                  <a:lnTo>
                    <a:pt x="92" y="6"/>
                  </a:lnTo>
                  <a:lnTo>
                    <a:pt x="93" y="14"/>
                  </a:lnTo>
                  <a:lnTo>
                    <a:pt x="93" y="23"/>
                  </a:lnTo>
                  <a:lnTo>
                    <a:pt x="92" y="41"/>
                  </a:lnTo>
                  <a:lnTo>
                    <a:pt x="93" y="50"/>
                  </a:lnTo>
                  <a:lnTo>
                    <a:pt x="98" y="57"/>
                  </a:lnTo>
                  <a:lnTo>
                    <a:pt x="101" y="60"/>
                  </a:lnTo>
                  <a:lnTo>
                    <a:pt x="106" y="62"/>
                  </a:lnTo>
                  <a:lnTo>
                    <a:pt x="110" y="63"/>
                  </a:lnTo>
                  <a:lnTo>
                    <a:pt x="116" y="63"/>
                  </a:lnTo>
                  <a:lnTo>
                    <a:pt x="127" y="63"/>
                  </a:lnTo>
                  <a:lnTo>
                    <a:pt x="137" y="62"/>
                  </a:lnTo>
                  <a:lnTo>
                    <a:pt x="145" y="59"/>
                  </a:lnTo>
                  <a:lnTo>
                    <a:pt x="151" y="56"/>
                  </a:lnTo>
                  <a:lnTo>
                    <a:pt x="160" y="51"/>
                  </a:lnTo>
                  <a:lnTo>
                    <a:pt x="161" y="48"/>
                  </a:lnTo>
                  <a:lnTo>
                    <a:pt x="246" y="71"/>
                  </a:lnTo>
                  <a:lnTo>
                    <a:pt x="250" y="77"/>
                  </a:lnTo>
                  <a:lnTo>
                    <a:pt x="261" y="89"/>
                  </a:lnTo>
                  <a:lnTo>
                    <a:pt x="267" y="98"/>
                  </a:lnTo>
                  <a:lnTo>
                    <a:pt x="271" y="107"/>
                  </a:lnTo>
                  <a:lnTo>
                    <a:pt x="274" y="118"/>
                  </a:lnTo>
                  <a:lnTo>
                    <a:pt x="276" y="130"/>
                  </a:lnTo>
                  <a:lnTo>
                    <a:pt x="279" y="181"/>
                  </a:lnTo>
                  <a:lnTo>
                    <a:pt x="280" y="209"/>
                  </a:lnTo>
                  <a:lnTo>
                    <a:pt x="338" y="220"/>
                  </a:lnTo>
                  <a:lnTo>
                    <a:pt x="357" y="286"/>
                  </a:lnTo>
                  <a:lnTo>
                    <a:pt x="326" y="294"/>
                  </a:lnTo>
                  <a:lnTo>
                    <a:pt x="307" y="279"/>
                  </a:lnTo>
                  <a:lnTo>
                    <a:pt x="280" y="267"/>
                  </a:lnTo>
                  <a:lnTo>
                    <a:pt x="280" y="274"/>
                  </a:lnTo>
                  <a:lnTo>
                    <a:pt x="280" y="291"/>
                  </a:lnTo>
                  <a:lnTo>
                    <a:pt x="282" y="298"/>
                  </a:lnTo>
                  <a:lnTo>
                    <a:pt x="283" y="307"/>
                  </a:lnTo>
                  <a:lnTo>
                    <a:pt x="286" y="313"/>
                  </a:lnTo>
                  <a:lnTo>
                    <a:pt x="289" y="315"/>
                  </a:lnTo>
                  <a:lnTo>
                    <a:pt x="291" y="316"/>
                  </a:lnTo>
                  <a:lnTo>
                    <a:pt x="301" y="318"/>
                  </a:lnTo>
                  <a:lnTo>
                    <a:pt x="304" y="319"/>
                  </a:lnTo>
                  <a:lnTo>
                    <a:pt x="307" y="322"/>
                  </a:lnTo>
                  <a:lnTo>
                    <a:pt x="309" y="325"/>
                  </a:lnTo>
                  <a:lnTo>
                    <a:pt x="310" y="331"/>
                  </a:lnTo>
                  <a:lnTo>
                    <a:pt x="310" y="351"/>
                  </a:lnTo>
                  <a:lnTo>
                    <a:pt x="310" y="363"/>
                  </a:lnTo>
                  <a:lnTo>
                    <a:pt x="307" y="372"/>
                  </a:lnTo>
                  <a:lnTo>
                    <a:pt x="304" y="380"/>
                  </a:lnTo>
                  <a:lnTo>
                    <a:pt x="301" y="384"/>
                  </a:lnTo>
                  <a:lnTo>
                    <a:pt x="294" y="392"/>
                  </a:lnTo>
                  <a:lnTo>
                    <a:pt x="291" y="393"/>
                  </a:lnTo>
                  <a:lnTo>
                    <a:pt x="291" y="423"/>
                  </a:lnTo>
                  <a:lnTo>
                    <a:pt x="261" y="423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24" name="Freeform 93"/>
            <p:cNvSpPr>
              <a:spLocks/>
            </p:cNvSpPr>
            <p:nvPr/>
          </p:nvSpPr>
          <p:spPr bwMode="auto">
            <a:xfrm>
              <a:off x="2676525" y="1196975"/>
              <a:ext cx="1246188" cy="1428750"/>
            </a:xfrm>
            <a:custGeom>
              <a:avLst/>
              <a:gdLst>
                <a:gd name="T0" fmla="*/ 461963 w 785"/>
                <a:gd name="T1" fmla="*/ 1160463 h 900"/>
                <a:gd name="T2" fmla="*/ 466725 w 785"/>
                <a:gd name="T3" fmla="*/ 806450 h 900"/>
                <a:gd name="T4" fmla="*/ 363538 w 785"/>
                <a:gd name="T5" fmla="*/ 600075 h 900"/>
                <a:gd name="T6" fmla="*/ 98425 w 785"/>
                <a:gd name="T7" fmla="*/ 425450 h 900"/>
                <a:gd name="T8" fmla="*/ 0 w 785"/>
                <a:gd name="T9" fmla="*/ 303213 h 900"/>
                <a:gd name="T10" fmla="*/ 4763 w 785"/>
                <a:gd name="T11" fmla="*/ 268288 h 900"/>
                <a:gd name="T12" fmla="*/ 25400 w 785"/>
                <a:gd name="T13" fmla="*/ 236538 h 900"/>
                <a:gd name="T14" fmla="*/ 47625 w 785"/>
                <a:gd name="T15" fmla="*/ 230188 h 900"/>
                <a:gd name="T16" fmla="*/ 157163 w 785"/>
                <a:gd name="T17" fmla="*/ 212725 h 900"/>
                <a:gd name="T18" fmla="*/ 288925 w 785"/>
                <a:gd name="T19" fmla="*/ 131763 h 900"/>
                <a:gd name="T20" fmla="*/ 346075 w 785"/>
                <a:gd name="T21" fmla="*/ 84138 h 900"/>
                <a:gd name="T22" fmla="*/ 390525 w 785"/>
                <a:gd name="T23" fmla="*/ 61913 h 900"/>
                <a:gd name="T24" fmla="*/ 442913 w 785"/>
                <a:gd name="T25" fmla="*/ 57150 h 900"/>
                <a:gd name="T26" fmla="*/ 528638 w 785"/>
                <a:gd name="T27" fmla="*/ 42863 h 900"/>
                <a:gd name="T28" fmla="*/ 588963 w 785"/>
                <a:gd name="T29" fmla="*/ 71438 h 900"/>
                <a:gd name="T30" fmla="*/ 636588 w 785"/>
                <a:gd name="T31" fmla="*/ 103188 h 900"/>
                <a:gd name="T32" fmla="*/ 690563 w 785"/>
                <a:gd name="T33" fmla="*/ 93663 h 900"/>
                <a:gd name="T34" fmla="*/ 722313 w 785"/>
                <a:gd name="T35" fmla="*/ 71438 h 900"/>
                <a:gd name="T36" fmla="*/ 765175 w 785"/>
                <a:gd name="T37" fmla="*/ 47625 h 900"/>
                <a:gd name="T38" fmla="*/ 855663 w 785"/>
                <a:gd name="T39" fmla="*/ 31750 h 900"/>
                <a:gd name="T40" fmla="*/ 990600 w 785"/>
                <a:gd name="T41" fmla="*/ 4763 h 900"/>
                <a:gd name="T42" fmla="*/ 1062038 w 785"/>
                <a:gd name="T43" fmla="*/ 0 h 900"/>
                <a:gd name="T44" fmla="*/ 1104900 w 785"/>
                <a:gd name="T45" fmla="*/ 7938 h 900"/>
                <a:gd name="T46" fmla="*/ 1117600 w 785"/>
                <a:gd name="T47" fmla="*/ 23813 h 900"/>
                <a:gd name="T48" fmla="*/ 1114425 w 785"/>
                <a:gd name="T49" fmla="*/ 55563 h 900"/>
                <a:gd name="T50" fmla="*/ 1127125 w 785"/>
                <a:gd name="T51" fmla="*/ 100013 h 900"/>
                <a:gd name="T52" fmla="*/ 1193800 w 785"/>
                <a:gd name="T53" fmla="*/ 203200 h 900"/>
                <a:gd name="T54" fmla="*/ 1241425 w 785"/>
                <a:gd name="T55" fmla="*/ 307975 h 900"/>
                <a:gd name="T56" fmla="*/ 1246188 w 785"/>
                <a:gd name="T57" fmla="*/ 354013 h 900"/>
                <a:gd name="T58" fmla="*/ 1233488 w 785"/>
                <a:gd name="T59" fmla="*/ 368300 h 900"/>
                <a:gd name="T60" fmla="*/ 1189038 w 785"/>
                <a:gd name="T61" fmla="*/ 373063 h 900"/>
                <a:gd name="T62" fmla="*/ 1169988 w 785"/>
                <a:gd name="T63" fmla="*/ 409575 h 900"/>
                <a:gd name="T64" fmla="*/ 1165225 w 785"/>
                <a:gd name="T65" fmla="*/ 746125 h 900"/>
                <a:gd name="T66" fmla="*/ 1165225 w 785"/>
                <a:gd name="T67" fmla="*/ 873125 h 900"/>
                <a:gd name="T68" fmla="*/ 1150938 w 785"/>
                <a:gd name="T69" fmla="*/ 942975 h 900"/>
                <a:gd name="T70" fmla="*/ 1128713 w 785"/>
                <a:gd name="T71" fmla="*/ 958850 h 900"/>
                <a:gd name="T72" fmla="*/ 1028700 w 785"/>
                <a:gd name="T73" fmla="*/ 977900 h 900"/>
                <a:gd name="T74" fmla="*/ 977900 w 785"/>
                <a:gd name="T75" fmla="*/ 1006475 h 900"/>
                <a:gd name="T76" fmla="*/ 911225 w 785"/>
                <a:gd name="T77" fmla="*/ 1052513 h 900"/>
                <a:gd name="T78" fmla="*/ 860425 w 785"/>
                <a:gd name="T79" fmla="*/ 1085850 h 900"/>
                <a:gd name="T80" fmla="*/ 836613 w 785"/>
                <a:gd name="T81" fmla="*/ 1128713 h 900"/>
                <a:gd name="T82" fmla="*/ 803275 w 785"/>
                <a:gd name="T83" fmla="*/ 1136650 h 900"/>
                <a:gd name="T84" fmla="*/ 774700 w 785"/>
                <a:gd name="T85" fmla="*/ 1181100 h 900"/>
                <a:gd name="T86" fmla="*/ 736600 w 785"/>
                <a:gd name="T87" fmla="*/ 1260475 h 900"/>
                <a:gd name="T88" fmla="*/ 730250 w 785"/>
                <a:gd name="T89" fmla="*/ 1368425 h 900"/>
                <a:gd name="T90" fmla="*/ 727075 w 785"/>
                <a:gd name="T91" fmla="*/ 1419225 h 900"/>
                <a:gd name="T92" fmla="*/ 685800 w 785"/>
                <a:gd name="T93" fmla="*/ 1425575 h 900"/>
                <a:gd name="T94" fmla="*/ 608013 w 785"/>
                <a:gd name="T95" fmla="*/ 1425575 h 9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85"/>
                <a:gd name="T145" fmla="*/ 0 h 900"/>
                <a:gd name="T146" fmla="*/ 785 w 785"/>
                <a:gd name="T147" fmla="*/ 900 h 90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85" h="900">
                  <a:moveTo>
                    <a:pt x="368" y="848"/>
                  </a:moveTo>
                  <a:lnTo>
                    <a:pt x="328" y="781"/>
                  </a:lnTo>
                  <a:lnTo>
                    <a:pt x="291" y="731"/>
                  </a:lnTo>
                  <a:lnTo>
                    <a:pt x="291" y="646"/>
                  </a:lnTo>
                  <a:lnTo>
                    <a:pt x="294" y="567"/>
                  </a:lnTo>
                  <a:lnTo>
                    <a:pt x="294" y="508"/>
                  </a:lnTo>
                  <a:lnTo>
                    <a:pt x="256" y="535"/>
                  </a:lnTo>
                  <a:lnTo>
                    <a:pt x="256" y="478"/>
                  </a:lnTo>
                  <a:lnTo>
                    <a:pt x="229" y="378"/>
                  </a:lnTo>
                  <a:lnTo>
                    <a:pt x="199" y="318"/>
                  </a:lnTo>
                  <a:lnTo>
                    <a:pt x="126" y="301"/>
                  </a:lnTo>
                  <a:lnTo>
                    <a:pt x="62" y="268"/>
                  </a:lnTo>
                  <a:lnTo>
                    <a:pt x="23" y="241"/>
                  </a:lnTo>
                  <a:lnTo>
                    <a:pt x="62" y="229"/>
                  </a:lnTo>
                  <a:lnTo>
                    <a:pt x="0" y="191"/>
                  </a:lnTo>
                  <a:lnTo>
                    <a:pt x="0" y="184"/>
                  </a:lnTo>
                  <a:lnTo>
                    <a:pt x="1" y="176"/>
                  </a:lnTo>
                  <a:lnTo>
                    <a:pt x="3" y="169"/>
                  </a:lnTo>
                  <a:lnTo>
                    <a:pt x="7" y="160"/>
                  </a:lnTo>
                  <a:lnTo>
                    <a:pt x="12" y="152"/>
                  </a:lnTo>
                  <a:lnTo>
                    <a:pt x="16" y="149"/>
                  </a:lnTo>
                  <a:lnTo>
                    <a:pt x="21" y="148"/>
                  </a:lnTo>
                  <a:lnTo>
                    <a:pt x="26" y="146"/>
                  </a:lnTo>
                  <a:lnTo>
                    <a:pt x="30" y="145"/>
                  </a:lnTo>
                  <a:lnTo>
                    <a:pt x="44" y="145"/>
                  </a:lnTo>
                  <a:lnTo>
                    <a:pt x="62" y="142"/>
                  </a:lnTo>
                  <a:lnTo>
                    <a:pt x="99" y="134"/>
                  </a:lnTo>
                  <a:lnTo>
                    <a:pt x="145" y="122"/>
                  </a:lnTo>
                  <a:lnTo>
                    <a:pt x="166" y="101"/>
                  </a:lnTo>
                  <a:lnTo>
                    <a:pt x="182" y="83"/>
                  </a:lnTo>
                  <a:lnTo>
                    <a:pt x="194" y="72"/>
                  </a:lnTo>
                  <a:lnTo>
                    <a:pt x="205" y="63"/>
                  </a:lnTo>
                  <a:lnTo>
                    <a:pt x="218" y="53"/>
                  </a:lnTo>
                  <a:lnTo>
                    <a:pt x="226" y="47"/>
                  </a:lnTo>
                  <a:lnTo>
                    <a:pt x="235" y="42"/>
                  </a:lnTo>
                  <a:lnTo>
                    <a:pt x="246" y="39"/>
                  </a:lnTo>
                  <a:lnTo>
                    <a:pt x="256" y="38"/>
                  </a:lnTo>
                  <a:lnTo>
                    <a:pt x="267" y="38"/>
                  </a:lnTo>
                  <a:lnTo>
                    <a:pt x="279" y="36"/>
                  </a:lnTo>
                  <a:lnTo>
                    <a:pt x="298" y="32"/>
                  </a:lnTo>
                  <a:lnTo>
                    <a:pt x="316" y="29"/>
                  </a:lnTo>
                  <a:lnTo>
                    <a:pt x="333" y="27"/>
                  </a:lnTo>
                  <a:lnTo>
                    <a:pt x="340" y="29"/>
                  </a:lnTo>
                  <a:lnTo>
                    <a:pt x="350" y="33"/>
                  </a:lnTo>
                  <a:lnTo>
                    <a:pt x="371" y="45"/>
                  </a:lnTo>
                  <a:lnTo>
                    <a:pt x="389" y="59"/>
                  </a:lnTo>
                  <a:lnTo>
                    <a:pt x="396" y="63"/>
                  </a:lnTo>
                  <a:lnTo>
                    <a:pt x="401" y="65"/>
                  </a:lnTo>
                  <a:lnTo>
                    <a:pt x="413" y="63"/>
                  </a:lnTo>
                  <a:lnTo>
                    <a:pt x="428" y="62"/>
                  </a:lnTo>
                  <a:lnTo>
                    <a:pt x="435" y="59"/>
                  </a:lnTo>
                  <a:lnTo>
                    <a:pt x="443" y="56"/>
                  </a:lnTo>
                  <a:lnTo>
                    <a:pt x="450" y="51"/>
                  </a:lnTo>
                  <a:lnTo>
                    <a:pt x="455" y="45"/>
                  </a:lnTo>
                  <a:lnTo>
                    <a:pt x="461" y="41"/>
                  </a:lnTo>
                  <a:lnTo>
                    <a:pt x="470" y="35"/>
                  </a:lnTo>
                  <a:lnTo>
                    <a:pt x="482" y="30"/>
                  </a:lnTo>
                  <a:lnTo>
                    <a:pt x="494" y="27"/>
                  </a:lnTo>
                  <a:lnTo>
                    <a:pt x="520" y="21"/>
                  </a:lnTo>
                  <a:lnTo>
                    <a:pt x="539" y="20"/>
                  </a:lnTo>
                  <a:lnTo>
                    <a:pt x="557" y="17"/>
                  </a:lnTo>
                  <a:lnTo>
                    <a:pt x="582" y="12"/>
                  </a:lnTo>
                  <a:lnTo>
                    <a:pt x="624" y="3"/>
                  </a:lnTo>
                  <a:lnTo>
                    <a:pt x="643" y="0"/>
                  </a:lnTo>
                  <a:lnTo>
                    <a:pt x="655" y="0"/>
                  </a:lnTo>
                  <a:lnTo>
                    <a:pt x="669" y="0"/>
                  </a:lnTo>
                  <a:lnTo>
                    <a:pt x="681" y="0"/>
                  </a:lnTo>
                  <a:lnTo>
                    <a:pt x="692" y="3"/>
                  </a:lnTo>
                  <a:lnTo>
                    <a:pt x="696" y="5"/>
                  </a:lnTo>
                  <a:lnTo>
                    <a:pt x="699" y="8"/>
                  </a:lnTo>
                  <a:lnTo>
                    <a:pt x="702" y="11"/>
                  </a:lnTo>
                  <a:lnTo>
                    <a:pt x="704" y="15"/>
                  </a:lnTo>
                  <a:lnTo>
                    <a:pt x="704" y="23"/>
                  </a:lnTo>
                  <a:lnTo>
                    <a:pt x="704" y="29"/>
                  </a:lnTo>
                  <a:lnTo>
                    <a:pt x="702" y="35"/>
                  </a:lnTo>
                  <a:lnTo>
                    <a:pt x="702" y="42"/>
                  </a:lnTo>
                  <a:lnTo>
                    <a:pt x="704" y="51"/>
                  </a:lnTo>
                  <a:lnTo>
                    <a:pt x="710" y="63"/>
                  </a:lnTo>
                  <a:lnTo>
                    <a:pt x="719" y="80"/>
                  </a:lnTo>
                  <a:lnTo>
                    <a:pt x="734" y="102"/>
                  </a:lnTo>
                  <a:lnTo>
                    <a:pt x="752" y="128"/>
                  </a:lnTo>
                  <a:lnTo>
                    <a:pt x="765" y="152"/>
                  </a:lnTo>
                  <a:lnTo>
                    <a:pt x="776" y="175"/>
                  </a:lnTo>
                  <a:lnTo>
                    <a:pt x="782" y="194"/>
                  </a:lnTo>
                  <a:lnTo>
                    <a:pt x="785" y="209"/>
                  </a:lnTo>
                  <a:lnTo>
                    <a:pt x="785" y="217"/>
                  </a:lnTo>
                  <a:lnTo>
                    <a:pt x="785" y="223"/>
                  </a:lnTo>
                  <a:lnTo>
                    <a:pt x="783" y="228"/>
                  </a:lnTo>
                  <a:lnTo>
                    <a:pt x="780" y="231"/>
                  </a:lnTo>
                  <a:lnTo>
                    <a:pt x="777" y="232"/>
                  </a:lnTo>
                  <a:lnTo>
                    <a:pt x="773" y="234"/>
                  </a:lnTo>
                  <a:lnTo>
                    <a:pt x="755" y="234"/>
                  </a:lnTo>
                  <a:lnTo>
                    <a:pt x="749" y="235"/>
                  </a:lnTo>
                  <a:lnTo>
                    <a:pt x="743" y="238"/>
                  </a:lnTo>
                  <a:lnTo>
                    <a:pt x="740" y="246"/>
                  </a:lnTo>
                  <a:lnTo>
                    <a:pt x="737" y="258"/>
                  </a:lnTo>
                  <a:lnTo>
                    <a:pt x="735" y="274"/>
                  </a:lnTo>
                  <a:lnTo>
                    <a:pt x="734" y="298"/>
                  </a:lnTo>
                  <a:lnTo>
                    <a:pt x="734" y="470"/>
                  </a:lnTo>
                  <a:lnTo>
                    <a:pt x="735" y="506"/>
                  </a:lnTo>
                  <a:lnTo>
                    <a:pt x="735" y="529"/>
                  </a:lnTo>
                  <a:lnTo>
                    <a:pt x="734" y="550"/>
                  </a:lnTo>
                  <a:lnTo>
                    <a:pt x="732" y="570"/>
                  </a:lnTo>
                  <a:lnTo>
                    <a:pt x="728" y="588"/>
                  </a:lnTo>
                  <a:lnTo>
                    <a:pt x="725" y="594"/>
                  </a:lnTo>
                  <a:lnTo>
                    <a:pt x="722" y="598"/>
                  </a:lnTo>
                  <a:lnTo>
                    <a:pt x="717" y="603"/>
                  </a:lnTo>
                  <a:lnTo>
                    <a:pt x="711" y="604"/>
                  </a:lnTo>
                  <a:lnTo>
                    <a:pt x="687" y="607"/>
                  </a:lnTo>
                  <a:lnTo>
                    <a:pt x="660" y="612"/>
                  </a:lnTo>
                  <a:lnTo>
                    <a:pt x="648" y="616"/>
                  </a:lnTo>
                  <a:lnTo>
                    <a:pt x="636" y="621"/>
                  </a:lnTo>
                  <a:lnTo>
                    <a:pt x="625" y="627"/>
                  </a:lnTo>
                  <a:lnTo>
                    <a:pt x="616" y="634"/>
                  </a:lnTo>
                  <a:lnTo>
                    <a:pt x="606" y="643"/>
                  </a:lnTo>
                  <a:lnTo>
                    <a:pt x="595" y="649"/>
                  </a:lnTo>
                  <a:lnTo>
                    <a:pt x="574" y="663"/>
                  </a:lnTo>
                  <a:lnTo>
                    <a:pt x="554" y="674"/>
                  </a:lnTo>
                  <a:lnTo>
                    <a:pt x="547" y="680"/>
                  </a:lnTo>
                  <a:lnTo>
                    <a:pt x="542" y="684"/>
                  </a:lnTo>
                  <a:lnTo>
                    <a:pt x="535" y="704"/>
                  </a:lnTo>
                  <a:lnTo>
                    <a:pt x="532" y="711"/>
                  </a:lnTo>
                  <a:lnTo>
                    <a:pt x="527" y="711"/>
                  </a:lnTo>
                  <a:lnTo>
                    <a:pt x="517" y="711"/>
                  </a:lnTo>
                  <a:lnTo>
                    <a:pt x="511" y="713"/>
                  </a:lnTo>
                  <a:lnTo>
                    <a:pt x="506" y="716"/>
                  </a:lnTo>
                  <a:lnTo>
                    <a:pt x="500" y="720"/>
                  </a:lnTo>
                  <a:lnTo>
                    <a:pt x="497" y="726"/>
                  </a:lnTo>
                  <a:lnTo>
                    <a:pt x="488" y="744"/>
                  </a:lnTo>
                  <a:lnTo>
                    <a:pt x="475" y="768"/>
                  </a:lnTo>
                  <a:lnTo>
                    <a:pt x="469" y="781"/>
                  </a:lnTo>
                  <a:lnTo>
                    <a:pt x="464" y="794"/>
                  </a:lnTo>
                  <a:lnTo>
                    <a:pt x="460" y="806"/>
                  </a:lnTo>
                  <a:lnTo>
                    <a:pt x="460" y="818"/>
                  </a:lnTo>
                  <a:lnTo>
                    <a:pt x="460" y="862"/>
                  </a:lnTo>
                  <a:lnTo>
                    <a:pt x="461" y="878"/>
                  </a:lnTo>
                  <a:lnTo>
                    <a:pt x="460" y="891"/>
                  </a:lnTo>
                  <a:lnTo>
                    <a:pt x="458" y="894"/>
                  </a:lnTo>
                  <a:lnTo>
                    <a:pt x="455" y="895"/>
                  </a:lnTo>
                  <a:lnTo>
                    <a:pt x="446" y="897"/>
                  </a:lnTo>
                  <a:lnTo>
                    <a:pt x="432" y="898"/>
                  </a:lnTo>
                  <a:lnTo>
                    <a:pt x="419" y="900"/>
                  </a:lnTo>
                  <a:lnTo>
                    <a:pt x="393" y="900"/>
                  </a:lnTo>
                  <a:lnTo>
                    <a:pt x="383" y="898"/>
                  </a:lnTo>
                  <a:lnTo>
                    <a:pt x="368" y="848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25" name="Freeform 94"/>
            <p:cNvSpPr>
              <a:spLocks/>
            </p:cNvSpPr>
            <p:nvPr/>
          </p:nvSpPr>
          <p:spPr bwMode="auto">
            <a:xfrm>
              <a:off x="631825" y="2033588"/>
              <a:ext cx="2408238" cy="1679575"/>
            </a:xfrm>
            <a:custGeom>
              <a:avLst/>
              <a:gdLst>
                <a:gd name="T0" fmla="*/ 1366838 w 1517"/>
                <a:gd name="T1" fmla="*/ 1555750 h 1058"/>
                <a:gd name="T2" fmla="*/ 1455738 w 1517"/>
                <a:gd name="T3" fmla="*/ 1589088 h 1058"/>
                <a:gd name="T4" fmla="*/ 1506538 w 1517"/>
                <a:gd name="T5" fmla="*/ 1641475 h 1058"/>
                <a:gd name="T6" fmla="*/ 1535113 w 1517"/>
                <a:gd name="T7" fmla="*/ 1655763 h 1058"/>
                <a:gd name="T8" fmla="*/ 1595438 w 1517"/>
                <a:gd name="T9" fmla="*/ 1589088 h 1058"/>
                <a:gd name="T10" fmla="*/ 1727200 w 1517"/>
                <a:gd name="T11" fmla="*/ 1571625 h 1058"/>
                <a:gd name="T12" fmla="*/ 1851025 w 1517"/>
                <a:gd name="T13" fmla="*/ 1677988 h 1058"/>
                <a:gd name="T14" fmla="*/ 1898650 w 1517"/>
                <a:gd name="T15" fmla="*/ 1665288 h 1058"/>
                <a:gd name="T16" fmla="*/ 1965325 w 1517"/>
                <a:gd name="T17" fmla="*/ 1366838 h 1058"/>
                <a:gd name="T18" fmla="*/ 2035175 w 1517"/>
                <a:gd name="T19" fmla="*/ 1316038 h 1058"/>
                <a:gd name="T20" fmla="*/ 2152650 w 1517"/>
                <a:gd name="T21" fmla="*/ 1182688 h 1058"/>
                <a:gd name="T22" fmla="*/ 2243138 w 1517"/>
                <a:gd name="T23" fmla="*/ 1117600 h 1058"/>
                <a:gd name="T24" fmla="*/ 2270125 w 1517"/>
                <a:gd name="T25" fmla="*/ 1050925 h 1058"/>
                <a:gd name="T26" fmla="*/ 2225675 w 1517"/>
                <a:gd name="T27" fmla="*/ 966788 h 1058"/>
                <a:gd name="T28" fmla="*/ 2384425 w 1517"/>
                <a:gd name="T29" fmla="*/ 823913 h 1058"/>
                <a:gd name="T30" fmla="*/ 2343150 w 1517"/>
                <a:gd name="T31" fmla="*/ 693738 h 1058"/>
                <a:gd name="T32" fmla="*/ 2225675 w 1517"/>
                <a:gd name="T33" fmla="*/ 658813 h 1058"/>
                <a:gd name="T34" fmla="*/ 2147888 w 1517"/>
                <a:gd name="T35" fmla="*/ 593725 h 1058"/>
                <a:gd name="T36" fmla="*/ 2054225 w 1517"/>
                <a:gd name="T37" fmla="*/ 498475 h 1058"/>
                <a:gd name="T38" fmla="*/ 1984375 w 1517"/>
                <a:gd name="T39" fmla="*/ 504825 h 1058"/>
                <a:gd name="T40" fmla="*/ 1946275 w 1517"/>
                <a:gd name="T41" fmla="*/ 687388 h 1058"/>
                <a:gd name="T42" fmla="*/ 1789113 w 1517"/>
                <a:gd name="T43" fmla="*/ 785813 h 1058"/>
                <a:gd name="T44" fmla="*/ 1728788 w 1517"/>
                <a:gd name="T45" fmla="*/ 730250 h 1058"/>
                <a:gd name="T46" fmla="*/ 1647825 w 1517"/>
                <a:gd name="T47" fmla="*/ 636588 h 1058"/>
                <a:gd name="T48" fmla="*/ 1635125 w 1517"/>
                <a:gd name="T49" fmla="*/ 603250 h 1058"/>
                <a:gd name="T50" fmla="*/ 1592263 w 1517"/>
                <a:gd name="T51" fmla="*/ 611188 h 1058"/>
                <a:gd name="T52" fmla="*/ 1614488 w 1517"/>
                <a:gd name="T53" fmla="*/ 527050 h 1058"/>
                <a:gd name="T54" fmla="*/ 1633538 w 1517"/>
                <a:gd name="T55" fmla="*/ 457200 h 1058"/>
                <a:gd name="T56" fmla="*/ 1752600 w 1517"/>
                <a:gd name="T57" fmla="*/ 395288 h 1058"/>
                <a:gd name="T58" fmla="*/ 1812925 w 1517"/>
                <a:gd name="T59" fmla="*/ 295275 h 1058"/>
                <a:gd name="T60" fmla="*/ 1884363 w 1517"/>
                <a:gd name="T61" fmla="*/ 158750 h 1058"/>
                <a:gd name="T62" fmla="*/ 1852613 w 1517"/>
                <a:gd name="T63" fmla="*/ 115888 h 1058"/>
                <a:gd name="T64" fmla="*/ 1789113 w 1517"/>
                <a:gd name="T65" fmla="*/ 177800 h 1058"/>
                <a:gd name="T66" fmla="*/ 1727200 w 1517"/>
                <a:gd name="T67" fmla="*/ 193675 h 1058"/>
                <a:gd name="T68" fmla="*/ 1649413 w 1517"/>
                <a:gd name="T69" fmla="*/ 111125 h 1058"/>
                <a:gd name="T70" fmla="*/ 1614488 w 1517"/>
                <a:gd name="T71" fmla="*/ 53975 h 1058"/>
                <a:gd name="T72" fmla="*/ 1558925 w 1517"/>
                <a:gd name="T73" fmla="*/ 0 h 1058"/>
                <a:gd name="T74" fmla="*/ 1562100 w 1517"/>
                <a:gd name="T75" fmla="*/ 112713 h 1058"/>
                <a:gd name="T76" fmla="*/ 1616075 w 1517"/>
                <a:gd name="T77" fmla="*/ 155575 h 1058"/>
                <a:gd name="T78" fmla="*/ 1590675 w 1517"/>
                <a:gd name="T79" fmla="*/ 201613 h 1058"/>
                <a:gd name="T80" fmla="*/ 1362075 w 1517"/>
                <a:gd name="T81" fmla="*/ 193675 h 1058"/>
                <a:gd name="T82" fmla="*/ 1187450 w 1517"/>
                <a:gd name="T83" fmla="*/ 233363 h 1058"/>
                <a:gd name="T84" fmla="*/ 1163638 w 1517"/>
                <a:gd name="T85" fmla="*/ 177800 h 1058"/>
                <a:gd name="T86" fmla="*/ 1101725 w 1517"/>
                <a:gd name="T87" fmla="*/ 122238 h 1058"/>
                <a:gd name="T88" fmla="*/ 1006475 w 1517"/>
                <a:gd name="T89" fmla="*/ 122238 h 1058"/>
                <a:gd name="T90" fmla="*/ 896938 w 1517"/>
                <a:gd name="T91" fmla="*/ 68263 h 1058"/>
                <a:gd name="T92" fmla="*/ 812800 w 1517"/>
                <a:gd name="T93" fmla="*/ 63500 h 1058"/>
                <a:gd name="T94" fmla="*/ 411163 w 1517"/>
                <a:gd name="T95" fmla="*/ 63500 h 1058"/>
                <a:gd name="T96" fmla="*/ 0 w 1517"/>
                <a:gd name="T97" fmla="*/ 188913 h 1058"/>
                <a:gd name="T98" fmla="*/ 119063 w 1517"/>
                <a:gd name="T99" fmla="*/ 450850 h 1058"/>
                <a:gd name="T100" fmla="*/ 153988 w 1517"/>
                <a:gd name="T101" fmla="*/ 687388 h 1058"/>
                <a:gd name="T102" fmla="*/ 406400 w 1517"/>
                <a:gd name="T103" fmla="*/ 588963 h 1058"/>
                <a:gd name="T104" fmla="*/ 774700 w 1517"/>
                <a:gd name="T105" fmla="*/ 735013 h 1058"/>
                <a:gd name="T106" fmla="*/ 963613 w 1517"/>
                <a:gd name="T107" fmla="*/ 1154113 h 1058"/>
                <a:gd name="T108" fmla="*/ 993775 w 1517"/>
                <a:gd name="T109" fmla="*/ 1244600 h 1058"/>
                <a:gd name="T110" fmla="*/ 969963 w 1517"/>
                <a:gd name="T111" fmla="*/ 1338263 h 1058"/>
                <a:gd name="T112" fmla="*/ 1016000 w 1517"/>
                <a:gd name="T113" fmla="*/ 1390650 h 1058"/>
                <a:gd name="T114" fmla="*/ 1063625 w 1517"/>
                <a:gd name="T115" fmla="*/ 1481138 h 1058"/>
                <a:gd name="T116" fmla="*/ 1196975 w 1517"/>
                <a:gd name="T117" fmla="*/ 1533525 h 105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17"/>
                <a:gd name="T178" fmla="*/ 0 h 1058"/>
                <a:gd name="T179" fmla="*/ 1517 w 1517"/>
                <a:gd name="T180" fmla="*/ 1058 h 105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17" h="1058">
                  <a:moveTo>
                    <a:pt x="815" y="971"/>
                  </a:moveTo>
                  <a:lnTo>
                    <a:pt x="815" y="971"/>
                  </a:lnTo>
                  <a:lnTo>
                    <a:pt x="828" y="971"/>
                  </a:lnTo>
                  <a:lnTo>
                    <a:pt x="842" y="974"/>
                  </a:lnTo>
                  <a:lnTo>
                    <a:pt x="854" y="977"/>
                  </a:lnTo>
                  <a:lnTo>
                    <a:pt x="861" y="980"/>
                  </a:lnTo>
                  <a:lnTo>
                    <a:pt x="883" y="996"/>
                  </a:lnTo>
                  <a:lnTo>
                    <a:pt x="893" y="1005"/>
                  </a:lnTo>
                  <a:lnTo>
                    <a:pt x="898" y="1007"/>
                  </a:lnTo>
                  <a:lnTo>
                    <a:pt x="902" y="1007"/>
                  </a:lnTo>
                  <a:lnTo>
                    <a:pt x="913" y="1001"/>
                  </a:lnTo>
                  <a:lnTo>
                    <a:pt x="917" y="1001"/>
                  </a:lnTo>
                  <a:lnTo>
                    <a:pt x="919" y="1001"/>
                  </a:lnTo>
                  <a:lnTo>
                    <a:pt x="920" y="1002"/>
                  </a:lnTo>
                  <a:lnTo>
                    <a:pt x="934" y="1018"/>
                  </a:lnTo>
                  <a:lnTo>
                    <a:pt x="947" y="1031"/>
                  </a:lnTo>
                  <a:lnTo>
                    <a:pt x="949" y="1033"/>
                  </a:lnTo>
                  <a:lnTo>
                    <a:pt x="949" y="1034"/>
                  </a:lnTo>
                  <a:lnTo>
                    <a:pt x="949" y="1039"/>
                  </a:lnTo>
                  <a:lnTo>
                    <a:pt x="950" y="1042"/>
                  </a:lnTo>
                  <a:lnTo>
                    <a:pt x="953" y="1045"/>
                  </a:lnTo>
                  <a:lnTo>
                    <a:pt x="958" y="1048"/>
                  </a:lnTo>
                  <a:lnTo>
                    <a:pt x="967" y="1051"/>
                  </a:lnTo>
                  <a:lnTo>
                    <a:pt x="967" y="1043"/>
                  </a:lnTo>
                  <a:lnTo>
                    <a:pt x="968" y="1037"/>
                  </a:lnTo>
                  <a:lnTo>
                    <a:pt x="970" y="1031"/>
                  </a:lnTo>
                  <a:lnTo>
                    <a:pt x="974" y="1025"/>
                  </a:lnTo>
                  <a:lnTo>
                    <a:pt x="982" y="1016"/>
                  </a:lnTo>
                  <a:lnTo>
                    <a:pt x="993" y="1007"/>
                  </a:lnTo>
                  <a:lnTo>
                    <a:pt x="1005" y="1001"/>
                  </a:lnTo>
                  <a:lnTo>
                    <a:pt x="1017" y="996"/>
                  </a:lnTo>
                  <a:lnTo>
                    <a:pt x="1039" y="992"/>
                  </a:lnTo>
                  <a:lnTo>
                    <a:pt x="1051" y="989"/>
                  </a:lnTo>
                  <a:lnTo>
                    <a:pt x="1060" y="987"/>
                  </a:lnTo>
                  <a:lnTo>
                    <a:pt x="1077" y="989"/>
                  </a:lnTo>
                  <a:lnTo>
                    <a:pt x="1088" y="990"/>
                  </a:lnTo>
                  <a:lnTo>
                    <a:pt x="1097" y="992"/>
                  </a:lnTo>
                  <a:lnTo>
                    <a:pt x="1103" y="992"/>
                  </a:lnTo>
                  <a:lnTo>
                    <a:pt x="1109" y="995"/>
                  </a:lnTo>
                  <a:lnTo>
                    <a:pt x="1125" y="1001"/>
                  </a:lnTo>
                  <a:lnTo>
                    <a:pt x="1146" y="1010"/>
                  </a:lnTo>
                  <a:lnTo>
                    <a:pt x="1166" y="1057"/>
                  </a:lnTo>
                  <a:lnTo>
                    <a:pt x="1170" y="1057"/>
                  </a:lnTo>
                  <a:lnTo>
                    <a:pt x="1181" y="1058"/>
                  </a:lnTo>
                  <a:lnTo>
                    <a:pt x="1187" y="1058"/>
                  </a:lnTo>
                  <a:lnTo>
                    <a:pt x="1191" y="1057"/>
                  </a:lnTo>
                  <a:lnTo>
                    <a:pt x="1194" y="1054"/>
                  </a:lnTo>
                  <a:lnTo>
                    <a:pt x="1196" y="1049"/>
                  </a:lnTo>
                  <a:lnTo>
                    <a:pt x="1196" y="968"/>
                  </a:lnTo>
                  <a:lnTo>
                    <a:pt x="1198" y="953"/>
                  </a:lnTo>
                  <a:lnTo>
                    <a:pt x="1204" y="935"/>
                  </a:lnTo>
                  <a:lnTo>
                    <a:pt x="1211" y="915"/>
                  </a:lnTo>
                  <a:lnTo>
                    <a:pt x="1222" y="894"/>
                  </a:lnTo>
                  <a:lnTo>
                    <a:pt x="1238" y="861"/>
                  </a:lnTo>
                  <a:lnTo>
                    <a:pt x="1246" y="846"/>
                  </a:lnTo>
                  <a:lnTo>
                    <a:pt x="1261" y="835"/>
                  </a:lnTo>
                  <a:lnTo>
                    <a:pt x="1267" y="831"/>
                  </a:lnTo>
                  <a:lnTo>
                    <a:pt x="1271" y="829"/>
                  </a:lnTo>
                  <a:lnTo>
                    <a:pt x="1279" y="828"/>
                  </a:lnTo>
                  <a:lnTo>
                    <a:pt x="1282" y="829"/>
                  </a:lnTo>
                  <a:lnTo>
                    <a:pt x="1283" y="831"/>
                  </a:lnTo>
                  <a:lnTo>
                    <a:pt x="1323" y="823"/>
                  </a:lnTo>
                  <a:lnTo>
                    <a:pt x="1332" y="799"/>
                  </a:lnTo>
                  <a:lnTo>
                    <a:pt x="1345" y="766"/>
                  </a:lnTo>
                  <a:lnTo>
                    <a:pt x="1350" y="755"/>
                  </a:lnTo>
                  <a:lnTo>
                    <a:pt x="1356" y="745"/>
                  </a:lnTo>
                  <a:lnTo>
                    <a:pt x="1365" y="731"/>
                  </a:lnTo>
                  <a:lnTo>
                    <a:pt x="1381" y="718"/>
                  </a:lnTo>
                  <a:lnTo>
                    <a:pt x="1396" y="709"/>
                  </a:lnTo>
                  <a:lnTo>
                    <a:pt x="1404" y="706"/>
                  </a:lnTo>
                  <a:lnTo>
                    <a:pt x="1410" y="704"/>
                  </a:lnTo>
                  <a:lnTo>
                    <a:pt x="1413" y="704"/>
                  </a:lnTo>
                  <a:lnTo>
                    <a:pt x="1416" y="703"/>
                  </a:lnTo>
                  <a:lnTo>
                    <a:pt x="1419" y="698"/>
                  </a:lnTo>
                  <a:lnTo>
                    <a:pt x="1424" y="691"/>
                  </a:lnTo>
                  <a:lnTo>
                    <a:pt x="1425" y="683"/>
                  </a:lnTo>
                  <a:lnTo>
                    <a:pt x="1428" y="669"/>
                  </a:lnTo>
                  <a:lnTo>
                    <a:pt x="1430" y="662"/>
                  </a:lnTo>
                  <a:lnTo>
                    <a:pt x="1383" y="662"/>
                  </a:lnTo>
                  <a:lnTo>
                    <a:pt x="1357" y="654"/>
                  </a:lnTo>
                  <a:lnTo>
                    <a:pt x="1374" y="635"/>
                  </a:lnTo>
                  <a:lnTo>
                    <a:pt x="1389" y="620"/>
                  </a:lnTo>
                  <a:lnTo>
                    <a:pt x="1396" y="614"/>
                  </a:lnTo>
                  <a:lnTo>
                    <a:pt x="1402" y="609"/>
                  </a:lnTo>
                  <a:lnTo>
                    <a:pt x="1410" y="606"/>
                  </a:lnTo>
                  <a:lnTo>
                    <a:pt x="1421" y="605"/>
                  </a:lnTo>
                  <a:lnTo>
                    <a:pt x="1443" y="602"/>
                  </a:lnTo>
                  <a:lnTo>
                    <a:pt x="1472" y="602"/>
                  </a:lnTo>
                  <a:lnTo>
                    <a:pt x="1517" y="562"/>
                  </a:lnTo>
                  <a:lnTo>
                    <a:pt x="1502" y="519"/>
                  </a:lnTo>
                  <a:lnTo>
                    <a:pt x="1491" y="484"/>
                  </a:lnTo>
                  <a:lnTo>
                    <a:pt x="1488" y="469"/>
                  </a:lnTo>
                  <a:lnTo>
                    <a:pt x="1487" y="460"/>
                  </a:lnTo>
                  <a:lnTo>
                    <a:pt x="1485" y="455"/>
                  </a:lnTo>
                  <a:lnTo>
                    <a:pt x="1484" y="451"/>
                  </a:lnTo>
                  <a:lnTo>
                    <a:pt x="1476" y="437"/>
                  </a:lnTo>
                  <a:lnTo>
                    <a:pt x="1464" y="424"/>
                  </a:lnTo>
                  <a:lnTo>
                    <a:pt x="1452" y="409"/>
                  </a:lnTo>
                  <a:lnTo>
                    <a:pt x="1428" y="383"/>
                  </a:lnTo>
                  <a:lnTo>
                    <a:pt x="1418" y="371"/>
                  </a:lnTo>
                  <a:lnTo>
                    <a:pt x="1410" y="418"/>
                  </a:lnTo>
                  <a:lnTo>
                    <a:pt x="1402" y="415"/>
                  </a:lnTo>
                  <a:lnTo>
                    <a:pt x="1386" y="409"/>
                  </a:lnTo>
                  <a:lnTo>
                    <a:pt x="1377" y="404"/>
                  </a:lnTo>
                  <a:lnTo>
                    <a:pt x="1368" y="398"/>
                  </a:lnTo>
                  <a:lnTo>
                    <a:pt x="1362" y="391"/>
                  </a:lnTo>
                  <a:lnTo>
                    <a:pt x="1357" y="383"/>
                  </a:lnTo>
                  <a:lnTo>
                    <a:pt x="1353" y="374"/>
                  </a:lnTo>
                  <a:lnTo>
                    <a:pt x="1347" y="364"/>
                  </a:lnTo>
                  <a:lnTo>
                    <a:pt x="1339" y="354"/>
                  </a:lnTo>
                  <a:lnTo>
                    <a:pt x="1330" y="344"/>
                  </a:lnTo>
                  <a:lnTo>
                    <a:pt x="1320" y="333"/>
                  </a:lnTo>
                  <a:lnTo>
                    <a:pt x="1308" y="323"/>
                  </a:lnTo>
                  <a:lnTo>
                    <a:pt x="1294" y="314"/>
                  </a:lnTo>
                  <a:lnTo>
                    <a:pt x="1280" y="306"/>
                  </a:lnTo>
                  <a:lnTo>
                    <a:pt x="1273" y="305"/>
                  </a:lnTo>
                  <a:lnTo>
                    <a:pt x="1267" y="305"/>
                  </a:lnTo>
                  <a:lnTo>
                    <a:pt x="1261" y="308"/>
                  </a:lnTo>
                  <a:lnTo>
                    <a:pt x="1256" y="312"/>
                  </a:lnTo>
                  <a:lnTo>
                    <a:pt x="1250" y="318"/>
                  </a:lnTo>
                  <a:lnTo>
                    <a:pt x="1246" y="324"/>
                  </a:lnTo>
                  <a:lnTo>
                    <a:pt x="1240" y="341"/>
                  </a:lnTo>
                  <a:lnTo>
                    <a:pt x="1234" y="359"/>
                  </a:lnTo>
                  <a:lnTo>
                    <a:pt x="1229" y="376"/>
                  </a:lnTo>
                  <a:lnTo>
                    <a:pt x="1226" y="391"/>
                  </a:lnTo>
                  <a:lnTo>
                    <a:pt x="1226" y="433"/>
                  </a:lnTo>
                  <a:lnTo>
                    <a:pt x="1223" y="505"/>
                  </a:lnTo>
                  <a:lnTo>
                    <a:pt x="1208" y="555"/>
                  </a:lnTo>
                  <a:lnTo>
                    <a:pt x="1188" y="559"/>
                  </a:lnTo>
                  <a:lnTo>
                    <a:pt x="1166" y="513"/>
                  </a:lnTo>
                  <a:lnTo>
                    <a:pt x="1154" y="508"/>
                  </a:lnTo>
                  <a:lnTo>
                    <a:pt x="1127" y="495"/>
                  </a:lnTo>
                  <a:lnTo>
                    <a:pt x="1113" y="486"/>
                  </a:lnTo>
                  <a:lnTo>
                    <a:pt x="1101" y="478"/>
                  </a:lnTo>
                  <a:lnTo>
                    <a:pt x="1092" y="471"/>
                  </a:lnTo>
                  <a:lnTo>
                    <a:pt x="1091" y="466"/>
                  </a:lnTo>
                  <a:lnTo>
                    <a:pt x="1089" y="463"/>
                  </a:lnTo>
                  <a:lnTo>
                    <a:pt x="1089" y="460"/>
                  </a:lnTo>
                  <a:lnTo>
                    <a:pt x="1086" y="457"/>
                  </a:lnTo>
                  <a:lnTo>
                    <a:pt x="1080" y="449"/>
                  </a:lnTo>
                  <a:lnTo>
                    <a:pt x="1062" y="431"/>
                  </a:lnTo>
                  <a:lnTo>
                    <a:pt x="1053" y="421"/>
                  </a:lnTo>
                  <a:lnTo>
                    <a:pt x="1044" y="412"/>
                  </a:lnTo>
                  <a:lnTo>
                    <a:pt x="1038" y="401"/>
                  </a:lnTo>
                  <a:lnTo>
                    <a:pt x="1036" y="395"/>
                  </a:lnTo>
                  <a:lnTo>
                    <a:pt x="1035" y="391"/>
                  </a:lnTo>
                  <a:lnTo>
                    <a:pt x="1035" y="386"/>
                  </a:lnTo>
                  <a:lnTo>
                    <a:pt x="1033" y="383"/>
                  </a:lnTo>
                  <a:lnTo>
                    <a:pt x="1032" y="382"/>
                  </a:lnTo>
                  <a:lnTo>
                    <a:pt x="1030" y="380"/>
                  </a:lnTo>
                  <a:lnTo>
                    <a:pt x="1024" y="380"/>
                  </a:lnTo>
                  <a:lnTo>
                    <a:pt x="1018" y="382"/>
                  </a:lnTo>
                  <a:lnTo>
                    <a:pt x="1012" y="385"/>
                  </a:lnTo>
                  <a:lnTo>
                    <a:pt x="1006" y="386"/>
                  </a:lnTo>
                  <a:lnTo>
                    <a:pt x="1005" y="385"/>
                  </a:lnTo>
                  <a:lnTo>
                    <a:pt x="1003" y="385"/>
                  </a:lnTo>
                  <a:lnTo>
                    <a:pt x="1002" y="382"/>
                  </a:lnTo>
                  <a:lnTo>
                    <a:pt x="1002" y="379"/>
                  </a:lnTo>
                  <a:lnTo>
                    <a:pt x="1002" y="371"/>
                  </a:lnTo>
                  <a:lnTo>
                    <a:pt x="1005" y="364"/>
                  </a:lnTo>
                  <a:lnTo>
                    <a:pt x="1011" y="347"/>
                  </a:lnTo>
                  <a:lnTo>
                    <a:pt x="1017" y="332"/>
                  </a:lnTo>
                  <a:lnTo>
                    <a:pt x="1020" y="324"/>
                  </a:lnTo>
                  <a:lnTo>
                    <a:pt x="1020" y="318"/>
                  </a:lnTo>
                  <a:lnTo>
                    <a:pt x="1021" y="306"/>
                  </a:lnTo>
                  <a:lnTo>
                    <a:pt x="1023" y="300"/>
                  </a:lnTo>
                  <a:lnTo>
                    <a:pt x="1024" y="294"/>
                  </a:lnTo>
                  <a:lnTo>
                    <a:pt x="1029" y="288"/>
                  </a:lnTo>
                  <a:lnTo>
                    <a:pt x="1033" y="282"/>
                  </a:lnTo>
                  <a:lnTo>
                    <a:pt x="1039" y="276"/>
                  </a:lnTo>
                  <a:lnTo>
                    <a:pt x="1047" y="272"/>
                  </a:lnTo>
                  <a:lnTo>
                    <a:pt x="1065" y="264"/>
                  </a:lnTo>
                  <a:lnTo>
                    <a:pt x="1084" y="257"/>
                  </a:lnTo>
                  <a:lnTo>
                    <a:pt x="1104" y="249"/>
                  </a:lnTo>
                  <a:lnTo>
                    <a:pt x="1062" y="214"/>
                  </a:lnTo>
                  <a:lnTo>
                    <a:pt x="1112" y="207"/>
                  </a:lnTo>
                  <a:lnTo>
                    <a:pt x="1118" y="205"/>
                  </a:lnTo>
                  <a:lnTo>
                    <a:pt x="1124" y="201"/>
                  </a:lnTo>
                  <a:lnTo>
                    <a:pt x="1131" y="195"/>
                  </a:lnTo>
                  <a:lnTo>
                    <a:pt x="1142" y="186"/>
                  </a:lnTo>
                  <a:lnTo>
                    <a:pt x="1152" y="172"/>
                  </a:lnTo>
                  <a:lnTo>
                    <a:pt x="1164" y="154"/>
                  </a:lnTo>
                  <a:lnTo>
                    <a:pt x="1176" y="130"/>
                  </a:lnTo>
                  <a:lnTo>
                    <a:pt x="1182" y="119"/>
                  </a:lnTo>
                  <a:lnTo>
                    <a:pt x="1185" y="109"/>
                  </a:lnTo>
                  <a:lnTo>
                    <a:pt x="1187" y="100"/>
                  </a:lnTo>
                  <a:lnTo>
                    <a:pt x="1187" y="92"/>
                  </a:lnTo>
                  <a:lnTo>
                    <a:pt x="1185" y="86"/>
                  </a:lnTo>
                  <a:lnTo>
                    <a:pt x="1184" y="82"/>
                  </a:lnTo>
                  <a:lnTo>
                    <a:pt x="1181" y="79"/>
                  </a:lnTo>
                  <a:lnTo>
                    <a:pt x="1176" y="76"/>
                  </a:lnTo>
                  <a:lnTo>
                    <a:pt x="1167" y="73"/>
                  </a:lnTo>
                  <a:lnTo>
                    <a:pt x="1160" y="73"/>
                  </a:lnTo>
                  <a:lnTo>
                    <a:pt x="1151" y="73"/>
                  </a:lnTo>
                  <a:lnTo>
                    <a:pt x="1149" y="77"/>
                  </a:lnTo>
                  <a:lnTo>
                    <a:pt x="1143" y="89"/>
                  </a:lnTo>
                  <a:lnTo>
                    <a:pt x="1134" y="104"/>
                  </a:lnTo>
                  <a:lnTo>
                    <a:pt x="1127" y="112"/>
                  </a:lnTo>
                  <a:lnTo>
                    <a:pt x="1119" y="119"/>
                  </a:lnTo>
                  <a:lnTo>
                    <a:pt x="1115" y="122"/>
                  </a:lnTo>
                  <a:lnTo>
                    <a:pt x="1110" y="124"/>
                  </a:lnTo>
                  <a:lnTo>
                    <a:pt x="1104" y="125"/>
                  </a:lnTo>
                  <a:lnTo>
                    <a:pt x="1100" y="125"/>
                  </a:lnTo>
                  <a:lnTo>
                    <a:pt x="1088" y="122"/>
                  </a:lnTo>
                  <a:lnTo>
                    <a:pt x="1077" y="119"/>
                  </a:lnTo>
                  <a:lnTo>
                    <a:pt x="1066" y="113"/>
                  </a:lnTo>
                  <a:lnTo>
                    <a:pt x="1059" y="109"/>
                  </a:lnTo>
                  <a:lnTo>
                    <a:pt x="1051" y="104"/>
                  </a:lnTo>
                  <a:lnTo>
                    <a:pt x="1047" y="94"/>
                  </a:lnTo>
                  <a:lnTo>
                    <a:pt x="1039" y="70"/>
                  </a:lnTo>
                  <a:lnTo>
                    <a:pt x="1035" y="56"/>
                  </a:lnTo>
                  <a:lnTo>
                    <a:pt x="1030" y="46"/>
                  </a:lnTo>
                  <a:lnTo>
                    <a:pt x="1024" y="38"/>
                  </a:lnTo>
                  <a:lnTo>
                    <a:pt x="1023" y="37"/>
                  </a:lnTo>
                  <a:lnTo>
                    <a:pt x="1020" y="35"/>
                  </a:lnTo>
                  <a:lnTo>
                    <a:pt x="1017" y="34"/>
                  </a:lnTo>
                  <a:lnTo>
                    <a:pt x="1014" y="29"/>
                  </a:lnTo>
                  <a:lnTo>
                    <a:pt x="1011" y="25"/>
                  </a:lnTo>
                  <a:lnTo>
                    <a:pt x="1011" y="18"/>
                  </a:lnTo>
                  <a:lnTo>
                    <a:pt x="1009" y="6"/>
                  </a:lnTo>
                  <a:lnTo>
                    <a:pt x="1009" y="0"/>
                  </a:lnTo>
                  <a:lnTo>
                    <a:pt x="982" y="0"/>
                  </a:lnTo>
                  <a:lnTo>
                    <a:pt x="970" y="20"/>
                  </a:lnTo>
                  <a:lnTo>
                    <a:pt x="962" y="43"/>
                  </a:lnTo>
                  <a:lnTo>
                    <a:pt x="964" y="47"/>
                  </a:lnTo>
                  <a:lnTo>
                    <a:pt x="971" y="58"/>
                  </a:lnTo>
                  <a:lnTo>
                    <a:pt x="976" y="65"/>
                  </a:lnTo>
                  <a:lnTo>
                    <a:pt x="984" y="71"/>
                  </a:lnTo>
                  <a:lnTo>
                    <a:pt x="993" y="79"/>
                  </a:lnTo>
                  <a:lnTo>
                    <a:pt x="1005" y="85"/>
                  </a:lnTo>
                  <a:lnTo>
                    <a:pt x="1011" y="88"/>
                  </a:lnTo>
                  <a:lnTo>
                    <a:pt x="1015" y="91"/>
                  </a:lnTo>
                  <a:lnTo>
                    <a:pt x="1017" y="94"/>
                  </a:lnTo>
                  <a:lnTo>
                    <a:pt x="1018" y="98"/>
                  </a:lnTo>
                  <a:lnTo>
                    <a:pt x="1020" y="101"/>
                  </a:lnTo>
                  <a:lnTo>
                    <a:pt x="1018" y="104"/>
                  </a:lnTo>
                  <a:lnTo>
                    <a:pt x="1015" y="112"/>
                  </a:lnTo>
                  <a:lnTo>
                    <a:pt x="1011" y="118"/>
                  </a:lnTo>
                  <a:lnTo>
                    <a:pt x="1006" y="122"/>
                  </a:lnTo>
                  <a:lnTo>
                    <a:pt x="1002" y="127"/>
                  </a:lnTo>
                  <a:lnTo>
                    <a:pt x="974" y="127"/>
                  </a:lnTo>
                  <a:lnTo>
                    <a:pt x="952" y="127"/>
                  </a:lnTo>
                  <a:lnTo>
                    <a:pt x="922" y="127"/>
                  </a:lnTo>
                  <a:lnTo>
                    <a:pt x="896" y="125"/>
                  </a:lnTo>
                  <a:lnTo>
                    <a:pt x="875" y="122"/>
                  </a:lnTo>
                  <a:lnTo>
                    <a:pt x="858" y="122"/>
                  </a:lnTo>
                  <a:lnTo>
                    <a:pt x="845" y="124"/>
                  </a:lnTo>
                  <a:lnTo>
                    <a:pt x="836" y="125"/>
                  </a:lnTo>
                  <a:lnTo>
                    <a:pt x="833" y="127"/>
                  </a:lnTo>
                  <a:lnTo>
                    <a:pt x="825" y="147"/>
                  </a:lnTo>
                  <a:lnTo>
                    <a:pt x="798" y="147"/>
                  </a:lnTo>
                  <a:lnTo>
                    <a:pt x="748" y="147"/>
                  </a:lnTo>
                  <a:lnTo>
                    <a:pt x="744" y="145"/>
                  </a:lnTo>
                  <a:lnTo>
                    <a:pt x="739" y="141"/>
                  </a:lnTo>
                  <a:lnTo>
                    <a:pt x="736" y="135"/>
                  </a:lnTo>
                  <a:lnTo>
                    <a:pt x="735" y="128"/>
                  </a:lnTo>
                  <a:lnTo>
                    <a:pt x="733" y="116"/>
                  </a:lnTo>
                  <a:lnTo>
                    <a:pt x="733" y="112"/>
                  </a:lnTo>
                  <a:lnTo>
                    <a:pt x="730" y="107"/>
                  </a:lnTo>
                  <a:lnTo>
                    <a:pt x="724" y="98"/>
                  </a:lnTo>
                  <a:lnTo>
                    <a:pt x="718" y="94"/>
                  </a:lnTo>
                  <a:lnTo>
                    <a:pt x="712" y="88"/>
                  </a:lnTo>
                  <a:lnTo>
                    <a:pt x="705" y="82"/>
                  </a:lnTo>
                  <a:lnTo>
                    <a:pt x="694" y="77"/>
                  </a:lnTo>
                  <a:lnTo>
                    <a:pt x="685" y="74"/>
                  </a:lnTo>
                  <a:lnTo>
                    <a:pt x="676" y="73"/>
                  </a:lnTo>
                  <a:lnTo>
                    <a:pt x="667" y="73"/>
                  </a:lnTo>
                  <a:lnTo>
                    <a:pt x="658" y="73"/>
                  </a:lnTo>
                  <a:lnTo>
                    <a:pt x="644" y="76"/>
                  </a:lnTo>
                  <a:lnTo>
                    <a:pt x="634" y="77"/>
                  </a:lnTo>
                  <a:lnTo>
                    <a:pt x="620" y="74"/>
                  </a:lnTo>
                  <a:lnTo>
                    <a:pt x="601" y="67"/>
                  </a:lnTo>
                  <a:lnTo>
                    <a:pt x="590" y="62"/>
                  </a:lnTo>
                  <a:lnTo>
                    <a:pt x="581" y="56"/>
                  </a:lnTo>
                  <a:lnTo>
                    <a:pt x="572" y="50"/>
                  </a:lnTo>
                  <a:lnTo>
                    <a:pt x="565" y="43"/>
                  </a:lnTo>
                  <a:lnTo>
                    <a:pt x="559" y="37"/>
                  </a:lnTo>
                  <a:lnTo>
                    <a:pt x="550" y="34"/>
                  </a:lnTo>
                  <a:lnTo>
                    <a:pt x="541" y="34"/>
                  </a:lnTo>
                  <a:lnTo>
                    <a:pt x="533" y="34"/>
                  </a:lnTo>
                  <a:lnTo>
                    <a:pt x="518" y="37"/>
                  </a:lnTo>
                  <a:lnTo>
                    <a:pt x="512" y="40"/>
                  </a:lnTo>
                  <a:lnTo>
                    <a:pt x="462" y="85"/>
                  </a:lnTo>
                  <a:lnTo>
                    <a:pt x="412" y="97"/>
                  </a:lnTo>
                  <a:lnTo>
                    <a:pt x="381" y="77"/>
                  </a:lnTo>
                  <a:lnTo>
                    <a:pt x="343" y="55"/>
                  </a:lnTo>
                  <a:lnTo>
                    <a:pt x="308" y="40"/>
                  </a:lnTo>
                  <a:lnTo>
                    <a:pt x="259" y="40"/>
                  </a:lnTo>
                  <a:lnTo>
                    <a:pt x="194" y="35"/>
                  </a:lnTo>
                  <a:lnTo>
                    <a:pt x="152" y="5"/>
                  </a:lnTo>
                  <a:lnTo>
                    <a:pt x="90" y="35"/>
                  </a:lnTo>
                  <a:lnTo>
                    <a:pt x="82" y="80"/>
                  </a:lnTo>
                  <a:lnTo>
                    <a:pt x="18" y="92"/>
                  </a:lnTo>
                  <a:lnTo>
                    <a:pt x="0" y="119"/>
                  </a:lnTo>
                  <a:lnTo>
                    <a:pt x="25" y="154"/>
                  </a:lnTo>
                  <a:lnTo>
                    <a:pt x="72" y="189"/>
                  </a:lnTo>
                  <a:lnTo>
                    <a:pt x="18" y="196"/>
                  </a:lnTo>
                  <a:lnTo>
                    <a:pt x="33" y="241"/>
                  </a:lnTo>
                  <a:lnTo>
                    <a:pt x="79" y="241"/>
                  </a:lnTo>
                  <a:lnTo>
                    <a:pt x="75" y="284"/>
                  </a:lnTo>
                  <a:lnTo>
                    <a:pt x="30" y="329"/>
                  </a:lnTo>
                  <a:lnTo>
                    <a:pt x="30" y="361"/>
                  </a:lnTo>
                  <a:lnTo>
                    <a:pt x="64" y="388"/>
                  </a:lnTo>
                  <a:lnTo>
                    <a:pt x="90" y="403"/>
                  </a:lnTo>
                  <a:lnTo>
                    <a:pt x="114" y="403"/>
                  </a:lnTo>
                  <a:lnTo>
                    <a:pt x="97" y="433"/>
                  </a:lnTo>
                  <a:lnTo>
                    <a:pt x="102" y="471"/>
                  </a:lnTo>
                  <a:lnTo>
                    <a:pt x="147" y="471"/>
                  </a:lnTo>
                  <a:lnTo>
                    <a:pt x="167" y="437"/>
                  </a:lnTo>
                  <a:lnTo>
                    <a:pt x="209" y="391"/>
                  </a:lnTo>
                  <a:lnTo>
                    <a:pt x="229" y="361"/>
                  </a:lnTo>
                  <a:lnTo>
                    <a:pt x="256" y="371"/>
                  </a:lnTo>
                  <a:lnTo>
                    <a:pt x="289" y="368"/>
                  </a:lnTo>
                  <a:lnTo>
                    <a:pt x="324" y="368"/>
                  </a:lnTo>
                  <a:lnTo>
                    <a:pt x="346" y="395"/>
                  </a:lnTo>
                  <a:lnTo>
                    <a:pt x="393" y="395"/>
                  </a:lnTo>
                  <a:lnTo>
                    <a:pt x="427" y="406"/>
                  </a:lnTo>
                  <a:lnTo>
                    <a:pt x="488" y="463"/>
                  </a:lnTo>
                  <a:lnTo>
                    <a:pt x="530" y="520"/>
                  </a:lnTo>
                  <a:lnTo>
                    <a:pt x="542" y="570"/>
                  </a:lnTo>
                  <a:lnTo>
                    <a:pt x="592" y="632"/>
                  </a:lnTo>
                  <a:lnTo>
                    <a:pt x="599" y="674"/>
                  </a:lnTo>
                  <a:lnTo>
                    <a:pt x="599" y="719"/>
                  </a:lnTo>
                  <a:lnTo>
                    <a:pt x="607" y="727"/>
                  </a:lnTo>
                  <a:lnTo>
                    <a:pt x="613" y="734"/>
                  </a:lnTo>
                  <a:lnTo>
                    <a:pt x="619" y="745"/>
                  </a:lnTo>
                  <a:lnTo>
                    <a:pt x="625" y="758"/>
                  </a:lnTo>
                  <a:lnTo>
                    <a:pt x="626" y="766"/>
                  </a:lnTo>
                  <a:lnTo>
                    <a:pt x="626" y="775"/>
                  </a:lnTo>
                  <a:lnTo>
                    <a:pt x="626" y="784"/>
                  </a:lnTo>
                  <a:lnTo>
                    <a:pt x="625" y="793"/>
                  </a:lnTo>
                  <a:lnTo>
                    <a:pt x="623" y="804"/>
                  </a:lnTo>
                  <a:lnTo>
                    <a:pt x="619" y="816"/>
                  </a:lnTo>
                  <a:lnTo>
                    <a:pt x="614" y="826"/>
                  </a:lnTo>
                  <a:lnTo>
                    <a:pt x="611" y="835"/>
                  </a:lnTo>
                  <a:lnTo>
                    <a:pt x="611" y="843"/>
                  </a:lnTo>
                  <a:lnTo>
                    <a:pt x="611" y="849"/>
                  </a:lnTo>
                  <a:lnTo>
                    <a:pt x="611" y="853"/>
                  </a:lnTo>
                  <a:lnTo>
                    <a:pt x="614" y="856"/>
                  </a:lnTo>
                  <a:lnTo>
                    <a:pt x="620" y="862"/>
                  </a:lnTo>
                  <a:lnTo>
                    <a:pt x="634" y="871"/>
                  </a:lnTo>
                  <a:lnTo>
                    <a:pt x="640" y="876"/>
                  </a:lnTo>
                  <a:lnTo>
                    <a:pt x="641" y="880"/>
                  </a:lnTo>
                  <a:lnTo>
                    <a:pt x="641" y="885"/>
                  </a:lnTo>
                  <a:lnTo>
                    <a:pt x="643" y="889"/>
                  </a:lnTo>
                  <a:lnTo>
                    <a:pt x="644" y="895"/>
                  </a:lnTo>
                  <a:lnTo>
                    <a:pt x="655" y="912"/>
                  </a:lnTo>
                  <a:lnTo>
                    <a:pt x="670" y="933"/>
                  </a:lnTo>
                  <a:lnTo>
                    <a:pt x="687" y="956"/>
                  </a:lnTo>
                  <a:lnTo>
                    <a:pt x="717" y="957"/>
                  </a:lnTo>
                  <a:lnTo>
                    <a:pt x="727" y="959"/>
                  </a:lnTo>
                  <a:lnTo>
                    <a:pt x="736" y="960"/>
                  </a:lnTo>
                  <a:lnTo>
                    <a:pt x="745" y="965"/>
                  </a:lnTo>
                  <a:lnTo>
                    <a:pt x="754" y="966"/>
                  </a:lnTo>
                  <a:lnTo>
                    <a:pt x="777" y="969"/>
                  </a:lnTo>
                  <a:lnTo>
                    <a:pt x="798" y="971"/>
                  </a:lnTo>
                  <a:lnTo>
                    <a:pt x="815" y="971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26" name="Freeform 96"/>
            <p:cNvSpPr>
              <a:spLocks/>
            </p:cNvSpPr>
            <p:nvPr/>
          </p:nvSpPr>
          <p:spPr bwMode="auto">
            <a:xfrm>
              <a:off x="2984500" y="2995613"/>
              <a:ext cx="196850" cy="120650"/>
            </a:xfrm>
            <a:custGeom>
              <a:avLst/>
              <a:gdLst>
                <a:gd name="T0" fmla="*/ 19050 w 124"/>
                <a:gd name="T1" fmla="*/ 120650 h 76"/>
                <a:gd name="T2" fmla="*/ 0 w 124"/>
                <a:gd name="T3" fmla="*/ 77788 h 76"/>
                <a:gd name="T4" fmla="*/ 12700 w 124"/>
                <a:gd name="T5" fmla="*/ 30163 h 76"/>
                <a:gd name="T6" fmla="*/ 92075 w 124"/>
                <a:gd name="T7" fmla="*/ 0 h 76"/>
                <a:gd name="T8" fmla="*/ 196850 w 124"/>
                <a:gd name="T9" fmla="*/ 30163 h 76"/>
                <a:gd name="T10" fmla="*/ 177800 w 124"/>
                <a:gd name="T11" fmla="*/ 85725 h 76"/>
                <a:gd name="T12" fmla="*/ 98425 w 124"/>
                <a:gd name="T13" fmla="*/ 85725 h 76"/>
                <a:gd name="T14" fmla="*/ 88900 w 124"/>
                <a:gd name="T15" fmla="*/ 92075 h 76"/>
                <a:gd name="T16" fmla="*/ 66675 w 124"/>
                <a:gd name="T17" fmla="*/ 104775 h 76"/>
                <a:gd name="T18" fmla="*/ 55563 w 124"/>
                <a:gd name="T19" fmla="*/ 111125 h 76"/>
                <a:gd name="T20" fmla="*/ 41275 w 124"/>
                <a:gd name="T21" fmla="*/ 119063 h 76"/>
                <a:gd name="T22" fmla="*/ 28575 w 124"/>
                <a:gd name="T23" fmla="*/ 120650 h 76"/>
                <a:gd name="T24" fmla="*/ 19050 w 124"/>
                <a:gd name="T25" fmla="*/ 120650 h 7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4"/>
                <a:gd name="T40" fmla="*/ 0 h 76"/>
                <a:gd name="T41" fmla="*/ 124 w 124"/>
                <a:gd name="T42" fmla="*/ 76 h 7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4" h="76">
                  <a:moveTo>
                    <a:pt x="12" y="76"/>
                  </a:moveTo>
                  <a:lnTo>
                    <a:pt x="0" y="49"/>
                  </a:lnTo>
                  <a:lnTo>
                    <a:pt x="8" y="19"/>
                  </a:lnTo>
                  <a:lnTo>
                    <a:pt x="58" y="0"/>
                  </a:lnTo>
                  <a:lnTo>
                    <a:pt x="124" y="19"/>
                  </a:lnTo>
                  <a:lnTo>
                    <a:pt x="112" y="54"/>
                  </a:lnTo>
                  <a:lnTo>
                    <a:pt x="62" y="54"/>
                  </a:lnTo>
                  <a:lnTo>
                    <a:pt x="56" y="58"/>
                  </a:lnTo>
                  <a:lnTo>
                    <a:pt x="42" y="66"/>
                  </a:lnTo>
                  <a:lnTo>
                    <a:pt x="35" y="70"/>
                  </a:lnTo>
                  <a:lnTo>
                    <a:pt x="26" y="75"/>
                  </a:lnTo>
                  <a:lnTo>
                    <a:pt x="18" y="76"/>
                  </a:lnTo>
                  <a:lnTo>
                    <a:pt x="12" y="76"/>
                  </a:lnTo>
                  <a:close/>
                </a:path>
              </a:pathLst>
            </a:custGeom>
            <a:solidFill>
              <a:srgbClr val="9CB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z="1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27" name="Freeform 97"/>
            <p:cNvSpPr>
              <a:spLocks/>
            </p:cNvSpPr>
            <p:nvPr/>
          </p:nvSpPr>
          <p:spPr bwMode="auto">
            <a:xfrm>
              <a:off x="2365375" y="1892300"/>
              <a:ext cx="566738" cy="671513"/>
            </a:xfrm>
            <a:custGeom>
              <a:avLst/>
              <a:gdLst>
                <a:gd name="T0" fmla="*/ 371475 w 357"/>
                <a:gd name="T1" fmla="*/ 617538 h 423"/>
                <a:gd name="T2" fmla="*/ 287338 w 357"/>
                <a:gd name="T3" fmla="*/ 538163 h 423"/>
                <a:gd name="T4" fmla="*/ 207963 w 357"/>
                <a:gd name="T5" fmla="*/ 442913 h 423"/>
                <a:gd name="T6" fmla="*/ 298450 w 357"/>
                <a:gd name="T7" fmla="*/ 325438 h 423"/>
                <a:gd name="T8" fmla="*/ 165100 w 357"/>
                <a:gd name="T9" fmla="*/ 234950 h 423"/>
                <a:gd name="T10" fmla="*/ 0 w 357"/>
                <a:gd name="T11" fmla="*/ 107950 h 423"/>
                <a:gd name="T12" fmla="*/ 98425 w 357"/>
                <a:gd name="T13" fmla="*/ 150813 h 423"/>
                <a:gd name="T14" fmla="*/ 93663 w 357"/>
                <a:gd name="T15" fmla="*/ 133350 h 423"/>
                <a:gd name="T16" fmla="*/ 95250 w 357"/>
                <a:gd name="T17" fmla="*/ 123825 h 423"/>
                <a:gd name="T18" fmla="*/ 104775 w 357"/>
                <a:gd name="T19" fmla="*/ 119063 h 423"/>
                <a:gd name="T20" fmla="*/ 109538 w 357"/>
                <a:gd name="T21" fmla="*/ 114300 h 423"/>
                <a:gd name="T22" fmla="*/ 107950 w 357"/>
                <a:gd name="T23" fmla="*/ 85725 h 423"/>
                <a:gd name="T24" fmla="*/ 95250 w 357"/>
                <a:gd name="T25" fmla="*/ 33338 h 423"/>
                <a:gd name="T26" fmla="*/ 100013 w 357"/>
                <a:gd name="T27" fmla="*/ 12700 h 423"/>
                <a:gd name="T28" fmla="*/ 127000 w 357"/>
                <a:gd name="T29" fmla="*/ 1588 h 423"/>
                <a:gd name="T30" fmla="*/ 142875 w 357"/>
                <a:gd name="T31" fmla="*/ 4763 h 423"/>
                <a:gd name="T32" fmla="*/ 147638 w 357"/>
                <a:gd name="T33" fmla="*/ 22225 h 423"/>
                <a:gd name="T34" fmla="*/ 146050 w 357"/>
                <a:gd name="T35" fmla="*/ 65088 h 423"/>
                <a:gd name="T36" fmla="*/ 155575 w 357"/>
                <a:gd name="T37" fmla="*/ 90488 h 423"/>
                <a:gd name="T38" fmla="*/ 168275 w 357"/>
                <a:gd name="T39" fmla="*/ 98425 h 423"/>
                <a:gd name="T40" fmla="*/ 184150 w 357"/>
                <a:gd name="T41" fmla="*/ 100013 h 423"/>
                <a:gd name="T42" fmla="*/ 217488 w 357"/>
                <a:gd name="T43" fmla="*/ 98425 h 423"/>
                <a:gd name="T44" fmla="*/ 239713 w 357"/>
                <a:gd name="T45" fmla="*/ 88900 h 423"/>
                <a:gd name="T46" fmla="*/ 255588 w 357"/>
                <a:gd name="T47" fmla="*/ 76200 h 423"/>
                <a:gd name="T48" fmla="*/ 396875 w 357"/>
                <a:gd name="T49" fmla="*/ 122238 h 423"/>
                <a:gd name="T50" fmla="*/ 423863 w 357"/>
                <a:gd name="T51" fmla="*/ 155575 h 423"/>
                <a:gd name="T52" fmla="*/ 434975 w 357"/>
                <a:gd name="T53" fmla="*/ 187325 h 423"/>
                <a:gd name="T54" fmla="*/ 442913 w 357"/>
                <a:gd name="T55" fmla="*/ 287338 h 423"/>
                <a:gd name="T56" fmla="*/ 536575 w 357"/>
                <a:gd name="T57" fmla="*/ 349250 h 423"/>
                <a:gd name="T58" fmla="*/ 517525 w 357"/>
                <a:gd name="T59" fmla="*/ 466725 h 423"/>
                <a:gd name="T60" fmla="*/ 444500 w 357"/>
                <a:gd name="T61" fmla="*/ 423863 h 423"/>
                <a:gd name="T62" fmla="*/ 444500 w 357"/>
                <a:gd name="T63" fmla="*/ 461963 h 423"/>
                <a:gd name="T64" fmla="*/ 449263 w 357"/>
                <a:gd name="T65" fmla="*/ 487363 h 423"/>
                <a:gd name="T66" fmla="*/ 458788 w 357"/>
                <a:gd name="T67" fmla="*/ 500063 h 423"/>
                <a:gd name="T68" fmla="*/ 477838 w 357"/>
                <a:gd name="T69" fmla="*/ 504825 h 423"/>
                <a:gd name="T70" fmla="*/ 487363 w 357"/>
                <a:gd name="T71" fmla="*/ 511175 h 423"/>
                <a:gd name="T72" fmla="*/ 492125 w 357"/>
                <a:gd name="T73" fmla="*/ 525463 h 423"/>
                <a:gd name="T74" fmla="*/ 492125 w 357"/>
                <a:gd name="T75" fmla="*/ 576263 h 423"/>
                <a:gd name="T76" fmla="*/ 482600 w 357"/>
                <a:gd name="T77" fmla="*/ 603250 h 423"/>
                <a:gd name="T78" fmla="*/ 466725 w 357"/>
                <a:gd name="T79" fmla="*/ 622300 h 423"/>
                <a:gd name="T80" fmla="*/ 461963 w 357"/>
                <a:gd name="T81" fmla="*/ 671513 h 4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57"/>
                <a:gd name="T124" fmla="*/ 0 h 423"/>
                <a:gd name="T125" fmla="*/ 357 w 357"/>
                <a:gd name="T126" fmla="*/ 423 h 4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57" h="423">
                  <a:moveTo>
                    <a:pt x="261" y="423"/>
                  </a:moveTo>
                  <a:lnTo>
                    <a:pt x="234" y="389"/>
                  </a:lnTo>
                  <a:lnTo>
                    <a:pt x="231" y="362"/>
                  </a:lnTo>
                  <a:lnTo>
                    <a:pt x="181" y="339"/>
                  </a:lnTo>
                  <a:lnTo>
                    <a:pt x="142" y="301"/>
                  </a:lnTo>
                  <a:lnTo>
                    <a:pt x="131" y="279"/>
                  </a:lnTo>
                  <a:lnTo>
                    <a:pt x="173" y="262"/>
                  </a:lnTo>
                  <a:lnTo>
                    <a:pt x="188" y="205"/>
                  </a:lnTo>
                  <a:lnTo>
                    <a:pt x="176" y="140"/>
                  </a:lnTo>
                  <a:lnTo>
                    <a:pt x="104" y="148"/>
                  </a:lnTo>
                  <a:lnTo>
                    <a:pt x="47" y="125"/>
                  </a:lnTo>
                  <a:lnTo>
                    <a:pt x="0" y="68"/>
                  </a:lnTo>
                  <a:lnTo>
                    <a:pt x="24" y="26"/>
                  </a:lnTo>
                  <a:lnTo>
                    <a:pt x="62" y="95"/>
                  </a:lnTo>
                  <a:lnTo>
                    <a:pt x="60" y="92"/>
                  </a:lnTo>
                  <a:lnTo>
                    <a:pt x="59" y="84"/>
                  </a:lnTo>
                  <a:lnTo>
                    <a:pt x="59" y="81"/>
                  </a:lnTo>
                  <a:lnTo>
                    <a:pt x="60" y="78"/>
                  </a:lnTo>
                  <a:lnTo>
                    <a:pt x="62" y="77"/>
                  </a:lnTo>
                  <a:lnTo>
                    <a:pt x="66" y="75"/>
                  </a:lnTo>
                  <a:lnTo>
                    <a:pt x="68" y="75"/>
                  </a:lnTo>
                  <a:lnTo>
                    <a:pt x="69" y="72"/>
                  </a:lnTo>
                  <a:lnTo>
                    <a:pt x="69" y="65"/>
                  </a:lnTo>
                  <a:lnTo>
                    <a:pt x="68" y="54"/>
                  </a:lnTo>
                  <a:lnTo>
                    <a:pt x="66" y="42"/>
                  </a:lnTo>
                  <a:lnTo>
                    <a:pt x="60" y="21"/>
                  </a:lnTo>
                  <a:lnTo>
                    <a:pt x="59" y="11"/>
                  </a:lnTo>
                  <a:lnTo>
                    <a:pt x="63" y="8"/>
                  </a:lnTo>
                  <a:lnTo>
                    <a:pt x="74" y="3"/>
                  </a:lnTo>
                  <a:lnTo>
                    <a:pt x="80" y="1"/>
                  </a:lnTo>
                  <a:lnTo>
                    <a:pt x="86" y="0"/>
                  </a:lnTo>
                  <a:lnTo>
                    <a:pt x="90" y="3"/>
                  </a:lnTo>
                  <a:lnTo>
                    <a:pt x="92" y="6"/>
                  </a:lnTo>
                  <a:lnTo>
                    <a:pt x="93" y="14"/>
                  </a:lnTo>
                  <a:lnTo>
                    <a:pt x="93" y="23"/>
                  </a:lnTo>
                  <a:lnTo>
                    <a:pt x="92" y="41"/>
                  </a:lnTo>
                  <a:lnTo>
                    <a:pt x="93" y="50"/>
                  </a:lnTo>
                  <a:lnTo>
                    <a:pt x="98" y="57"/>
                  </a:lnTo>
                  <a:lnTo>
                    <a:pt x="101" y="60"/>
                  </a:lnTo>
                  <a:lnTo>
                    <a:pt x="106" y="62"/>
                  </a:lnTo>
                  <a:lnTo>
                    <a:pt x="110" y="63"/>
                  </a:lnTo>
                  <a:lnTo>
                    <a:pt x="116" y="63"/>
                  </a:lnTo>
                  <a:lnTo>
                    <a:pt x="127" y="63"/>
                  </a:lnTo>
                  <a:lnTo>
                    <a:pt x="137" y="62"/>
                  </a:lnTo>
                  <a:lnTo>
                    <a:pt x="145" y="59"/>
                  </a:lnTo>
                  <a:lnTo>
                    <a:pt x="151" y="56"/>
                  </a:lnTo>
                  <a:lnTo>
                    <a:pt x="160" y="51"/>
                  </a:lnTo>
                  <a:lnTo>
                    <a:pt x="161" y="48"/>
                  </a:lnTo>
                  <a:lnTo>
                    <a:pt x="246" y="71"/>
                  </a:lnTo>
                  <a:lnTo>
                    <a:pt x="250" y="77"/>
                  </a:lnTo>
                  <a:lnTo>
                    <a:pt x="261" y="89"/>
                  </a:lnTo>
                  <a:lnTo>
                    <a:pt x="267" y="98"/>
                  </a:lnTo>
                  <a:lnTo>
                    <a:pt x="271" y="107"/>
                  </a:lnTo>
                  <a:lnTo>
                    <a:pt x="274" y="118"/>
                  </a:lnTo>
                  <a:lnTo>
                    <a:pt x="276" y="130"/>
                  </a:lnTo>
                  <a:lnTo>
                    <a:pt x="279" y="181"/>
                  </a:lnTo>
                  <a:lnTo>
                    <a:pt x="280" y="209"/>
                  </a:lnTo>
                  <a:lnTo>
                    <a:pt x="338" y="220"/>
                  </a:lnTo>
                  <a:lnTo>
                    <a:pt x="357" y="286"/>
                  </a:lnTo>
                  <a:lnTo>
                    <a:pt x="326" y="294"/>
                  </a:lnTo>
                  <a:lnTo>
                    <a:pt x="307" y="279"/>
                  </a:lnTo>
                  <a:lnTo>
                    <a:pt x="280" y="267"/>
                  </a:lnTo>
                  <a:lnTo>
                    <a:pt x="280" y="274"/>
                  </a:lnTo>
                  <a:lnTo>
                    <a:pt x="280" y="291"/>
                  </a:lnTo>
                  <a:lnTo>
                    <a:pt x="282" y="298"/>
                  </a:lnTo>
                  <a:lnTo>
                    <a:pt x="283" y="307"/>
                  </a:lnTo>
                  <a:lnTo>
                    <a:pt x="286" y="313"/>
                  </a:lnTo>
                  <a:lnTo>
                    <a:pt x="289" y="315"/>
                  </a:lnTo>
                  <a:lnTo>
                    <a:pt x="291" y="316"/>
                  </a:lnTo>
                  <a:lnTo>
                    <a:pt x="301" y="318"/>
                  </a:lnTo>
                  <a:lnTo>
                    <a:pt x="304" y="319"/>
                  </a:lnTo>
                  <a:lnTo>
                    <a:pt x="307" y="322"/>
                  </a:lnTo>
                  <a:lnTo>
                    <a:pt x="309" y="325"/>
                  </a:lnTo>
                  <a:lnTo>
                    <a:pt x="310" y="331"/>
                  </a:lnTo>
                  <a:lnTo>
                    <a:pt x="310" y="351"/>
                  </a:lnTo>
                  <a:lnTo>
                    <a:pt x="310" y="363"/>
                  </a:lnTo>
                  <a:lnTo>
                    <a:pt x="307" y="372"/>
                  </a:lnTo>
                  <a:lnTo>
                    <a:pt x="304" y="380"/>
                  </a:lnTo>
                  <a:lnTo>
                    <a:pt x="301" y="384"/>
                  </a:lnTo>
                  <a:lnTo>
                    <a:pt x="294" y="392"/>
                  </a:lnTo>
                  <a:lnTo>
                    <a:pt x="291" y="393"/>
                  </a:lnTo>
                  <a:lnTo>
                    <a:pt x="291" y="423"/>
                  </a:lnTo>
                  <a:lnTo>
                    <a:pt x="261" y="423"/>
                  </a:lnTo>
                  <a:close/>
                </a:path>
              </a:pathLst>
            </a:custGeom>
            <a:solidFill>
              <a:srgbClr val="9CB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z="1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28" name="Freeform 98"/>
            <p:cNvSpPr>
              <a:spLocks/>
            </p:cNvSpPr>
            <p:nvPr/>
          </p:nvSpPr>
          <p:spPr bwMode="auto">
            <a:xfrm>
              <a:off x="2676525" y="1198563"/>
              <a:ext cx="1246188" cy="1428750"/>
            </a:xfrm>
            <a:custGeom>
              <a:avLst/>
              <a:gdLst>
                <a:gd name="T0" fmla="*/ 461963 w 785"/>
                <a:gd name="T1" fmla="*/ 1160463 h 900"/>
                <a:gd name="T2" fmla="*/ 466725 w 785"/>
                <a:gd name="T3" fmla="*/ 806450 h 900"/>
                <a:gd name="T4" fmla="*/ 363538 w 785"/>
                <a:gd name="T5" fmla="*/ 600075 h 900"/>
                <a:gd name="T6" fmla="*/ 98425 w 785"/>
                <a:gd name="T7" fmla="*/ 425450 h 900"/>
                <a:gd name="T8" fmla="*/ 0 w 785"/>
                <a:gd name="T9" fmla="*/ 303213 h 900"/>
                <a:gd name="T10" fmla="*/ 4763 w 785"/>
                <a:gd name="T11" fmla="*/ 268288 h 900"/>
                <a:gd name="T12" fmla="*/ 25400 w 785"/>
                <a:gd name="T13" fmla="*/ 236538 h 900"/>
                <a:gd name="T14" fmla="*/ 47625 w 785"/>
                <a:gd name="T15" fmla="*/ 230188 h 900"/>
                <a:gd name="T16" fmla="*/ 157163 w 785"/>
                <a:gd name="T17" fmla="*/ 212725 h 900"/>
                <a:gd name="T18" fmla="*/ 288925 w 785"/>
                <a:gd name="T19" fmla="*/ 131763 h 900"/>
                <a:gd name="T20" fmla="*/ 346075 w 785"/>
                <a:gd name="T21" fmla="*/ 84138 h 900"/>
                <a:gd name="T22" fmla="*/ 390525 w 785"/>
                <a:gd name="T23" fmla="*/ 61913 h 900"/>
                <a:gd name="T24" fmla="*/ 442913 w 785"/>
                <a:gd name="T25" fmla="*/ 57150 h 900"/>
                <a:gd name="T26" fmla="*/ 528638 w 785"/>
                <a:gd name="T27" fmla="*/ 42863 h 900"/>
                <a:gd name="T28" fmla="*/ 588963 w 785"/>
                <a:gd name="T29" fmla="*/ 71438 h 900"/>
                <a:gd name="T30" fmla="*/ 636588 w 785"/>
                <a:gd name="T31" fmla="*/ 103188 h 900"/>
                <a:gd name="T32" fmla="*/ 690563 w 785"/>
                <a:gd name="T33" fmla="*/ 93663 h 900"/>
                <a:gd name="T34" fmla="*/ 722313 w 785"/>
                <a:gd name="T35" fmla="*/ 71438 h 900"/>
                <a:gd name="T36" fmla="*/ 765175 w 785"/>
                <a:gd name="T37" fmla="*/ 47625 h 900"/>
                <a:gd name="T38" fmla="*/ 855663 w 785"/>
                <a:gd name="T39" fmla="*/ 31750 h 900"/>
                <a:gd name="T40" fmla="*/ 990600 w 785"/>
                <a:gd name="T41" fmla="*/ 4763 h 900"/>
                <a:gd name="T42" fmla="*/ 1062038 w 785"/>
                <a:gd name="T43" fmla="*/ 0 h 900"/>
                <a:gd name="T44" fmla="*/ 1104900 w 785"/>
                <a:gd name="T45" fmla="*/ 7938 h 900"/>
                <a:gd name="T46" fmla="*/ 1117600 w 785"/>
                <a:gd name="T47" fmla="*/ 23813 h 900"/>
                <a:gd name="T48" fmla="*/ 1114425 w 785"/>
                <a:gd name="T49" fmla="*/ 55563 h 900"/>
                <a:gd name="T50" fmla="*/ 1127125 w 785"/>
                <a:gd name="T51" fmla="*/ 100013 h 900"/>
                <a:gd name="T52" fmla="*/ 1193800 w 785"/>
                <a:gd name="T53" fmla="*/ 203200 h 900"/>
                <a:gd name="T54" fmla="*/ 1241425 w 785"/>
                <a:gd name="T55" fmla="*/ 307975 h 900"/>
                <a:gd name="T56" fmla="*/ 1246188 w 785"/>
                <a:gd name="T57" fmla="*/ 354013 h 900"/>
                <a:gd name="T58" fmla="*/ 1233488 w 785"/>
                <a:gd name="T59" fmla="*/ 368300 h 900"/>
                <a:gd name="T60" fmla="*/ 1189038 w 785"/>
                <a:gd name="T61" fmla="*/ 373063 h 900"/>
                <a:gd name="T62" fmla="*/ 1169988 w 785"/>
                <a:gd name="T63" fmla="*/ 409575 h 900"/>
                <a:gd name="T64" fmla="*/ 1165225 w 785"/>
                <a:gd name="T65" fmla="*/ 746125 h 900"/>
                <a:gd name="T66" fmla="*/ 1165225 w 785"/>
                <a:gd name="T67" fmla="*/ 873125 h 900"/>
                <a:gd name="T68" fmla="*/ 1150938 w 785"/>
                <a:gd name="T69" fmla="*/ 942975 h 900"/>
                <a:gd name="T70" fmla="*/ 1128713 w 785"/>
                <a:gd name="T71" fmla="*/ 958850 h 900"/>
                <a:gd name="T72" fmla="*/ 1028700 w 785"/>
                <a:gd name="T73" fmla="*/ 977900 h 900"/>
                <a:gd name="T74" fmla="*/ 977900 w 785"/>
                <a:gd name="T75" fmla="*/ 1006475 h 900"/>
                <a:gd name="T76" fmla="*/ 911225 w 785"/>
                <a:gd name="T77" fmla="*/ 1052513 h 900"/>
                <a:gd name="T78" fmla="*/ 860425 w 785"/>
                <a:gd name="T79" fmla="*/ 1085850 h 900"/>
                <a:gd name="T80" fmla="*/ 836613 w 785"/>
                <a:gd name="T81" fmla="*/ 1128713 h 900"/>
                <a:gd name="T82" fmla="*/ 803275 w 785"/>
                <a:gd name="T83" fmla="*/ 1136650 h 900"/>
                <a:gd name="T84" fmla="*/ 774700 w 785"/>
                <a:gd name="T85" fmla="*/ 1181100 h 900"/>
                <a:gd name="T86" fmla="*/ 736600 w 785"/>
                <a:gd name="T87" fmla="*/ 1260475 h 900"/>
                <a:gd name="T88" fmla="*/ 730250 w 785"/>
                <a:gd name="T89" fmla="*/ 1368425 h 900"/>
                <a:gd name="T90" fmla="*/ 727075 w 785"/>
                <a:gd name="T91" fmla="*/ 1419225 h 900"/>
                <a:gd name="T92" fmla="*/ 685800 w 785"/>
                <a:gd name="T93" fmla="*/ 1425575 h 900"/>
                <a:gd name="T94" fmla="*/ 608013 w 785"/>
                <a:gd name="T95" fmla="*/ 1425575 h 9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785"/>
                <a:gd name="T145" fmla="*/ 0 h 900"/>
                <a:gd name="T146" fmla="*/ 785 w 785"/>
                <a:gd name="T147" fmla="*/ 900 h 90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785" h="900">
                  <a:moveTo>
                    <a:pt x="368" y="848"/>
                  </a:moveTo>
                  <a:lnTo>
                    <a:pt x="328" y="781"/>
                  </a:lnTo>
                  <a:lnTo>
                    <a:pt x="291" y="731"/>
                  </a:lnTo>
                  <a:lnTo>
                    <a:pt x="291" y="646"/>
                  </a:lnTo>
                  <a:lnTo>
                    <a:pt x="294" y="567"/>
                  </a:lnTo>
                  <a:lnTo>
                    <a:pt x="294" y="508"/>
                  </a:lnTo>
                  <a:lnTo>
                    <a:pt x="256" y="535"/>
                  </a:lnTo>
                  <a:lnTo>
                    <a:pt x="256" y="478"/>
                  </a:lnTo>
                  <a:lnTo>
                    <a:pt x="229" y="378"/>
                  </a:lnTo>
                  <a:lnTo>
                    <a:pt x="199" y="318"/>
                  </a:lnTo>
                  <a:lnTo>
                    <a:pt x="126" y="301"/>
                  </a:lnTo>
                  <a:lnTo>
                    <a:pt x="62" y="268"/>
                  </a:lnTo>
                  <a:lnTo>
                    <a:pt x="23" y="241"/>
                  </a:lnTo>
                  <a:lnTo>
                    <a:pt x="62" y="229"/>
                  </a:lnTo>
                  <a:lnTo>
                    <a:pt x="0" y="191"/>
                  </a:lnTo>
                  <a:lnTo>
                    <a:pt x="0" y="184"/>
                  </a:lnTo>
                  <a:lnTo>
                    <a:pt x="1" y="176"/>
                  </a:lnTo>
                  <a:lnTo>
                    <a:pt x="3" y="169"/>
                  </a:lnTo>
                  <a:lnTo>
                    <a:pt x="7" y="160"/>
                  </a:lnTo>
                  <a:lnTo>
                    <a:pt x="12" y="152"/>
                  </a:lnTo>
                  <a:lnTo>
                    <a:pt x="16" y="149"/>
                  </a:lnTo>
                  <a:lnTo>
                    <a:pt x="21" y="148"/>
                  </a:lnTo>
                  <a:lnTo>
                    <a:pt x="26" y="146"/>
                  </a:lnTo>
                  <a:lnTo>
                    <a:pt x="30" y="145"/>
                  </a:lnTo>
                  <a:lnTo>
                    <a:pt x="44" y="145"/>
                  </a:lnTo>
                  <a:lnTo>
                    <a:pt x="62" y="142"/>
                  </a:lnTo>
                  <a:lnTo>
                    <a:pt x="99" y="134"/>
                  </a:lnTo>
                  <a:lnTo>
                    <a:pt x="145" y="122"/>
                  </a:lnTo>
                  <a:lnTo>
                    <a:pt x="166" y="101"/>
                  </a:lnTo>
                  <a:lnTo>
                    <a:pt x="182" y="83"/>
                  </a:lnTo>
                  <a:lnTo>
                    <a:pt x="194" y="72"/>
                  </a:lnTo>
                  <a:lnTo>
                    <a:pt x="205" y="63"/>
                  </a:lnTo>
                  <a:lnTo>
                    <a:pt x="218" y="53"/>
                  </a:lnTo>
                  <a:lnTo>
                    <a:pt x="226" y="47"/>
                  </a:lnTo>
                  <a:lnTo>
                    <a:pt x="235" y="42"/>
                  </a:lnTo>
                  <a:lnTo>
                    <a:pt x="246" y="39"/>
                  </a:lnTo>
                  <a:lnTo>
                    <a:pt x="256" y="38"/>
                  </a:lnTo>
                  <a:lnTo>
                    <a:pt x="267" y="38"/>
                  </a:lnTo>
                  <a:lnTo>
                    <a:pt x="279" y="36"/>
                  </a:lnTo>
                  <a:lnTo>
                    <a:pt x="298" y="32"/>
                  </a:lnTo>
                  <a:lnTo>
                    <a:pt x="316" y="29"/>
                  </a:lnTo>
                  <a:lnTo>
                    <a:pt x="333" y="27"/>
                  </a:lnTo>
                  <a:lnTo>
                    <a:pt x="340" y="29"/>
                  </a:lnTo>
                  <a:lnTo>
                    <a:pt x="350" y="33"/>
                  </a:lnTo>
                  <a:lnTo>
                    <a:pt x="371" y="45"/>
                  </a:lnTo>
                  <a:lnTo>
                    <a:pt x="389" y="59"/>
                  </a:lnTo>
                  <a:lnTo>
                    <a:pt x="396" y="63"/>
                  </a:lnTo>
                  <a:lnTo>
                    <a:pt x="401" y="65"/>
                  </a:lnTo>
                  <a:lnTo>
                    <a:pt x="413" y="63"/>
                  </a:lnTo>
                  <a:lnTo>
                    <a:pt x="428" y="62"/>
                  </a:lnTo>
                  <a:lnTo>
                    <a:pt x="435" y="59"/>
                  </a:lnTo>
                  <a:lnTo>
                    <a:pt x="443" y="56"/>
                  </a:lnTo>
                  <a:lnTo>
                    <a:pt x="450" y="51"/>
                  </a:lnTo>
                  <a:lnTo>
                    <a:pt x="455" y="45"/>
                  </a:lnTo>
                  <a:lnTo>
                    <a:pt x="461" y="41"/>
                  </a:lnTo>
                  <a:lnTo>
                    <a:pt x="470" y="35"/>
                  </a:lnTo>
                  <a:lnTo>
                    <a:pt x="482" y="30"/>
                  </a:lnTo>
                  <a:lnTo>
                    <a:pt x="494" y="27"/>
                  </a:lnTo>
                  <a:lnTo>
                    <a:pt x="520" y="21"/>
                  </a:lnTo>
                  <a:lnTo>
                    <a:pt x="539" y="20"/>
                  </a:lnTo>
                  <a:lnTo>
                    <a:pt x="557" y="17"/>
                  </a:lnTo>
                  <a:lnTo>
                    <a:pt x="582" y="12"/>
                  </a:lnTo>
                  <a:lnTo>
                    <a:pt x="624" y="3"/>
                  </a:lnTo>
                  <a:lnTo>
                    <a:pt x="643" y="0"/>
                  </a:lnTo>
                  <a:lnTo>
                    <a:pt x="655" y="0"/>
                  </a:lnTo>
                  <a:lnTo>
                    <a:pt x="669" y="0"/>
                  </a:lnTo>
                  <a:lnTo>
                    <a:pt x="681" y="0"/>
                  </a:lnTo>
                  <a:lnTo>
                    <a:pt x="692" y="3"/>
                  </a:lnTo>
                  <a:lnTo>
                    <a:pt x="696" y="5"/>
                  </a:lnTo>
                  <a:lnTo>
                    <a:pt x="699" y="8"/>
                  </a:lnTo>
                  <a:lnTo>
                    <a:pt x="702" y="11"/>
                  </a:lnTo>
                  <a:lnTo>
                    <a:pt x="704" y="15"/>
                  </a:lnTo>
                  <a:lnTo>
                    <a:pt x="704" y="23"/>
                  </a:lnTo>
                  <a:lnTo>
                    <a:pt x="704" y="29"/>
                  </a:lnTo>
                  <a:lnTo>
                    <a:pt x="702" y="35"/>
                  </a:lnTo>
                  <a:lnTo>
                    <a:pt x="702" y="42"/>
                  </a:lnTo>
                  <a:lnTo>
                    <a:pt x="704" y="51"/>
                  </a:lnTo>
                  <a:lnTo>
                    <a:pt x="710" y="63"/>
                  </a:lnTo>
                  <a:lnTo>
                    <a:pt x="719" y="80"/>
                  </a:lnTo>
                  <a:lnTo>
                    <a:pt x="734" y="102"/>
                  </a:lnTo>
                  <a:lnTo>
                    <a:pt x="752" y="128"/>
                  </a:lnTo>
                  <a:lnTo>
                    <a:pt x="765" y="152"/>
                  </a:lnTo>
                  <a:lnTo>
                    <a:pt x="776" y="175"/>
                  </a:lnTo>
                  <a:lnTo>
                    <a:pt x="782" y="194"/>
                  </a:lnTo>
                  <a:lnTo>
                    <a:pt x="785" y="209"/>
                  </a:lnTo>
                  <a:lnTo>
                    <a:pt x="785" y="217"/>
                  </a:lnTo>
                  <a:lnTo>
                    <a:pt x="785" y="223"/>
                  </a:lnTo>
                  <a:lnTo>
                    <a:pt x="783" y="228"/>
                  </a:lnTo>
                  <a:lnTo>
                    <a:pt x="780" y="231"/>
                  </a:lnTo>
                  <a:lnTo>
                    <a:pt x="777" y="232"/>
                  </a:lnTo>
                  <a:lnTo>
                    <a:pt x="773" y="234"/>
                  </a:lnTo>
                  <a:lnTo>
                    <a:pt x="755" y="234"/>
                  </a:lnTo>
                  <a:lnTo>
                    <a:pt x="749" y="235"/>
                  </a:lnTo>
                  <a:lnTo>
                    <a:pt x="743" y="238"/>
                  </a:lnTo>
                  <a:lnTo>
                    <a:pt x="740" y="246"/>
                  </a:lnTo>
                  <a:lnTo>
                    <a:pt x="737" y="258"/>
                  </a:lnTo>
                  <a:lnTo>
                    <a:pt x="735" y="274"/>
                  </a:lnTo>
                  <a:lnTo>
                    <a:pt x="734" y="298"/>
                  </a:lnTo>
                  <a:lnTo>
                    <a:pt x="734" y="470"/>
                  </a:lnTo>
                  <a:lnTo>
                    <a:pt x="735" y="506"/>
                  </a:lnTo>
                  <a:lnTo>
                    <a:pt x="735" y="529"/>
                  </a:lnTo>
                  <a:lnTo>
                    <a:pt x="734" y="550"/>
                  </a:lnTo>
                  <a:lnTo>
                    <a:pt x="732" y="570"/>
                  </a:lnTo>
                  <a:lnTo>
                    <a:pt x="728" y="588"/>
                  </a:lnTo>
                  <a:lnTo>
                    <a:pt x="725" y="594"/>
                  </a:lnTo>
                  <a:lnTo>
                    <a:pt x="722" y="598"/>
                  </a:lnTo>
                  <a:lnTo>
                    <a:pt x="717" y="603"/>
                  </a:lnTo>
                  <a:lnTo>
                    <a:pt x="711" y="604"/>
                  </a:lnTo>
                  <a:lnTo>
                    <a:pt x="687" y="607"/>
                  </a:lnTo>
                  <a:lnTo>
                    <a:pt x="660" y="612"/>
                  </a:lnTo>
                  <a:lnTo>
                    <a:pt x="648" y="616"/>
                  </a:lnTo>
                  <a:lnTo>
                    <a:pt x="636" y="621"/>
                  </a:lnTo>
                  <a:lnTo>
                    <a:pt x="625" y="627"/>
                  </a:lnTo>
                  <a:lnTo>
                    <a:pt x="616" y="634"/>
                  </a:lnTo>
                  <a:lnTo>
                    <a:pt x="606" y="643"/>
                  </a:lnTo>
                  <a:lnTo>
                    <a:pt x="595" y="649"/>
                  </a:lnTo>
                  <a:lnTo>
                    <a:pt x="574" y="663"/>
                  </a:lnTo>
                  <a:lnTo>
                    <a:pt x="554" y="674"/>
                  </a:lnTo>
                  <a:lnTo>
                    <a:pt x="547" y="680"/>
                  </a:lnTo>
                  <a:lnTo>
                    <a:pt x="542" y="684"/>
                  </a:lnTo>
                  <a:lnTo>
                    <a:pt x="535" y="704"/>
                  </a:lnTo>
                  <a:lnTo>
                    <a:pt x="532" y="711"/>
                  </a:lnTo>
                  <a:lnTo>
                    <a:pt x="527" y="711"/>
                  </a:lnTo>
                  <a:lnTo>
                    <a:pt x="517" y="711"/>
                  </a:lnTo>
                  <a:lnTo>
                    <a:pt x="511" y="713"/>
                  </a:lnTo>
                  <a:lnTo>
                    <a:pt x="506" y="716"/>
                  </a:lnTo>
                  <a:lnTo>
                    <a:pt x="500" y="720"/>
                  </a:lnTo>
                  <a:lnTo>
                    <a:pt x="497" y="726"/>
                  </a:lnTo>
                  <a:lnTo>
                    <a:pt x="488" y="744"/>
                  </a:lnTo>
                  <a:lnTo>
                    <a:pt x="475" y="768"/>
                  </a:lnTo>
                  <a:lnTo>
                    <a:pt x="469" y="781"/>
                  </a:lnTo>
                  <a:lnTo>
                    <a:pt x="464" y="794"/>
                  </a:lnTo>
                  <a:lnTo>
                    <a:pt x="460" y="806"/>
                  </a:lnTo>
                  <a:lnTo>
                    <a:pt x="460" y="818"/>
                  </a:lnTo>
                  <a:lnTo>
                    <a:pt x="460" y="862"/>
                  </a:lnTo>
                  <a:lnTo>
                    <a:pt x="461" y="878"/>
                  </a:lnTo>
                  <a:lnTo>
                    <a:pt x="460" y="891"/>
                  </a:lnTo>
                  <a:lnTo>
                    <a:pt x="458" y="894"/>
                  </a:lnTo>
                  <a:lnTo>
                    <a:pt x="455" y="895"/>
                  </a:lnTo>
                  <a:lnTo>
                    <a:pt x="446" y="897"/>
                  </a:lnTo>
                  <a:lnTo>
                    <a:pt x="432" y="898"/>
                  </a:lnTo>
                  <a:lnTo>
                    <a:pt x="419" y="900"/>
                  </a:lnTo>
                  <a:lnTo>
                    <a:pt x="393" y="900"/>
                  </a:lnTo>
                  <a:lnTo>
                    <a:pt x="383" y="898"/>
                  </a:lnTo>
                  <a:lnTo>
                    <a:pt x="368" y="848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29" name="Freeform 99"/>
            <p:cNvSpPr>
              <a:spLocks/>
            </p:cNvSpPr>
            <p:nvPr/>
          </p:nvSpPr>
          <p:spPr bwMode="auto">
            <a:xfrm>
              <a:off x="631825" y="2035175"/>
              <a:ext cx="2408238" cy="1679575"/>
            </a:xfrm>
            <a:custGeom>
              <a:avLst/>
              <a:gdLst>
                <a:gd name="T0" fmla="*/ 1366838 w 1517"/>
                <a:gd name="T1" fmla="*/ 1555750 h 1058"/>
                <a:gd name="T2" fmla="*/ 1455738 w 1517"/>
                <a:gd name="T3" fmla="*/ 1589088 h 1058"/>
                <a:gd name="T4" fmla="*/ 1506538 w 1517"/>
                <a:gd name="T5" fmla="*/ 1641475 h 1058"/>
                <a:gd name="T6" fmla="*/ 1535113 w 1517"/>
                <a:gd name="T7" fmla="*/ 1655763 h 1058"/>
                <a:gd name="T8" fmla="*/ 1595438 w 1517"/>
                <a:gd name="T9" fmla="*/ 1589088 h 1058"/>
                <a:gd name="T10" fmla="*/ 1727200 w 1517"/>
                <a:gd name="T11" fmla="*/ 1571625 h 1058"/>
                <a:gd name="T12" fmla="*/ 1851025 w 1517"/>
                <a:gd name="T13" fmla="*/ 1677988 h 1058"/>
                <a:gd name="T14" fmla="*/ 1898650 w 1517"/>
                <a:gd name="T15" fmla="*/ 1665288 h 1058"/>
                <a:gd name="T16" fmla="*/ 1965325 w 1517"/>
                <a:gd name="T17" fmla="*/ 1366838 h 1058"/>
                <a:gd name="T18" fmla="*/ 2035175 w 1517"/>
                <a:gd name="T19" fmla="*/ 1316038 h 1058"/>
                <a:gd name="T20" fmla="*/ 2152650 w 1517"/>
                <a:gd name="T21" fmla="*/ 1182688 h 1058"/>
                <a:gd name="T22" fmla="*/ 2243138 w 1517"/>
                <a:gd name="T23" fmla="*/ 1117600 h 1058"/>
                <a:gd name="T24" fmla="*/ 2270125 w 1517"/>
                <a:gd name="T25" fmla="*/ 1050925 h 1058"/>
                <a:gd name="T26" fmla="*/ 2225675 w 1517"/>
                <a:gd name="T27" fmla="*/ 966788 h 1058"/>
                <a:gd name="T28" fmla="*/ 2384425 w 1517"/>
                <a:gd name="T29" fmla="*/ 823913 h 1058"/>
                <a:gd name="T30" fmla="*/ 2343150 w 1517"/>
                <a:gd name="T31" fmla="*/ 693738 h 1058"/>
                <a:gd name="T32" fmla="*/ 2225675 w 1517"/>
                <a:gd name="T33" fmla="*/ 658813 h 1058"/>
                <a:gd name="T34" fmla="*/ 2147888 w 1517"/>
                <a:gd name="T35" fmla="*/ 593725 h 1058"/>
                <a:gd name="T36" fmla="*/ 2054225 w 1517"/>
                <a:gd name="T37" fmla="*/ 498475 h 1058"/>
                <a:gd name="T38" fmla="*/ 1984375 w 1517"/>
                <a:gd name="T39" fmla="*/ 504825 h 1058"/>
                <a:gd name="T40" fmla="*/ 1946275 w 1517"/>
                <a:gd name="T41" fmla="*/ 687388 h 1058"/>
                <a:gd name="T42" fmla="*/ 1789113 w 1517"/>
                <a:gd name="T43" fmla="*/ 785813 h 1058"/>
                <a:gd name="T44" fmla="*/ 1728788 w 1517"/>
                <a:gd name="T45" fmla="*/ 730250 h 1058"/>
                <a:gd name="T46" fmla="*/ 1647825 w 1517"/>
                <a:gd name="T47" fmla="*/ 636588 h 1058"/>
                <a:gd name="T48" fmla="*/ 1635125 w 1517"/>
                <a:gd name="T49" fmla="*/ 603250 h 1058"/>
                <a:gd name="T50" fmla="*/ 1592263 w 1517"/>
                <a:gd name="T51" fmla="*/ 611188 h 1058"/>
                <a:gd name="T52" fmla="*/ 1614488 w 1517"/>
                <a:gd name="T53" fmla="*/ 527050 h 1058"/>
                <a:gd name="T54" fmla="*/ 1633538 w 1517"/>
                <a:gd name="T55" fmla="*/ 457200 h 1058"/>
                <a:gd name="T56" fmla="*/ 1752600 w 1517"/>
                <a:gd name="T57" fmla="*/ 395288 h 1058"/>
                <a:gd name="T58" fmla="*/ 1812925 w 1517"/>
                <a:gd name="T59" fmla="*/ 295275 h 1058"/>
                <a:gd name="T60" fmla="*/ 1884363 w 1517"/>
                <a:gd name="T61" fmla="*/ 158750 h 1058"/>
                <a:gd name="T62" fmla="*/ 1852613 w 1517"/>
                <a:gd name="T63" fmla="*/ 115888 h 1058"/>
                <a:gd name="T64" fmla="*/ 1789113 w 1517"/>
                <a:gd name="T65" fmla="*/ 177800 h 1058"/>
                <a:gd name="T66" fmla="*/ 1727200 w 1517"/>
                <a:gd name="T67" fmla="*/ 193675 h 1058"/>
                <a:gd name="T68" fmla="*/ 1649413 w 1517"/>
                <a:gd name="T69" fmla="*/ 111125 h 1058"/>
                <a:gd name="T70" fmla="*/ 1614488 w 1517"/>
                <a:gd name="T71" fmla="*/ 53975 h 1058"/>
                <a:gd name="T72" fmla="*/ 1558925 w 1517"/>
                <a:gd name="T73" fmla="*/ 0 h 1058"/>
                <a:gd name="T74" fmla="*/ 1562100 w 1517"/>
                <a:gd name="T75" fmla="*/ 112713 h 1058"/>
                <a:gd name="T76" fmla="*/ 1616075 w 1517"/>
                <a:gd name="T77" fmla="*/ 155575 h 1058"/>
                <a:gd name="T78" fmla="*/ 1590675 w 1517"/>
                <a:gd name="T79" fmla="*/ 201613 h 1058"/>
                <a:gd name="T80" fmla="*/ 1362075 w 1517"/>
                <a:gd name="T81" fmla="*/ 193675 h 1058"/>
                <a:gd name="T82" fmla="*/ 1187450 w 1517"/>
                <a:gd name="T83" fmla="*/ 233363 h 1058"/>
                <a:gd name="T84" fmla="*/ 1163638 w 1517"/>
                <a:gd name="T85" fmla="*/ 177800 h 1058"/>
                <a:gd name="T86" fmla="*/ 1101725 w 1517"/>
                <a:gd name="T87" fmla="*/ 122238 h 1058"/>
                <a:gd name="T88" fmla="*/ 1006475 w 1517"/>
                <a:gd name="T89" fmla="*/ 122238 h 1058"/>
                <a:gd name="T90" fmla="*/ 896938 w 1517"/>
                <a:gd name="T91" fmla="*/ 68263 h 1058"/>
                <a:gd name="T92" fmla="*/ 812800 w 1517"/>
                <a:gd name="T93" fmla="*/ 63500 h 1058"/>
                <a:gd name="T94" fmla="*/ 411163 w 1517"/>
                <a:gd name="T95" fmla="*/ 63500 h 1058"/>
                <a:gd name="T96" fmla="*/ 0 w 1517"/>
                <a:gd name="T97" fmla="*/ 188913 h 1058"/>
                <a:gd name="T98" fmla="*/ 119063 w 1517"/>
                <a:gd name="T99" fmla="*/ 450850 h 1058"/>
                <a:gd name="T100" fmla="*/ 153988 w 1517"/>
                <a:gd name="T101" fmla="*/ 687388 h 1058"/>
                <a:gd name="T102" fmla="*/ 406400 w 1517"/>
                <a:gd name="T103" fmla="*/ 588963 h 1058"/>
                <a:gd name="T104" fmla="*/ 774700 w 1517"/>
                <a:gd name="T105" fmla="*/ 735013 h 1058"/>
                <a:gd name="T106" fmla="*/ 963613 w 1517"/>
                <a:gd name="T107" fmla="*/ 1154113 h 1058"/>
                <a:gd name="T108" fmla="*/ 993775 w 1517"/>
                <a:gd name="T109" fmla="*/ 1244600 h 1058"/>
                <a:gd name="T110" fmla="*/ 969963 w 1517"/>
                <a:gd name="T111" fmla="*/ 1338263 h 1058"/>
                <a:gd name="T112" fmla="*/ 1016000 w 1517"/>
                <a:gd name="T113" fmla="*/ 1390650 h 1058"/>
                <a:gd name="T114" fmla="*/ 1063625 w 1517"/>
                <a:gd name="T115" fmla="*/ 1481138 h 1058"/>
                <a:gd name="T116" fmla="*/ 1196975 w 1517"/>
                <a:gd name="T117" fmla="*/ 1533525 h 105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517"/>
                <a:gd name="T178" fmla="*/ 0 h 1058"/>
                <a:gd name="T179" fmla="*/ 1517 w 1517"/>
                <a:gd name="T180" fmla="*/ 1058 h 105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517" h="1058">
                  <a:moveTo>
                    <a:pt x="815" y="971"/>
                  </a:moveTo>
                  <a:lnTo>
                    <a:pt x="815" y="971"/>
                  </a:lnTo>
                  <a:lnTo>
                    <a:pt x="828" y="971"/>
                  </a:lnTo>
                  <a:lnTo>
                    <a:pt x="842" y="974"/>
                  </a:lnTo>
                  <a:lnTo>
                    <a:pt x="854" y="977"/>
                  </a:lnTo>
                  <a:lnTo>
                    <a:pt x="861" y="980"/>
                  </a:lnTo>
                  <a:lnTo>
                    <a:pt x="883" y="996"/>
                  </a:lnTo>
                  <a:lnTo>
                    <a:pt x="893" y="1005"/>
                  </a:lnTo>
                  <a:lnTo>
                    <a:pt x="898" y="1007"/>
                  </a:lnTo>
                  <a:lnTo>
                    <a:pt x="902" y="1007"/>
                  </a:lnTo>
                  <a:lnTo>
                    <a:pt x="913" y="1001"/>
                  </a:lnTo>
                  <a:lnTo>
                    <a:pt x="917" y="1001"/>
                  </a:lnTo>
                  <a:lnTo>
                    <a:pt x="919" y="1001"/>
                  </a:lnTo>
                  <a:lnTo>
                    <a:pt x="920" y="1002"/>
                  </a:lnTo>
                  <a:lnTo>
                    <a:pt x="934" y="1018"/>
                  </a:lnTo>
                  <a:lnTo>
                    <a:pt x="947" y="1031"/>
                  </a:lnTo>
                  <a:lnTo>
                    <a:pt x="949" y="1033"/>
                  </a:lnTo>
                  <a:lnTo>
                    <a:pt x="949" y="1034"/>
                  </a:lnTo>
                  <a:lnTo>
                    <a:pt x="949" y="1039"/>
                  </a:lnTo>
                  <a:lnTo>
                    <a:pt x="950" y="1042"/>
                  </a:lnTo>
                  <a:lnTo>
                    <a:pt x="953" y="1045"/>
                  </a:lnTo>
                  <a:lnTo>
                    <a:pt x="958" y="1048"/>
                  </a:lnTo>
                  <a:lnTo>
                    <a:pt x="967" y="1051"/>
                  </a:lnTo>
                  <a:lnTo>
                    <a:pt x="967" y="1043"/>
                  </a:lnTo>
                  <a:lnTo>
                    <a:pt x="968" y="1037"/>
                  </a:lnTo>
                  <a:lnTo>
                    <a:pt x="970" y="1031"/>
                  </a:lnTo>
                  <a:lnTo>
                    <a:pt x="974" y="1025"/>
                  </a:lnTo>
                  <a:lnTo>
                    <a:pt x="982" y="1016"/>
                  </a:lnTo>
                  <a:lnTo>
                    <a:pt x="993" y="1007"/>
                  </a:lnTo>
                  <a:lnTo>
                    <a:pt x="1005" y="1001"/>
                  </a:lnTo>
                  <a:lnTo>
                    <a:pt x="1017" y="996"/>
                  </a:lnTo>
                  <a:lnTo>
                    <a:pt x="1039" y="992"/>
                  </a:lnTo>
                  <a:lnTo>
                    <a:pt x="1051" y="989"/>
                  </a:lnTo>
                  <a:lnTo>
                    <a:pt x="1060" y="987"/>
                  </a:lnTo>
                  <a:lnTo>
                    <a:pt x="1077" y="989"/>
                  </a:lnTo>
                  <a:lnTo>
                    <a:pt x="1088" y="990"/>
                  </a:lnTo>
                  <a:lnTo>
                    <a:pt x="1097" y="992"/>
                  </a:lnTo>
                  <a:lnTo>
                    <a:pt x="1103" y="992"/>
                  </a:lnTo>
                  <a:lnTo>
                    <a:pt x="1109" y="995"/>
                  </a:lnTo>
                  <a:lnTo>
                    <a:pt x="1125" y="1001"/>
                  </a:lnTo>
                  <a:lnTo>
                    <a:pt x="1146" y="1010"/>
                  </a:lnTo>
                  <a:lnTo>
                    <a:pt x="1166" y="1057"/>
                  </a:lnTo>
                  <a:lnTo>
                    <a:pt x="1170" y="1057"/>
                  </a:lnTo>
                  <a:lnTo>
                    <a:pt x="1181" y="1058"/>
                  </a:lnTo>
                  <a:lnTo>
                    <a:pt x="1187" y="1058"/>
                  </a:lnTo>
                  <a:lnTo>
                    <a:pt x="1191" y="1057"/>
                  </a:lnTo>
                  <a:lnTo>
                    <a:pt x="1194" y="1054"/>
                  </a:lnTo>
                  <a:lnTo>
                    <a:pt x="1196" y="1049"/>
                  </a:lnTo>
                  <a:lnTo>
                    <a:pt x="1196" y="968"/>
                  </a:lnTo>
                  <a:lnTo>
                    <a:pt x="1198" y="953"/>
                  </a:lnTo>
                  <a:lnTo>
                    <a:pt x="1204" y="935"/>
                  </a:lnTo>
                  <a:lnTo>
                    <a:pt x="1211" y="915"/>
                  </a:lnTo>
                  <a:lnTo>
                    <a:pt x="1222" y="894"/>
                  </a:lnTo>
                  <a:lnTo>
                    <a:pt x="1238" y="861"/>
                  </a:lnTo>
                  <a:lnTo>
                    <a:pt x="1246" y="846"/>
                  </a:lnTo>
                  <a:lnTo>
                    <a:pt x="1261" y="835"/>
                  </a:lnTo>
                  <a:lnTo>
                    <a:pt x="1267" y="831"/>
                  </a:lnTo>
                  <a:lnTo>
                    <a:pt x="1271" y="829"/>
                  </a:lnTo>
                  <a:lnTo>
                    <a:pt x="1279" y="828"/>
                  </a:lnTo>
                  <a:lnTo>
                    <a:pt x="1282" y="829"/>
                  </a:lnTo>
                  <a:lnTo>
                    <a:pt x="1283" y="831"/>
                  </a:lnTo>
                  <a:lnTo>
                    <a:pt x="1323" y="823"/>
                  </a:lnTo>
                  <a:lnTo>
                    <a:pt x="1332" y="799"/>
                  </a:lnTo>
                  <a:lnTo>
                    <a:pt x="1345" y="766"/>
                  </a:lnTo>
                  <a:lnTo>
                    <a:pt x="1350" y="755"/>
                  </a:lnTo>
                  <a:lnTo>
                    <a:pt x="1356" y="745"/>
                  </a:lnTo>
                  <a:lnTo>
                    <a:pt x="1365" y="731"/>
                  </a:lnTo>
                  <a:lnTo>
                    <a:pt x="1381" y="718"/>
                  </a:lnTo>
                  <a:lnTo>
                    <a:pt x="1396" y="709"/>
                  </a:lnTo>
                  <a:lnTo>
                    <a:pt x="1404" y="706"/>
                  </a:lnTo>
                  <a:lnTo>
                    <a:pt x="1410" y="704"/>
                  </a:lnTo>
                  <a:lnTo>
                    <a:pt x="1413" y="704"/>
                  </a:lnTo>
                  <a:lnTo>
                    <a:pt x="1416" y="703"/>
                  </a:lnTo>
                  <a:lnTo>
                    <a:pt x="1419" y="698"/>
                  </a:lnTo>
                  <a:lnTo>
                    <a:pt x="1424" y="691"/>
                  </a:lnTo>
                  <a:lnTo>
                    <a:pt x="1425" y="683"/>
                  </a:lnTo>
                  <a:lnTo>
                    <a:pt x="1428" y="669"/>
                  </a:lnTo>
                  <a:lnTo>
                    <a:pt x="1430" y="662"/>
                  </a:lnTo>
                  <a:lnTo>
                    <a:pt x="1383" y="662"/>
                  </a:lnTo>
                  <a:lnTo>
                    <a:pt x="1357" y="654"/>
                  </a:lnTo>
                  <a:lnTo>
                    <a:pt x="1374" y="635"/>
                  </a:lnTo>
                  <a:lnTo>
                    <a:pt x="1389" y="620"/>
                  </a:lnTo>
                  <a:lnTo>
                    <a:pt x="1396" y="614"/>
                  </a:lnTo>
                  <a:lnTo>
                    <a:pt x="1402" y="609"/>
                  </a:lnTo>
                  <a:lnTo>
                    <a:pt x="1410" y="606"/>
                  </a:lnTo>
                  <a:lnTo>
                    <a:pt x="1421" y="605"/>
                  </a:lnTo>
                  <a:lnTo>
                    <a:pt x="1443" y="602"/>
                  </a:lnTo>
                  <a:lnTo>
                    <a:pt x="1472" y="602"/>
                  </a:lnTo>
                  <a:lnTo>
                    <a:pt x="1517" y="562"/>
                  </a:lnTo>
                  <a:lnTo>
                    <a:pt x="1502" y="519"/>
                  </a:lnTo>
                  <a:lnTo>
                    <a:pt x="1491" y="484"/>
                  </a:lnTo>
                  <a:lnTo>
                    <a:pt x="1488" y="469"/>
                  </a:lnTo>
                  <a:lnTo>
                    <a:pt x="1487" y="460"/>
                  </a:lnTo>
                  <a:lnTo>
                    <a:pt x="1485" y="455"/>
                  </a:lnTo>
                  <a:lnTo>
                    <a:pt x="1484" y="451"/>
                  </a:lnTo>
                  <a:lnTo>
                    <a:pt x="1476" y="437"/>
                  </a:lnTo>
                  <a:lnTo>
                    <a:pt x="1464" y="424"/>
                  </a:lnTo>
                  <a:lnTo>
                    <a:pt x="1452" y="409"/>
                  </a:lnTo>
                  <a:lnTo>
                    <a:pt x="1428" y="383"/>
                  </a:lnTo>
                  <a:lnTo>
                    <a:pt x="1418" y="371"/>
                  </a:lnTo>
                  <a:lnTo>
                    <a:pt x="1410" y="418"/>
                  </a:lnTo>
                  <a:lnTo>
                    <a:pt x="1402" y="415"/>
                  </a:lnTo>
                  <a:lnTo>
                    <a:pt x="1386" y="409"/>
                  </a:lnTo>
                  <a:lnTo>
                    <a:pt x="1377" y="404"/>
                  </a:lnTo>
                  <a:lnTo>
                    <a:pt x="1368" y="398"/>
                  </a:lnTo>
                  <a:lnTo>
                    <a:pt x="1362" y="391"/>
                  </a:lnTo>
                  <a:lnTo>
                    <a:pt x="1357" y="383"/>
                  </a:lnTo>
                  <a:lnTo>
                    <a:pt x="1353" y="374"/>
                  </a:lnTo>
                  <a:lnTo>
                    <a:pt x="1347" y="364"/>
                  </a:lnTo>
                  <a:lnTo>
                    <a:pt x="1339" y="354"/>
                  </a:lnTo>
                  <a:lnTo>
                    <a:pt x="1330" y="344"/>
                  </a:lnTo>
                  <a:lnTo>
                    <a:pt x="1320" y="333"/>
                  </a:lnTo>
                  <a:lnTo>
                    <a:pt x="1308" y="323"/>
                  </a:lnTo>
                  <a:lnTo>
                    <a:pt x="1294" y="314"/>
                  </a:lnTo>
                  <a:lnTo>
                    <a:pt x="1280" y="306"/>
                  </a:lnTo>
                  <a:lnTo>
                    <a:pt x="1273" y="305"/>
                  </a:lnTo>
                  <a:lnTo>
                    <a:pt x="1267" y="305"/>
                  </a:lnTo>
                  <a:lnTo>
                    <a:pt x="1261" y="308"/>
                  </a:lnTo>
                  <a:lnTo>
                    <a:pt x="1256" y="312"/>
                  </a:lnTo>
                  <a:lnTo>
                    <a:pt x="1250" y="318"/>
                  </a:lnTo>
                  <a:lnTo>
                    <a:pt x="1246" y="324"/>
                  </a:lnTo>
                  <a:lnTo>
                    <a:pt x="1240" y="341"/>
                  </a:lnTo>
                  <a:lnTo>
                    <a:pt x="1234" y="359"/>
                  </a:lnTo>
                  <a:lnTo>
                    <a:pt x="1229" y="376"/>
                  </a:lnTo>
                  <a:lnTo>
                    <a:pt x="1226" y="391"/>
                  </a:lnTo>
                  <a:lnTo>
                    <a:pt x="1226" y="433"/>
                  </a:lnTo>
                  <a:lnTo>
                    <a:pt x="1223" y="505"/>
                  </a:lnTo>
                  <a:lnTo>
                    <a:pt x="1208" y="555"/>
                  </a:lnTo>
                  <a:lnTo>
                    <a:pt x="1188" y="559"/>
                  </a:lnTo>
                  <a:lnTo>
                    <a:pt x="1166" y="513"/>
                  </a:lnTo>
                  <a:lnTo>
                    <a:pt x="1154" y="508"/>
                  </a:lnTo>
                  <a:lnTo>
                    <a:pt x="1127" y="495"/>
                  </a:lnTo>
                  <a:lnTo>
                    <a:pt x="1113" y="486"/>
                  </a:lnTo>
                  <a:lnTo>
                    <a:pt x="1101" y="478"/>
                  </a:lnTo>
                  <a:lnTo>
                    <a:pt x="1092" y="471"/>
                  </a:lnTo>
                  <a:lnTo>
                    <a:pt x="1091" y="466"/>
                  </a:lnTo>
                  <a:lnTo>
                    <a:pt x="1089" y="463"/>
                  </a:lnTo>
                  <a:lnTo>
                    <a:pt x="1089" y="460"/>
                  </a:lnTo>
                  <a:lnTo>
                    <a:pt x="1086" y="457"/>
                  </a:lnTo>
                  <a:lnTo>
                    <a:pt x="1080" y="449"/>
                  </a:lnTo>
                  <a:lnTo>
                    <a:pt x="1062" y="431"/>
                  </a:lnTo>
                  <a:lnTo>
                    <a:pt x="1053" y="421"/>
                  </a:lnTo>
                  <a:lnTo>
                    <a:pt x="1044" y="412"/>
                  </a:lnTo>
                  <a:lnTo>
                    <a:pt x="1038" y="401"/>
                  </a:lnTo>
                  <a:lnTo>
                    <a:pt x="1036" y="395"/>
                  </a:lnTo>
                  <a:lnTo>
                    <a:pt x="1035" y="391"/>
                  </a:lnTo>
                  <a:lnTo>
                    <a:pt x="1035" y="386"/>
                  </a:lnTo>
                  <a:lnTo>
                    <a:pt x="1033" y="383"/>
                  </a:lnTo>
                  <a:lnTo>
                    <a:pt x="1032" y="382"/>
                  </a:lnTo>
                  <a:lnTo>
                    <a:pt x="1030" y="380"/>
                  </a:lnTo>
                  <a:lnTo>
                    <a:pt x="1024" y="380"/>
                  </a:lnTo>
                  <a:lnTo>
                    <a:pt x="1018" y="382"/>
                  </a:lnTo>
                  <a:lnTo>
                    <a:pt x="1012" y="385"/>
                  </a:lnTo>
                  <a:lnTo>
                    <a:pt x="1006" y="386"/>
                  </a:lnTo>
                  <a:lnTo>
                    <a:pt x="1005" y="385"/>
                  </a:lnTo>
                  <a:lnTo>
                    <a:pt x="1003" y="385"/>
                  </a:lnTo>
                  <a:lnTo>
                    <a:pt x="1002" y="382"/>
                  </a:lnTo>
                  <a:lnTo>
                    <a:pt x="1002" y="379"/>
                  </a:lnTo>
                  <a:lnTo>
                    <a:pt x="1002" y="371"/>
                  </a:lnTo>
                  <a:lnTo>
                    <a:pt x="1005" y="364"/>
                  </a:lnTo>
                  <a:lnTo>
                    <a:pt x="1011" y="347"/>
                  </a:lnTo>
                  <a:lnTo>
                    <a:pt x="1017" y="332"/>
                  </a:lnTo>
                  <a:lnTo>
                    <a:pt x="1020" y="324"/>
                  </a:lnTo>
                  <a:lnTo>
                    <a:pt x="1020" y="318"/>
                  </a:lnTo>
                  <a:lnTo>
                    <a:pt x="1021" y="306"/>
                  </a:lnTo>
                  <a:lnTo>
                    <a:pt x="1023" y="300"/>
                  </a:lnTo>
                  <a:lnTo>
                    <a:pt x="1024" y="294"/>
                  </a:lnTo>
                  <a:lnTo>
                    <a:pt x="1029" y="288"/>
                  </a:lnTo>
                  <a:lnTo>
                    <a:pt x="1033" y="282"/>
                  </a:lnTo>
                  <a:lnTo>
                    <a:pt x="1039" y="276"/>
                  </a:lnTo>
                  <a:lnTo>
                    <a:pt x="1047" y="272"/>
                  </a:lnTo>
                  <a:lnTo>
                    <a:pt x="1065" y="264"/>
                  </a:lnTo>
                  <a:lnTo>
                    <a:pt x="1084" y="257"/>
                  </a:lnTo>
                  <a:lnTo>
                    <a:pt x="1104" y="249"/>
                  </a:lnTo>
                  <a:lnTo>
                    <a:pt x="1062" y="214"/>
                  </a:lnTo>
                  <a:lnTo>
                    <a:pt x="1112" y="207"/>
                  </a:lnTo>
                  <a:lnTo>
                    <a:pt x="1118" y="205"/>
                  </a:lnTo>
                  <a:lnTo>
                    <a:pt x="1124" y="201"/>
                  </a:lnTo>
                  <a:lnTo>
                    <a:pt x="1131" y="195"/>
                  </a:lnTo>
                  <a:lnTo>
                    <a:pt x="1142" y="186"/>
                  </a:lnTo>
                  <a:lnTo>
                    <a:pt x="1152" y="172"/>
                  </a:lnTo>
                  <a:lnTo>
                    <a:pt x="1164" y="154"/>
                  </a:lnTo>
                  <a:lnTo>
                    <a:pt x="1176" y="130"/>
                  </a:lnTo>
                  <a:lnTo>
                    <a:pt x="1182" y="119"/>
                  </a:lnTo>
                  <a:lnTo>
                    <a:pt x="1185" y="109"/>
                  </a:lnTo>
                  <a:lnTo>
                    <a:pt x="1187" y="100"/>
                  </a:lnTo>
                  <a:lnTo>
                    <a:pt x="1187" y="92"/>
                  </a:lnTo>
                  <a:lnTo>
                    <a:pt x="1185" y="86"/>
                  </a:lnTo>
                  <a:lnTo>
                    <a:pt x="1184" y="82"/>
                  </a:lnTo>
                  <a:lnTo>
                    <a:pt x="1181" y="79"/>
                  </a:lnTo>
                  <a:lnTo>
                    <a:pt x="1176" y="76"/>
                  </a:lnTo>
                  <a:lnTo>
                    <a:pt x="1167" y="73"/>
                  </a:lnTo>
                  <a:lnTo>
                    <a:pt x="1160" y="73"/>
                  </a:lnTo>
                  <a:lnTo>
                    <a:pt x="1151" y="73"/>
                  </a:lnTo>
                  <a:lnTo>
                    <a:pt x="1149" y="77"/>
                  </a:lnTo>
                  <a:lnTo>
                    <a:pt x="1143" y="89"/>
                  </a:lnTo>
                  <a:lnTo>
                    <a:pt x="1134" y="104"/>
                  </a:lnTo>
                  <a:lnTo>
                    <a:pt x="1127" y="112"/>
                  </a:lnTo>
                  <a:lnTo>
                    <a:pt x="1119" y="119"/>
                  </a:lnTo>
                  <a:lnTo>
                    <a:pt x="1115" y="122"/>
                  </a:lnTo>
                  <a:lnTo>
                    <a:pt x="1110" y="124"/>
                  </a:lnTo>
                  <a:lnTo>
                    <a:pt x="1104" y="125"/>
                  </a:lnTo>
                  <a:lnTo>
                    <a:pt x="1100" y="125"/>
                  </a:lnTo>
                  <a:lnTo>
                    <a:pt x="1088" y="122"/>
                  </a:lnTo>
                  <a:lnTo>
                    <a:pt x="1077" y="119"/>
                  </a:lnTo>
                  <a:lnTo>
                    <a:pt x="1066" y="113"/>
                  </a:lnTo>
                  <a:lnTo>
                    <a:pt x="1059" y="109"/>
                  </a:lnTo>
                  <a:lnTo>
                    <a:pt x="1051" y="104"/>
                  </a:lnTo>
                  <a:lnTo>
                    <a:pt x="1047" y="94"/>
                  </a:lnTo>
                  <a:lnTo>
                    <a:pt x="1039" y="70"/>
                  </a:lnTo>
                  <a:lnTo>
                    <a:pt x="1035" y="56"/>
                  </a:lnTo>
                  <a:lnTo>
                    <a:pt x="1030" y="46"/>
                  </a:lnTo>
                  <a:lnTo>
                    <a:pt x="1024" y="38"/>
                  </a:lnTo>
                  <a:lnTo>
                    <a:pt x="1023" y="37"/>
                  </a:lnTo>
                  <a:lnTo>
                    <a:pt x="1020" y="35"/>
                  </a:lnTo>
                  <a:lnTo>
                    <a:pt x="1017" y="34"/>
                  </a:lnTo>
                  <a:lnTo>
                    <a:pt x="1014" y="29"/>
                  </a:lnTo>
                  <a:lnTo>
                    <a:pt x="1011" y="25"/>
                  </a:lnTo>
                  <a:lnTo>
                    <a:pt x="1011" y="18"/>
                  </a:lnTo>
                  <a:lnTo>
                    <a:pt x="1009" y="6"/>
                  </a:lnTo>
                  <a:lnTo>
                    <a:pt x="1009" y="0"/>
                  </a:lnTo>
                  <a:lnTo>
                    <a:pt x="982" y="0"/>
                  </a:lnTo>
                  <a:lnTo>
                    <a:pt x="970" y="20"/>
                  </a:lnTo>
                  <a:lnTo>
                    <a:pt x="962" y="43"/>
                  </a:lnTo>
                  <a:lnTo>
                    <a:pt x="964" y="47"/>
                  </a:lnTo>
                  <a:lnTo>
                    <a:pt x="971" y="58"/>
                  </a:lnTo>
                  <a:lnTo>
                    <a:pt x="976" y="65"/>
                  </a:lnTo>
                  <a:lnTo>
                    <a:pt x="984" y="71"/>
                  </a:lnTo>
                  <a:lnTo>
                    <a:pt x="993" y="79"/>
                  </a:lnTo>
                  <a:lnTo>
                    <a:pt x="1005" y="85"/>
                  </a:lnTo>
                  <a:lnTo>
                    <a:pt x="1011" y="88"/>
                  </a:lnTo>
                  <a:lnTo>
                    <a:pt x="1015" y="91"/>
                  </a:lnTo>
                  <a:lnTo>
                    <a:pt x="1017" y="94"/>
                  </a:lnTo>
                  <a:lnTo>
                    <a:pt x="1018" y="98"/>
                  </a:lnTo>
                  <a:lnTo>
                    <a:pt x="1020" y="101"/>
                  </a:lnTo>
                  <a:lnTo>
                    <a:pt x="1018" y="104"/>
                  </a:lnTo>
                  <a:lnTo>
                    <a:pt x="1015" y="112"/>
                  </a:lnTo>
                  <a:lnTo>
                    <a:pt x="1011" y="118"/>
                  </a:lnTo>
                  <a:lnTo>
                    <a:pt x="1006" y="122"/>
                  </a:lnTo>
                  <a:lnTo>
                    <a:pt x="1002" y="127"/>
                  </a:lnTo>
                  <a:lnTo>
                    <a:pt x="974" y="127"/>
                  </a:lnTo>
                  <a:lnTo>
                    <a:pt x="952" y="127"/>
                  </a:lnTo>
                  <a:lnTo>
                    <a:pt x="922" y="127"/>
                  </a:lnTo>
                  <a:lnTo>
                    <a:pt x="896" y="125"/>
                  </a:lnTo>
                  <a:lnTo>
                    <a:pt x="875" y="122"/>
                  </a:lnTo>
                  <a:lnTo>
                    <a:pt x="858" y="122"/>
                  </a:lnTo>
                  <a:lnTo>
                    <a:pt x="845" y="124"/>
                  </a:lnTo>
                  <a:lnTo>
                    <a:pt x="836" y="125"/>
                  </a:lnTo>
                  <a:lnTo>
                    <a:pt x="833" y="127"/>
                  </a:lnTo>
                  <a:lnTo>
                    <a:pt x="825" y="147"/>
                  </a:lnTo>
                  <a:lnTo>
                    <a:pt x="798" y="147"/>
                  </a:lnTo>
                  <a:lnTo>
                    <a:pt x="748" y="147"/>
                  </a:lnTo>
                  <a:lnTo>
                    <a:pt x="744" y="145"/>
                  </a:lnTo>
                  <a:lnTo>
                    <a:pt x="739" y="141"/>
                  </a:lnTo>
                  <a:lnTo>
                    <a:pt x="736" y="135"/>
                  </a:lnTo>
                  <a:lnTo>
                    <a:pt x="735" y="128"/>
                  </a:lnTo>
                  <a:lnTo>
                    <a:pt x="733" y="116"/>
                  </a:lnTo>
                  <a:lnTo>
                    <a:pt x="733" y="112"/>
                  </a:lnTo>
                  <a:lnTo>
                    <a:pt x="730" y="107"/>
                  </a:lnTo>
                  <a:lnTo>
                    <a:pt x="724" y="98"/>
                  </a:lnTo>
                  <a:lnTo>
                    <a:pt x="718" y="94"/>
                  </a:lnTo>
                  <a:lnTo>
                    <a:pt x="712" y="88"/>
                  </a:lnTo>
                  <a:lnTo>
                    <a:pt x="705" y="82"/>
                  </a:lnTo>
                  <a:lnTo>
                    <a:pt x="694" y="77"/>
                  </a:lnTo>
                  <a:lnTo>
                    <a:pt x="685" y="74"/>
                  </a:lnTo>
                  <a:lnTo>
                    <a:pt x="676" y="73"/>
                  </a:lnTo>
                  <a:lnTo>
                    <a:pt x="667" y="73"/>
                  </a:lnTo>
                  <a:lnTo>
                    <a:pt x="658" y="73"/>
                  </a:lnTo>
                  <a:lnTo>
                    <a:pt x="644" y="76"/>
                  </a:lnTo>
                  <a:lnTo>
                    <a:pt x="634" y="77"/>
                  </a:lnTo>
                  <a:lnTo>
                    <a:pt x="620" y="74"/>
                  </a:lnTo>
                  <a:lnTo>
                    <a:pt x="601" y="67"/>
                  </a:lnTo>
                  <a:lnTo>
                    <a:pt x="590" y="62"/>
                  </a:lnTo>
                  <a:lnTo>
                    <a:pt x="581" y="56"/>
                  </a:lnTo>
                  <a:lnTo>
                    <a:pt x="572" y="50"/>
                  </a:lnTo>
                  <a:lnTo>
                    <a:pt x="565" y="43"/>
                  </a:lnTo>
                  <a:lnTo>
                    <a:pt x="559" y="37"/>
                  </a:lnTo>
                  <a:lnTo>
                    <a:pt x="550" y="34"/>
                  </a:lnTo>
                  <a:lnTo>
                    <a:pt x="541" y="34"/>
                  </a:lnTo>
                  <a:lnTo>
                    <a:pt x="533" y="34"/>
                  </a:lnTo>
                  <a:lnTo>
                    <a:pt x="518" y="37"/>
                  </a:lnTo>
                  <a:lnTo>
                    <a:pt x="512" y="40"/>
                  </a:lnTo>
                  <a:lnTo>
                    <a:pt x="462" y="85"/>
                  </a:lnTo>
                  <a:lnTo>
                    <a:pt x="412" y="97"/>
                  </a:lnTo>
                  <a:lnTo>
                    <a:pt x="381" y="77"/>
                  </a:lnTo>
                  <a:lnTo>
                    <a:pt x="343" y="55"/>
                  </a:lnTo>
                  <a:lnTo>
                    <a:pt x="308" y="40"/>
                  </a:lnTo>
                  <a:lnTo>
                    <a:pt x="259" y="40"/>
                  </a:lnTo>
                  <a:lnTo>
                    <a:pt x="194" y="35"/>
                  </a:lnTo>
                  <a:lnTo>
                    <a:pt x="152" y="5"/>
                  </a:lnTo>
                  <a:lnTo>
                    <a:pt x="90" y="35"/>
                  </a:lnTo>
                  <a:lnTo>
                    <a:pt x="82" y="80"/>
                  </a:lnTo>
                  <a:lnTo>
                    <a:pt x="18" y="92"/>
                  </a:lnTo>
                  <a:lnTo>
                    <a:pt x="0" y="119"/>
                  </a:lnTo>
                  <a:lnTo>
                    <a:pt x="25" y="154"/>
                  </a:lnTo>
                  <a:lnTo>
                    <a:pt x="72" y="189"/>
                  </a:lnTo>
                  <a:lnTo>
                    <a:pt x="18" y="196"/>
                  </a:lnTo>
                  <a:lnTo>
                    <a:pt x="33" y="241"/>
                  </a:lnTo>
                  <a:lnTo>
                    <a:pt x="79" y="241"/>
                  </a:lnTo>
                  <a:lnTo>
                    <a:pt x="75" y="284"/>
                  </a:lnTo>
                  <a:lnTo>
                    <a:pt x="30" y="329"/>
                  </a:lnTo>
                  <a:lnTo>
                    <a:pt x="30" y="361"/>
                  </a:lnTo>
                  <a:lnTo>
                    <a:pt x="64" y="388"/>
                  </a:lnTo>
                  <a:lnTo>
                    <a:pt x="90" y="403"/>
                  </a:lnTo>
                  <a:lnTo>
                    <a:pt x="114" y="403"/>
                  </a:lnTo>
                  <a:lnTo>
                    <a:pt x="97" y="433"/>
                  </a:lnTo>
                  <a:lnTo>
                    <a:pt x="102" y="471"/>
                  </a:lnTo>
                  <a:lnTo>
                    <a:pt x="147" y="471"/>
                  </a:lnTo>
                  <a:lnTo>
                    <a:pt x="167" y="437"/>
                  </a:lnTo>
                  <a:lnTo>
                    <a:pt x="209" y="391"/>
                  </a:lnTo>
                  <a:lnTo>
                    <a:pt x="229" y="361"/>
                  </a:lnTo>
                  <a:lnTo>
                    <a:pt x="256" y="371"/>
                  </a:lnTo>
                  <a:lnTo>
                    <a:pt x="289" y="368"/>
                  </a:lnTo>
                  <a:lnTo>
                    <a:pt x="324" y="368"/>
                  </a:lnTo>
                  <a:lnTo>
                    <a:pt x="346" y="395"/>
                  </a:lnTo>
                  <a:lnTo>
                    <a:pt x="393" y="395"/>
                  </a:lnTo>
                  <a:lnTo>
                    <a:pt x="427" y="406"/>
                  </a:lnTo>
                  <a:lnTo>
                    <a:pt x="488" y="463"/>
                  </a:lnTo>
                  <a:lnTo>
                    <a:pt x="530" y="520"/>
                  </a:lnTo>
                  <a:lnTo>
                    <a:pt x="542" y="570"/>
                  </a:lnTo>
                  <a:lnTo>
                    <a:pt x="592" y="632"/>
                  </a:lnTo>
                  <a:lnTo>
                    <a:pt x="599" y="674"/>
                  </a:lnTo>
                  <a:lnTo>
                    <a:pt x="599" y="719"/>
                  </a:lnTo>
                  <a:lnTo>
                    <a:pt x="607" y="727"/>
                  </a:lnTo>
                  <a:lnTo>
                    <a:pt x="613" y="734"/>
                  </a:lnTo>
                  <a:lnTo>
                    <a:pt x="619" y="745"/>
                  </a:lnTo>
                  <a:lnTo>
                    <a:pt x="625" y="758"/>
                  </a:lnTo>
                  <a:lnTo>
                    <a:pt x="626" y="766"/>
                  </a:lnTo>
                  <a:lnTo>
                    <a:pt x="626" y="775"/>
                  </a:lnTo>
                  <a:lnTo>
                    <a:pt x="626" y="784"/>
                  </a:lnTo>
                  <a:lnTo>
                    <a:pt x="625" y="793"/>
                  </a:lnTo>
                  <a:lnTo>
                    <a:pt x="623" y="804"/>
                  </a:lnTo>
                  <a:lnTo>
                    <a:pt x="619" y="816"/>
                  </a:lnTo>
                  <a:lnTo>
                    <a:pt x="614" y="826"/>
                  </a:lnTo>
                  <a:lnTo>
                    <a:pt x="611" y="835"/>
                  </a:lnTo>
                  <a:lnTo>
                    <a:pt x="611" y="843"/>
                  </a:lnTo>
                  <a:lnTo>
                    <a:pt x="611" y="849"/>
                  </a:lnTo>
                  <a:lnTo>
                    <a:pt x="611" y="853"/>
                  </a:lnTo>
                  <a:lnTo>
                    <a:pt x="614" y="856"/>
                  </a:lnTo>
                  <a:lnTo>
                    <a:pt x="620" y="862"/>
                  </a:lnTo>
                  <a:lnTo>
                    <a:pt x="634" y="871"/>
                  </a:lnTo>
                  <a:lnTo>
                    <a:pt x="640" y="876"/>
                  </a:lnTo>
                  <a:lnTo>
                    <a:pt x="641" y="880"/>
                  </a:lnTo>
                  <a:lnTo>
                    <a:pt x="641" y="885"/>
                  </a:lnTo>
                  <a:lnTo>
                    <a:pt x="643" y="889"/>
                  </a:lnTo>
                  <a:lnTo>
                    <a:pt x="644" y="895"/>
                  </a:lnTo>
                  <a:lnTo>
                    <a:pt x="655" y="912"/>
                  </a:lnTo>
                  <a:lnTo>
                    <a:pt x="670" y="933"/>
                  </a:lnTo>
                  <a:lnTo>
                    <a:pt x="687" y="956"/>
                  </a:lnTo>
                  <a:lnTo>
                    <a:pt x="717" y="957"/>
                  </a:lnTo>
                  <a:lnTo>
                    <a:pt x="727" y="959"/>
                  </a:lnTo>
                  <a:lnTo>
                    <a:pt x="736" y="960"/>
                  </a:lnTo>
                  <a:lnTo>
                    <a:pt x="745" y="965"/>
                  </a:lnTo>
                  <a:lnTo>
                    <a:pt x="754" y="966"/>
                  </a:lnTo>
                  <a:lnTo>
                    <a:pt x="777" y="969"/>
                  </a:lnTo>
                  <a:lnTo>
                    <a:pt x="798" y="971"/>
                  </a:lnTo>
                  <a:lnTo>
                    <a:pt x="815" y="971"/>
                  </a:lnTo>
                  <a:close/>
                </a:path>
              </a:pathLst>
            </a:custGeom>
            <a:solidFill>
              <a:srgbClr val="597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z="1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0" name="Freeform 101"/>
            <p:cNvSpPr>
              <a:spLocks/>
            </p:cNvSpPr>
            <p:nvPr/>
          </p:nvSpPr>
          <p:spPr bwMode="auto">
            <a:xfrm>
              <a:off x="1738313" y="3570288"/>
              <a:ext cx="1831975" cy="2195512"/>
            </a:xfrm>
            <a:custGeom>
              <a:avLst/>
              <a:gdLst>
                <a:gd name="T0" fmla="*/ 1766888 w 1154"/>
                <a:gd name="T1" fmla="*/ 839787 h 1383"/>
                <a:gd name="T2" fmla="*/ 1657350 w 1154"/>
                <a:gd name="T3" fmla="*/ 869950 h 1383"/>
                <a:gd name="T4" fmla="*/ 1566863 w 1154"/>
                <a:gd name="T5" fmla="*/ 808037 h 1383"/>
                <a:gd name="T6" fmla="*/ 1470025 w 1154"/>
                <a:gd name="T7" fmla="*/ 779462 h 1383"/>
                <a:gd name="T8" fmla="*/ 1465263 w 1154"/>
                <a:gd name="T9" fmla="*/ 647700 h 1383"/>
                <a:gd name="T10" fmla="*/ 1397000 w 1154"/>
                <a:gd name="T11" fmla="*/ 600075 h 1383"/>
                <a:gd name="T12" fmla="*/ 1300163 w 1154"/>
                <a:gd name="T13" fmla="*/ 538162 h 1383"/>
                <a:gd name="T14" fmla="*/ 1135063 w 1154"/>
                <a:gd name="T15" fmla="*/ 530225 h 1383"/>
                <a:gd name="T16" fmla="*/ 873125 w 1154"/>
                <a:gd name="T17" fmla="*/ 558800 h 1383"/>
                <a:gd name="T18" fmla="*/ 822325 w 1154"/>
                <a:gd name="T19" fmla="*/ 549275 h 1383"/>
                <a:gd name="T20" fmla="*/ 766763 w 1154"/>
                <a:gd name="T21" fmla="*/ 447675 h 1383"/>
                <a:gd name="T22" fmla="*/ 736600 w 1154"/>
                <a:gd name="T23" fmla="*/ 401637 h 1383"/>
                <a:gd name="T24" fmla="*/ 704850 w 1154"/>
                <a:gd name="T25" fmla="*/ 387350 h 1383"/>
                <a:gd name="T26" fmla="*/ 615950 w 1154"/>
                <a:gd name="T27" fmla="*/ 312737 h 1383"/>
                <a:gd name="T28" fmla="*/ 581025 w 1154"/>
                <a:gd name="T29" fmla="*/ 331787 h 1383"/>
                <a:gd name="T30" fmla="*/ 458788 w 1154"/>
                <a:gd name="T31" fmla="*/ 200025 h 1383"/>
                <a:gd name="T32" fmla="*/ 415925 w 1154"/>
                <a:gd name="T33" fmla="*/ 131762 h 1383"/>
                <a:gd name="T34" fmla="*/ 368300 w 1154"/>
                <a:gd name="T35" fmla="*/ 71437 h 1383"/>
                <a:gd name="T36" fmla="*/ 311150 w 1154"/>
                <a:gd name="T37" fmla="*/ 63500 h 1383"/>
                <a:gd name="T38" fmla="*/ 176213 w 1154"/>
                <a:gd name="T39" fmla="*/ 23812 h 1383"/>
                <a:gd name="T40" fmla="*/ 47625 w 1154"/>
                <a:gd name="T41" fmla="*/ 1587 h 1383"/>
                <a:gd name="T42" fmla="*/ 174625 w 1154"/>
                <a:gd name="T43" fmla="*/ 204787 h 1383"/>
                <a:gd name="T44" fmla="*/ 200025 w 1154"/>
                <a:gd name="T45" fmla="*/ 200025 h 1383"/>
                <a:gd name="T46" fmla="*/ 152400 w 1154"/>
                <a:gd name="T47" fmla="*/ 100012 h 1383"/>
                <a:gd name="T48" fmla="*/ 279400 w 1154"/>
                <a:gd name="T49" fmla="*/ 204787 h 1383"/>
                <a:gd name="T50" fmla="*/ 301625 w 1154"/>
                <a:gd name="T51" fmla="*/ 227012 h 1383"/>
                <a:gd name="T52" fmla="*/ 276225 w 1154"/>
                <a:gd name="T53" fmla="*/ 307975 h 1383"/>
                <a:gd name="T54" fmla="*/ 412750 w 1154"/>
                <a:gd name="T55" fmla="*/ 401637 h 1383"/>
                <a:gd name="T56" fmla="*/ 604838 w 1154"/>
                <a:gd name="T57" fmla="*/ 476250 h 1383"/>
                <a:gd name="T58" fmla="*/ 690563 w 1154"/>
                <a:gd name="T59" fmla="*/ 539750 h 1383"/>
                <a:gd name="T60" fmla="*/ 887413 w 1154"/>
                <a:gd name="T61" fmla="*/ 633412 h 1383"/>
                <a:gd name="T62" fmla="*/ 793750 w 1154"/>
                <a:gd name="T63" fmla="*/ 765175 h 1383"/>
                <a:gd name="T64" fmla="*/ 808038 w 1154"/>
                <a:gd name="T65" fmla="*/ 863600 h 1383"/>
                <a:gd name="T66" fmla="*/ 882650 w 1154"/>
                <a:gd name="T67" fmla="*/ 971550 h 1383"/>
                <a:gd name="T68" fmla="*/ 944563 w 1154"/>
                <a:gd name="T69" fmla="*/ 1090612 h 1383"/>
                <a:gd name="T70" fmla="*/ 1020763 w 1154"/>
                <a:gd name="T71" fmla="*/ 1128712 h 1383"/>
                <a:gd name="T72" fmla="*/ 1062038 w 1154"/>
                <a:gd name="T73" fmla="*/ 1260475 h 1383"/>
                <a:gd name="T74" fmla="*/ 1038225 w 1154"/>
                <a:gd name="T75" fmla="*/ 1406525 h 1383"/>
                <a:gd name="T76" fmla="*/ 1042988 w 1154"/>
                <a:gd name="T77" fmla="*/ 1530350 h 1383"/>
                <a:gd name="T78" fmla="*/ 973138 w 1154"/>
                <a:gd name="T79" fmla="*/ 2159000 h 1383"/>
                <a:gd name="T80" fmla="*/ 1019175 w 1154"/>
                <a:gd name="T81" fmla="*/ 2195512 h 1383"/>
                <a:gd name="T82" fmla="*/ 1092200 w 1154"/>
                <a:gd name="T83" fmla="*/ 2125662 h 1383"/>
                <a:gd name="T84" fmla="*/ 1171575 w 1154"/>
                <a:gd name="T85" fmla="*/ 1963737 h 1383"/>
                <a:gd name="T86" fmla="*/ 1203325 w 1154"/>
                <a:gd name="T87" fmla="*/ 1804987 h 1383"/>
                <a:gd name="T88" fmla="*/ 1247775 w 1154"/>
                <a:gd name="T89" fmla="*/ 1736725 h 1383"/>
                <a:gd name="T90" fmla="*/ 1322388 w 1154"/>
                <a:gd name="T91" fmla="*/ 1690687 h 1383"/>
                <a:gd name="T92" fmla="*/ 1408113 w 1154"/>
                <a:gd name="T93" fmla="*/ 1568450 h 1383"/>
                <a:gd name="T94" fmla="*/ 1549400 w 1154"/>
                <a:gd name="T95" fmla="*/ 1427162 h 1383"/>
                <a:gd name="T96" fmla="*/ 1654175 w 1154"/>
                <a:gd name="T97" fmla="*/ 1312862 h 1383"/>
                <a:gd name="T98" fmla="*/ 1685925 w 1154"/>
                <a:gd name="T99" fmla="*/ 1181100 h 1383"/>
                <a:gd name="T100" fmla="*/ 1709738 w 1154"/>
                <a:gd name="T101" fmla="*/ 1147762 h 1383"/>
                <a:gd name="T102" fmla="*/ 1776413 w 1154"/>
                <a:gd name="T103" fmla="*/ 1073150 h 1383"/>
                <a:gd name="T104" fmla="*/ 1831975 w 1154"/>
                <a:gd name="T105" fmla="*/ 927100 h 1383"/>
                <a:gd name="T106" fmla="*/ 1800225 w 1154"/>
                <a:gd name="T107" fmla="*/ 869950 h 138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54"/>
                <a:gd name="T163" fmla="*/ 0 h 1383"/>
                <a:gd name="T164" fmla="*/ 1154 w 1154"/>
                <a:gd name="T165" fmla="*/ 1383 h 138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54" h="1383">
                  <a:moveTo>
                    <a:pt x="1133" y="544"/>
                  </a:moveTo>
                  <a:lnTo>
                    <a:pt x="1133" y="544"/>
                  </a:lnTo>
                  <a:lnTo>
                    <a:pt x="1130" y="536"/>
                  </a:lnTo>
                  <a:lnTo>
                    <a:pt x="1125" y="532"/>
                  </a:lnTo>
                  <a:lnTo>
                    <a:pt x="1121" y="529"/>
                  </a:lnTo>
                  <a:lnTo>
                    <a:pt x="1113" y="529"/>
                  </a:lnTo>
                  <a:lnTo>
                    <a:pt x="1100" y="530"/>
                  </a:lnTo>
                  <a:lnTo>
                    <a:pt x="1086" y="533"/>
                  </a:lnTo>
                  <a:lnTo>
                    <a:pt x="1080" y="533"/>
                  </a:lnTo>
                  <a:lnTo>
                    <a:pt x="1074" y="535"/>
                  </a:lnTo>
                  <a:lnTo>
                    <a:pt x="1061" y="541"/>
                  </a:lnTo>
                  <a:lnTo>
                    <a:pt x="1044" y="548"/>
                  </a:lnTo>
                  <a:lnTo>
                    <a:pt x="1039" y="542"/>
                  </a:lnTo>
                  <a:lnTo>
                    <a:pt x="1024" y="529"/>
                  </a:lnTo>
                  <a:lnTo>
                    <a:pt x="1015" y="521"/>
                  </a:lnTo>
                  <a:lnTo>
                    <a:pt x="1006" y="515"/>
                  </a:lnTo>
                  <a:lnTo>
                    <a:pt x="996" y="511"/>
                  </a:lnTo>
                  <a:lnTo>
                    <a:pt x="987" y="509"/>
                  </a:lnTo>
                  <a:lnTo>
                    <a:pt x="969" y="509"/>
                  </a:lnTo>
                  <a:lnTo>
                    <a:pt x="948" y="506"/>
                  </a:lnTo>
                  <a:lnTo>
                    <a:pt x="940" y="503"/>
                  </a:lnTo>
                  <a:lnTo>
                    <a:pt x="932" y="500"/>
                  </a:lnTo>
                  <a:lnTo>
                    <a:pt x="928" y="495"/>
                  </a:lnTo>
                  <a:lnTo>
                    <a:pt x="926" y="491"/>
                  </a:lnTo>
                  <a:lnTo>
                    <a:pt x="926" y="477"/>
                  </a:lnTo>
                  <a:lnTo>
                    <a:pt x="929" y="459"/>
                  </a:lnTo>
                  <a:lnTo>
                    <a:pt x="929" y="438"/>
                  </a:lnTo>
                  <a:lnTo>
                    <a:pt x="928" y="426"/>
                  </a:lnTo>
                  <a:lnTo>
                    <a:pt x="926" y="414"/>
                  </a:lnTo>
                  <a:lnTo>
                    <a:pt x="923" y="408"/>
                  </a:lnTo>
                  <a:lnTo>
                    <a:pt x="922" y="404"/>
                  </a:lnTo>
                  <a:lnTo>
                    <a:pt x="917" y="399"/>
                  </a:lnTo>
                  <a:lnTo>
                    <a:pt x="914" y="395"/>
                  </a:lnTo>
                  <a:lnTo>
                    <a:pt x="904" y="388"/>
                  </a:lnTo>
                  <a:lnTo>
                    <a:pt x="892" y="384"/>
                  </a:lnTo>
                  <a:lnTo>
                    <a:pt x="880" y="378"/>
                  </a:lnTo>
                  <a:lnTo>
                    <a:pt x="866" y="372"/>
                  </a:lnTo>
                  <a:lnTo>
                    <a:pt x="854" y="364"/>
                  </a:lnTo>
                  <a:lnTo>
                    <a:pt x="842" y="352"/>
                  </a:lnTo>
                  <a:lnTo>
                    <a:pt x="836" y="346"/>
                  </a:lnTo>
                  <a:lnTo>
                    <a:pt x="828" y="342"/>
                  </a:lnTo>
                  <a:lnTo>
                    <a:pt x="819" y="339"/>
                  </a:lnTo>
                  <a:lnTo>
                    <a:pt x="810" y="336"/>
                  </a:lnTo>
                  <a:lnTo>
                    <a:pt x="791" y="331"/>
                  </a:lnTo>
                  <a:lnTo>
                    <a:pt x="771" y="330"/>
                  </a:lnTo>
                  <a:lnTo>
                    <a:pt x="753" y="331"/>
                  </a:lnTo>
                  <a:lnTo>
                    <a:pt x="737" y="331"/>
                  </a:lnTo>
                  <a:lnTo>
                    <a:pt x="715" y="334"/>
                  </a:lnTo>
                  <a:lnTo>
                    <a:pt x="657" y="330"/>
                  </a:lnTo>
                  <a:lnTo>
                    <a:pt x="593" y="327"/>
                  </a:lnTo>
                  <a:lnTo>
                    <a:pt x="586" y="327"/>
                  </a:lnTo>
                  <a:lnTo>
                    <a:pt x="578" y="331"/>
                  </a:lnTo>
                  <a:lnTo>
                    <a:pt x="563" y="342"/>
                  </a:lnTo>
                  <a:lnTo>
                    <a:pt x="550" y="352"/>
                  </a:lnTo>
                  <a:lnTo>
                    <a:pt x="545" y="355"/>
                  </a:lnTo>
                  <a:lnTo>
                    <a:pt x="539" y="357"/>
                  </a:lnTo>
                  <a:lnTo>
                    <a:pt x="535" y="355"/>
                  </a:lnTo>
                  <a:lnTo>
                    <a:pt x="530" y="354"/>
                  </a:lnTo>
                  <a:lnTo>
                    <a:pt x="524" y="351"/>
                  </a:lnTo>
                  <a:lnTo>
                    <a:pt x="518" y="346"/>
                  </a:lnTo>
                  <a:lnTo>
                    <a:pt x="512" y="339"/>
                  </a:lnTo>
                  <a:lnTo>
                    <a:pt x="506" y="330"/>
                  </a:lnTo>
                  <a:lnTo>
                    <a:pt x="500" y="318"/>
                  </a:lnTo>
                  <a:lnTo>
                    <a:pt x="494" y="303"/>
                  </a:lnTo>
                  <a:lnTo>
                    <a:pt x="488" y="291"/>
                  </a:lnTo>
                  <a:lnTo>
                    <a:pt x="483" y="282"/>
                  </a:lnTo>
                  <a:lnTo>
                    <a:pt x="479" y="275"/>
                  </a:lnTo>
                  <a:lnTo>
                    <a:pt x="474" y="272"/>
                  </a:lnTo>
                  <a:lnTo>
                    <a:pt x="470" y="269"/>
                  </a:lnTo>
                  <a:lnTo>
                    <a:pt x="467" y="266"/>
                  </a:lnTo>
                  <a:lnTo>
                    <a:pt x="465" y="262"/>
                  </a:lnTo>
                  <a:lnTo>
                    <a:pt x="464" y="253"/>
                  </a:lnTo>
                  <a:lnTo>
                    <a:pt x="462" y="248"/>
                  </a:lnTo>
                  <a:lnTo>
                    <a:pt x="461" y="245"/>
                  </a:lnTo>
                  <a:lnTo>
                    <a:pt x="458" y="244"/>
                  </a:lnTo>
                  <a:lnTo>
                    <a:pt x="456" y="242"/>
                  </a:lnTo>
                  <a:lnTo>
                    <a:pt x="450" y="241"/>
                  </a:lnTo>
                  <a:lnTo>
                    <a:pt x="444" y="244"/>
                  </a:lnTo>
                  <a:lnTo>
                    <a:pt x="434" y="250"/>
                  </a:lnTo>
                  <a:lnTo>
                    <a:pt x="429" y="253"/>
                  </a:lnTo>
                  <a:lnTo>
                    <a:pt x="432" y="203"/>
                  </a:lnTo>
                  <a:lnTo>
                    <a:pt x="387" y="173"/>
                  </a:lnTo>
                  <a:lnTo>
                    <a:pt x="388" y="185"/>
                  </a:lnTo>
                  <a:lnTo>
                    <a:pt x="388" y="197"/>
                  </a:lnTo>
                  <a:lnTo>
                    <a:pt x="387" y="202"/>
                  </a:lnTo>
                  <a:lnTo>
                    <a:pt x="385" y="206"/>
                  </a:lnTo>
                  <a:lnTo>
                    <a:pt x="382" y="209"/>
                  </a:lnTo>
                  <a:lnTo>
                    <a:pt x="378" y="212"/>
                  </a:lnTo>
                  <a:lnTo>
                    <a:pt x="373" y="211"/>
                  </a:lnTo>
                  <a:lnTo>
                    <a:pt x="366" y="209"/>
                  </a:lnTo>
                  <a:lnTo>
                    <a:pt x="357" y="203"/>
                  </a:lnTo>
                  <a:lnTo>
                    <a:pt x="346" y="194"/>
                  </a:lnTo>
                  <a:lnTo>
                    <a:pt x="333" y="182"/>
                  </a:lnTo>
                  <a:lnTo>
                    <a:pt x="318" y="165"/>
                  </a:lnTo>
                  <a:lnTo>
                    <a:pt x="301" y="144"/>
                  </a:lnTo>
                  <a:lnTo>
                    <a:pt x="289" y="126"/>
                  </a:lnTo>
                  <a:lnTo>
                    <a:pt x="283" y="110"/>
                  </a:lnTo>
                  <a:lnTo>
                    <a:pt x="280" y="95"/>
                  </a:lnTo>
                  <a:lnTo>
                    <a:pt x="271" y="92"/>
                  </a:lnTo>
                  <a:lnTo>
                    <a:pt x="266" y="89"/>
                  </a:lnTo>
                  <a:lnTo>
                    <a:pt x="263" y="86"/>
                  </a:lnTo>
                  <a:lnTo>
                    <a:pt x="262" y="83"/>
                  </a:lnTo>
                  <a:lnTo>
                    <a:pt x="262" y="78"/>
                  </a:lnTo>
                  <a:lnTo>
                    <a:pt x="262" y="77"/>
                  </a:lnTo>
                  <a:lnTo>
                    <a:pt x="260" y="75"/>
                  </a:lnTo>
                  <a:lnTo>
                    <a:pt x="247" y="62"/>
                  </a:lnTo>
                  <a:lnTo>
                    <a:pt x="233" y="46"/>
                  </a:lnTo>
                  <a:lnTo>
                    <a:pt x="232" y="45"/>
                  </a:lnTo>
                  <a:lnTo>
                    <a:pt x="230" y="45"/>
                  </a:lnTo>
                  <a:lnTo>
                    <a:pt x="226" y="45"/>
                  </a:lnTo>
                  <a:lnTo>
                    <a:pt x="215" y="51"/>
                  </a:lnTo>
                  <a:lnTo>
                    <a:pt x="211" y="51"/>
                  </a:lnTo>
                  <a:lnTo>
                    <a:pt x="206" y="49"/>
                  </a:lnTo>
                  <a:lnTo>
                    <a:pt x="196" y="40"/>
                  </a:lnTo>
                  <a:lnTo>
                    <a:pt x="174" y="24"/>
                  </a:lnTo>
                  <a:lnTo>
                    <a:pt x="167" y="21"/>
                  </a:lnTo>
                  <a:lnTo>
                    <a:pt x="155" y="18"/>
                  </a:lnTo>
                  <a:lnTo>
                    <a:pt x="141" y="15"/>
                  </a:lnTo>
                  <a:lnTo>
                    <a:pt x="128" y="15"/>
                  </a:lnTo>
                  <a:lnTo>
                    <a:pt x="111" y="15"/>
                  </a:lnTo>
                  <a:lnTo>
                    <a:pt x="90" y="13"/>
                  </a:lnTo>
                  <a:lnTo>
                    <a:pt x="67" y="10"/>
                  </a:lnTo>
                  <a:lnTo>
                    <a:pt x="58" y="9"/>
                  </a:lnTo>
                  <a:lnTo>
                    <a:pt x="49" y="4"/>
                  </a:lnTo>
                  <a:lnTo>
                    <a:pt x="40" y="3"/>
                  </a:lnTo>
                  <a:lnTo>
                    <a:pt x="30" y="1"/>
                  </a:lnTo>
                  <a:lnTo>
                    <a:pt x="0" y="0"/>
                  </a:lnTo>
                  <a:lnTo>
                    <a:pt x="25" y="30"/>
                  </a:lnTo>
                  <a:lnTo>
                    <a:pt x="49" y="58"/>
                  </a:lnTo>
                  <a:lnTo>
                    <a:pt x="74" y="86"/>
                  </a:lnTo>
                  <a:lnTo>
                    <a:pt x="93" y="110"/>
                  </a:lnTo>
                  <a:lnTo>
                    <a:pt x="110" y="129"/>
                  </a:lnTo>
                  <a:lnTo>
                    <a:pt x="117" y="135"/>
                  </a:lnTo>
                  <a:lnTo>
                    <a:pt x="123" y="138"/>
                  </a:lnTo>
                  <a:lnTo>
                    <a:pt x="126" y="138"/>
                  </a:lnTo>
                  <a:lnTo>
                    <a:pt x="128" y="135"/>
                  </a:lnTo>
                  <a:lnTo>
                    <a:pt x="128" y="131"/>
                  </a:lnTo>
                  <a:lnTo>
                    <a:pt x="126" y="126"/>
                  </a:lnTo>
                  <a:lnTo>
                    <a:pt x="119" y="113"/>
                  </a:lnTo>
                  <a:lnTo>
                    <a:pt x="116" y="108"/>
                  </a:lnTo>
                  <a:lnTo>
                    <a:pt x="111" y="104"/>
                  </a:lnTo>
                  <a:lnTo>
                    <a:pt x="107" y="99"/>
                  </a:lnTo>
                  <a:lnTo>
                    <a:pt x="102" y="89"/>
                  </a:lnTo>
                  <a:lnTo>
                    <a:pt x="96" y="63"/>
                  </a:lnTo>
                  <a:lnTo>
                    <a:pt x="90" y="39"/>
                  </a:lnTo>
                  <a:lnTo>
                    <a:pt x="89" y="28"/>
                  </a:lnTo>
                  <a:lnTo>
                    <a:pt x="113" y="60"/>
                  </a:lnTo>
                  <a:lnTo>
                    <a:pt x="137" y="89"/>
                  </a:lnTo>
                  <a:lnTo>
                    <a:pt x="161" y="116"/>
                  </a:lnTo>
                  <a:lnTo>
                    <a:pt x="176" y="129"/>
                  </a:lnTo>
                  <a:lnTo>
                    <a:pt x="187" y="135"/>
                  </a:lnTo>
                  <a:lnTo>
                    <a:pt x="194" y="137"/>
                  </a:lnTo>
                  <a:lnTo>
                    <a:pt x="197" y="135"/>
                  </a:lnTo>
                  <a:lnTo>
                    <a:pt x="199" y="135"/>
                  </a:lnTo>
                  <a:lnTo>
                    <a:pt x="197" y="135"/>
                  </a:lnTo>
                  <a:lnTo>
                    <a:pt x="190" y="143"/>
                  </a:lnTo>
                  <a:lnTo>
                    <a:pt x="181" y="155"/>
                  </a:lnTo>
                  <a:lnTo>
                    <a:pt x="176" y="162"/>
                  </a:lnTo>
                  <a:lnTo>
                    <a:pt x="173" y="172"/>
                  </a:lnTo>
                  <a:lnTo>
                    <a:pt x="171" y="179"/>
                  </a:lnTo>
                  <a:lnTo>
                    <a:pt x="173" y="188"/>
                  </a:lnTo>
                  <a:lnTo>
                    <a:pt x="174" y="194"/>
                  </a:lnTo>
                  <a:lnTo>
                    <a:pt x="179" y="199"/>
                  </a:lnTo>
                  <a:lnTo>
                    <a:pt x="190" y="211"/>
                  </a:lnTo>
                  <a:lnTo>
                    <a:pt x="205" y="223"/>
                  </a:lnTo>
                  <a:lnTo>
                    <a:pt x="223" y="235"/>
                  </a:lnTo>
                  <a:lnTo>
                    <a:pt x="242" y="245"/>
                  </a:lnTo>
                  <a:lnTo>
                    <a:pt x="260" y="253"/>
                  </a:lnTo>
                  <a:lnTo>
                    <a:pt x="277" y="259"/>
                  </a:lnTo>
                  <a:lnTo>
                    <a:pt x="291" y="260"/>
                  </a:lnTo>
                  <a:lnTo>
                    <a:pt x="345" y="260"/>
                  </a:lnTo>
                  <a:lnTo>
                    <a:pt x="372" y="300"/>
                  </a:lnTo>
                  <a:lnTo>
                    <a:pt x="376" y="300"/>
                  </a:lnTo>
                  <a:lnTo>
                    <a:pt x="381" y="300"/>
                  </a:lnTo>
                  <a:lnTo>
                    <a:pt x="388" y="303"/>
                  </a:lnTo>
                  <a:lnTo>
                    <a:pt x="397" y="306"/>
                  </a:lnTo>
                  <a:lnTo>
                    <a:pt x="407" y="312"/>
                  </a:lnTo>
                  <a:lnTo>
                    <a:pt x="417" y="321"/>
                  </a:lnTo>
                  <a:lnTo>
                    <a:pt x="429" y="334"/>
                  </a:lnTo>
                  <a:lnTo>
                    <a:pt x="435" y="340"/>
                  </a:lnTo>
                  <a:lnTo>
                    <a:pt x="443" y="348"/>
                  </a:lnTo>
                  <a:lnTo>
                    <a:pt x="462" y="360"/>
                  </a:lnTo>
                  <a:lnTo>
                    <a:pt x="483" y="370"/>
                  </a:lnTo>
                  <a:lnTo>
                    <a:pt x="504" y="381"/>
                  </a:lnTo>
                  <a:lnTo>
                    <a:pt x="542" y="395"/>
                  </a:lnTo>
                  <a:lnTo>
                    <a:pt x="559" y="399"/>
                  </a:lnTo>
                  <a:lnTo>
                    <a:pt x="544" y="441"/>
                  </a:lnTo>
                  <a:lnTo>
                    <a:pt x="536" y="446"/>
                  </a:lnTo>
                  <a:lnTo>
                    <a:pt x="523" y="456"/>
                  </a:lnTo>
                  <a:lnTo>
                    <a:pt x="514" y="465"/>
                  </a:lnTo>
                  <a:lnTo>
                    <a:pt x="506" y="473"/>
                  </a:lnTo>
                  <a:lnTo>
                    <a:pt x="500" y="482"/>
                  </a:lnTo>
                  <a:lnTo>
                    <a:pt x="497" y="491"/>
                  </a:lnTo>
                  <a:lnTo>
                    <a:pt x="497" y="498"/>
                  </a:lnTo>
                  <a:lnTo>
                    <a:pt x="497" y="508"/>
                  </a:lnTo>
                  <a:lnTo>
                    <a:pt x="498" y="517"/>
                  </a:lnTo>
                  <a:lnTo>
                    <a:pt x="501" y="526"/>
                  </a:lnTo>
                  <a:lnTo>
                    <a:pt x="509" y="544"/>
                  </a:lnTo>
                  <a:lnTo>
                    <a:pt x="517" y="563"/>
                  </a:lnTo>
                  <a:lnTo>
                    <a:pt x="521" y="572"/>
                  </a:lnTo>
                  <a:lnTo>
                    <a:pt x="527" y="581"/>
                  </a:lnTo>
                  <a:lnTo>
                    <a:pt x="541" y="595"/>
                  </a:lnTo>
                  <a:lnTo>
                    <a:pt x="553" y="605"/>
                  </a:lnTo>
                  <a:lnTo>
                    <a:pt x="556" y="612"/>
                  </a:lnTo>
                  <a:lnTo>
                    <a:pt x="559" y="616"/>
                  </a:lnTo>
                  <a:lnTo>
                    <a:pt x="565" y="636"/>
                  </a:lnTo>
                  <a:lnTo>
                    <a:pt x="569" y="648"/>
                  </a:lnTo>
                  <a:lnTo>
                    <a:pt x="577" y="661"/>
                  </a:lnTo>
                  <a:lnTo>
                    <a:pt x="584" y="675"/>
                  </a:lnTo>
                  <a:lnTo>
                    <a:pt x="595" y="687"/>
                  </a:lnTo>
                  <a:lnTo>
                    <a:pt x="601" y="691"/>
                  </a:lnTo>
                  <a:lnTo>
                    <a:pt x="607" y="696"/>
                  </a:lnTo>
                  <a:lnTo>
                    <a:pt x="613" y="699"/>
                  </a:lnTo>
                  <a:lnTo>
                    <a:pt x="621" y="700"/>
                  </a:lnTo>
                  <a:lnTo>
                    <a:pt x="633" y="705"/>
                  </a:lnTo>
                  <a:lnTo>
                    <a:pt x="643" y="711"/>
                  </a:lnTo>
                  <a:lnTo>
                    <a:pt x="651" y="718"/>
                  </a:lnTo>
                  <a:lnTo>
                    <a:pt x="655" y="728"/>
                  </a:lnTo>
                  <a:lnTo>
                    <a:pt x="660" y="738"/>
                  </a:lnTo>
                  <a:lnTo>
                    <a:pt x="663" y="749"/>
                  </a:lnTo>
                  <a:lnTo>
                    <a:pt x="666" y="770"/>
                  </a:lnTo>
                  <a:lnTo>
                    <a:pt x="669" y="794"/>
                  </a:lnTo>
                  <a:lnTo>
                    <a:pt x="669" y="824"/>
                  </a:lnTo>
                  <a:lnTo>
                    <a:pt x="669" y="841"/>
                  </a:lnTo>
                  <a:lnTo>
                    <a:pt x="666" y="854"/>
                  </a:lnTo>
                  <a:lnTo>
                    <a:pt x="663" y="866"/>
                  </a:lnTo>
                  <a:lnTo>
                    <a:pt x="658" y="877"/>
                  </a:lnTo>
                  <a:lnTo>
                    <a:pt x="654" y="886"/>
                  </a:lnTo>
                  <a:lnTo>
                    <a:pt x="652" y="898"/>
                  </a:lnTo>
                  <a:lnTo>
                    <a:pt x="652" y="910"/>
                  </a:lnTo>
                  <a:lnTo>
                    <a:pt x="652" y="922"/>
                  </a:lnTo>
                  <a:lnTo>
                    <a:pt x="657" y="943"/>
                  </a:lnTo>
                  <a:lnTo>
                    <a:pt x="658" y="957"/>
                  </a:lnTo>
                  <a:lnTo>
                    <a:pt x="657" y="964"/>
                  </a:lnTo>
                  <a:lnTo>
                    <a:pt x="652" y="976"/>
                  </a:lnTo>
                  <a:lnTo>
                    <a:pt x="639" y="1005"/>
                  </a:lnTo>
                  <a:lnTo>
                    <a:pt x="621" y="1045"/>
                  </a:lnTo>
                  <a:lnTo>
                    <a:pt x="613" y="1217"/>
                  </a:lnTo>
                  <a:lnTo>
                    <a:pt x="613" y="1354"/>
                  </a:lnTo>
                  <a:lnTo>
                    <a:pt x="613" y="1360"/>
                  </a:lnTo>
                  <a:lnTo>
                    <a:pt x="614" y="1366"/>
                  </a:lnTo>
                  <a:lnTo>
                    <a:pt x="616" y="1369"/>
                  </a:lnTo>
                  <a:lnTo>
                    <a:pt x="619" y="1374"/>
                  </a:lnTo>
                  <a:lnTo>
                    <a:pt x="625" y="1378"/>
                  </a:lnTo>
                  <a:lnTo>
                    <a:pt x="634" y="1381"/>
                  </a:lnTo>
                  <a:lnTo>
                    <a:pt x="642" y="1383"/>
                  </a:lnTo>
                  <a:lnTo>
                    <a:pt x="648" y="1383"/>
                  </a:lnTo>
                  <a:lnTo>
                    <a:pt x="654" y="1381"/>
                  </a:lnTo>
                  <a:lnTo>
                    <a:pt x="669" y="1368"/>
                  </a:lnTo>
                  <a:lnTo>
                    <a:pt x="681" y="1354"/>
                  </a:lnTo>
                  <a:lnTo>
                    <a:pt x="685" y="1347"/>
                  </a:lnTo>
                  <a:lnTo>
                    <a:pt x="688" y="1339"/>
                  </a:lnTo>
                  <a:lnTo>
                    <a:pt x="697" y="1324"/>
                  </a:lnTo>
                  <a:lnTo>
                    <a:pt x="708" y="1306"/>
                  </a:lnTo>
                  <a:lnTo>
                    <a:pt x="727" y="1279"/>
                  </a:lnTo>
                  <a:lnTo>
                    <a:pt x="731" y="1271"/>
                  </a:lnTo>
                  <a:lnTo>
                    <a:pt x="732" y="1262"/>
                  </a:lnTo>
                  <a:lnTo>
                    <a:pt x="738" y="1237"/>
                  </a:lnTo>
                  <a:lnTo>
                    <a:pt x="741" y="1205"/>
                  </a:lnTo>
                  <a:lnTo>
                    <a:pt x="743" y="1175"/>
                  </a:lnTo>
                  <a:lnTo>
                    <a:pt x="744" y="1163"/>
                  </a:lnTo>
                  <a:lnTo>
                    <a:pt x="747" y="1152"/>
                  </a:lnTo>
                  <a:lnTo>
                    <a:pt x="752" y="1143"/>
                  </a:lnTo>
                  <a:lnTo>
                    <a:pt x="758" y="1137"/>
                  </a:lnTo>
                  <a:lnTo>
                    <a:pt x="770" y="1127"/>
                  </a:lnTo>
                  <a:lnTo>
                    <a:pt x="774" y="1121"/>
                  </a:lnTo>
                  <a:lnTo>
                    <a:pt x="777" y="1113"/>
                  </a:lnTo>
                  <a:lnTo>
                    <a:pt x="779" y="1107"/>
                  </a:lnTo>
                  <a:lnTo>
                    <a:pt x="782" y="1100"/>
                  </a:lnTo>
                  <a:lnTo>
                    <a:pt x="786" y="1094"/>
                  </a:lnTo>
                  <a:lnTo>
                    <a:pt x="791" y="1086"/>
                  </a:lnTo>
                  <a:lnTo>
                    <a:pt x="797" y="1080"/>
                  </a:lnTo>
                  <a:lnTo>
                    <a:pt x="804" y="1076"/>
                  </a:lnTo>
                  <a:lnTo>
                    <a:pt x="813" y="1071"/>
                  </a:lnTo>
                  <a:lnTo>
                    <a:pt x="822" y="1068"/>
                  </a:lnTo>
                  <a:lnTo>
                    <a:pt x="833" y="1065"/>
                  </a:lnTo>
                  <a:lnTo>
                    <a:pt x="841" y="1061"/>
                  </a:lnTo>
                  <a:lnTo>
                    <a:pt x="856" y="1051"/>
                  </a:lnTo>
                  <a:lnTo>
                    <a:pt x="865" y="1044"/>
                  </a:lnTo>
                  <a:lnTo>
                    <a:pt x="869" y="1041"/>
                  </a:lnTo>
                  <a:lnTo>
                    <a:pt x="837" y="1011"/>
                  </a:lnTo>
                  <a:lnTo>
                    <a:pt x="887" y="988"/>
                  </a:lnTo>
                  <a:lnTo>
                    <a:pt x="896" y="982"/>
                  </a:lnTo>
                  <a:lnTo>
                    <a:pt x="907" y="973"/>
                  </a:lnTo>
                  <a:lnTo>
                    <a:pt x="934" y="946"/>
                  </a:lnTo>
                  <a:lnTo>
                    <a:pt x="961" y="919"/>
                  </a:lnTo>
                  <a:lnTo>
                    <a:pt x="970" y="908"/>
                  </a:lnTo>
                  <a:lnTo>
                    <a:pt x="976" y="899"/>
                  </a:lnTo>
                  <a:lnTo>
                    <a:pt x="982" y="884"/>
                  </a:lnTo>
                  <a:lnTo>
                    <a:pt x="988" y="868"/>
                  </a:lnTo>
                  <a:lnTo>
                    <a:pt x="994" y="847"/>
                  </a:lnTo>
                  <a:lnTo>
                    <a:pt x="1006" y="844"/>
                  </a:lnTo>
                  <a:lnTo>
                    <a:pt x="1029" y="833"/>
                  </a:lnTo>
                  <a:lnTo>
                    <a:pt x="1042" y="827"/>
                  </a:lnTo>
                  <a:lnTo>
                    <a:pt x="1053" y="821"/>
                  </a:lnTo>
                  <a:lnTo>
                    <a:pt x="1061" y="812"/>
                  </a:lnTo>
                  <a:lnTo>
                    <a:pt x="1064" y="809"/>
                  </a:lnTo>
                  <a:lnTo>
                    <a:pt x="1064" y="804"/>
                  </a:lnTo>
                  <a:lnTo>
                    <a:pt x="1064" y="764"/>
                  </a:lnTo>
                  <a:lnTo>
                    <a:pt x="1062" y="744"/>
                  </a:lnTo>
                  <a:lnTo>
                    <a:pt x="1061" y="728"/>
                  </a:lnTo>
                  <a:lnTo>
                    <a:pt x="1059" y="723"/>
                  </a:lnTo>
                  <a:lnTo>
                    <a:pt x="1062" y="723"/>
                  </a:lnTo>
                  <a:lnTo>
                    <a:pt x="1067" y="725"/>
                  </a:lnTo>
                  <a:lnTo>
                    <a:pt x="1073" y="725"/>
                  </a:lnTo>
                  <a:lnTo>
                    <a:pt x="1077" y="723"/>
                  </a:lnTo>
                  <a:lnTo>
                    <a:pt x="1082" y="721"/>
                  </a:lnTo>
                  <a:lnTo>
                    <a:pt x="1088" y="717"/>
                  </a:lnTo>
                  <a:lnTo>
                    <a:pt x="1095" y="711"/>
                  </a:lnTo>
                  <a:lnTo>
                    <a:pt x="1103" y="702"/>
                  </a:lnTo>
                  <a:lnTo>
                    <a:pt x="1110" y="690"/>
                  </a:lnTo>
                  <a:lnTo>
                    <a:pt x="1119" y="676"/>
                  </a:lnTo>
                  <a:lnTo>
                    <a:pt x="1128" y="658"/>
                  </a:lnTo>
                  <a:lnTo>
                    <a:pt x="1145" y="625"/>
                  </a:lnTo>
                  <a:lnTo>
                    <a:pt x="1149" y="612"/>
                  </a:lnTo>
                  <a:lnTo>
                    <a:pt x="1152" y="601"/>
                  </a:lnTo>
                  <a:lnTo>
                    <a:pt x="1154" y="592"/>
                  </a:lnTo>
                  <a:lnTo>
                    <a:pt x="1154" y="584"/>
                  </a:lnTo>
                  <a:lnTo>
                    <a:pt x="1154" y="578"/>
                  </a:lnTo>
                  <a:lnTo>
                    <a:pt x="1152" y="572"/>
                  </a:lnTo>
                  <a:lnTo>
                    <a:pt x="1146" y="565"/>
                  </a:lnTo>
                  <a:lnTo>
                    <a:pt x="1140" y="559"/>
                  </a:lnTo>
                  <a:lnTo>
                    <a:pt x="1136" y="553"/>
                  </a:lnTo>
                  <a:lnTo>
                    <a:pt x="1134" y="548"/>
                  </a:lnTo>
                  <a:lnTo>
                    <a:pt x="1133" y="544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1" name="Freeform 102"/>
            <p:cNvSpPr>
              <a:spLocks/>
            </p:cNvSpPr>
            <p:nvPr/>
          </p:nvSpPr>
          <p:spPr bwMode="auto">
            <a:xfrm>
              <a:off x="1755775" y="3579813"/>
              <a:ext cx="1831975" cy="2195512"/>
            </a:xfrm>
            <a:custGeom>
              <a:avLst/>
              <a:gdLst>
                <a:gd name="T0" fmla="*/ 1766888 w 1154"/>
                <a:gd name="T1" fmla="*/ 839787 h 1383"/>
                <a:gd name="T2" fmla="*/ 1657350 w 1154"/>
                <a:gd name="T3" fmla="*/ 869950 h 1383"/>
                <a:gd name="T4" fmla="*/ 1566863 w 1154"/>
                <a:gd name="T5" fmla="*/ 808037 h 1383"/>
                <a:gd name="T6" fmla="*/ 1470025 w 1154"/>
                <a:gd name="T7" fmla="*/ 779462 h 1383"/>
                <a:gd name="T8" fmla="*/ 1465263 w 1154"/>
                <a:gd name="T9" fmla="*/ 647700 h 1383"/>
                <a:gd name="T10" fmla="*/ 1397000 w 1154"/>
                <a:gd name="T11" fmla="*/ 600075 h 1383"/>
                <a:gd name="T12" fmla="*/ 1300163 w 1154"/>
                <a:gd name="T13" fmla="*/ 538162 h 1383"/>
                <a:gd name="T14" fmla="*/ 1135063 w 1154"/>
                <a:gd name="T15" fmla="*/ 530225 h 1383"/>
                <a:gd name="T16" fmla="*/ 873125 w 1154"/>
                <a:gd name="T17" fmla="*/ 558800 h 1383"/>
                <a:gd name="T18" fmla="*/ 822325 w 1154"/>
                <a:gd name="T19" fmla="*/ 549275 h 1383"/>
                <a:gd name="T20" fmla="*/ 766763 w 1154"/>
                <a:gd name="T21" fmla="*/ 447675 h 1383"/>
                <a:gd name="T22" fmla="*/ 736600 w 1154"/>
                <a:gd name="T23" fmla="*/ 401637 h 1383"/>
                <a:gd name="T24" fmla="*/ 704850 w 1154"/>
                <a:gd name="T25" fmla="*/ 387350 h 1383"/>
                <a:gd name="T26" fmla="*/ 615950 w 1154"/>
                <a:gd name="T27" fmla="*/ 312737 h 1383"/>
                <a:gd name="T28" fmla="*/ 581025 w 1154"/>
                <a:gd name="T29" fmla="*/ 331787 h 1383"/>
                <a:gd name="T30" fmla="*/ 458788 w 1154"/>
                <a:gd name="T31" fmla="*/ 200025 h 1383"/>
                <a:gd name="T32" fmla="*/ 415925 w 1154"/>
                <a:gd name="T33" fmla="*/ 131762 h 1383"/>
                <a:gd name="T34" fmla="*/ 368300 w 1154"/>
                <a:gd name="T35" fmla="*/ 71437 h 1383"/>
                <a:gd name="T36" fmla="*/ 311150 w 1154"/>
                <a:gd name="T37" fmla="*/ 63500 h 1383"/>
                <a:gd name="T38" fmla="*/ 176213 w 1154"/>
                <a:gd name="T39" fmla="*/ 23812 h 1383"/>
                <a:gd name="T40" fmla="*/ 47625 w 1154"/>
                <a:gd name="T41" fmla="*/ 1587 h 1383"/>
                <a:gd name="T42" fmla="*/ 174625 w 1154"/>
                <a:gd name="T43" fmla="*/ 204787 h 1383"/>
                <a:gd name="T44" fmla="*/ 200025 w 1154"/>
                <a:gd name="T45" fmla="*/ 200025 h 1383"/>
                <a:gd name="T46" fmla="*/ 152400 w 1154"/>
                <a:gd name="T47" fmla="*/ 100012 h 1383"/>
                <a:gd name="T48" fmla="*/ 279400 w 1154"/>
                <a:gd name="T49" fmla="*/ 204787 h 1383"/>
                <a:gd name="T50" fmla="*/ 301625 w 1154"/>
                <a:gd name="T51" fmla="*/ 227012 h 1383"/>
                <a:gd name="T52" fmla="*/ 276225 w 1154"/>
                <a:gd name="T53" fmla="*/ 307975 h 1383"/>
                <a:gd name="T54" fmla="*/ 412750 w 1154"/>
                <a:gd name="T55" fmla="*/ 401637 h 1383"/>
                <a:gd name="T56" fmla="*/ 604838 w 1154"/>
                <a:gd name="T57" fmla="*/ 476250 h 1383"/>
                <a:gd name="T58" fmla="*/ 690563 w 1154"/>
                <a:gd name="T59" fmla="*/ 539750 h 1383"/>
                <a:gd name="T60" fmla="*/ 887413 w 1154"/>
                <a:gd name="T61" fmla="*/ 633412 h 1383"/>
                <a:gd name="T62" fmla="*/ 793750 w 1154"/>
                <a:gd name="T63" fmla="*/ 765175 h 1383"/>
                <a:gd name="T64" fmla="*/ 808038 w 1154"/>
                <a:gd name="T65" fmla="*/ 863600 h 1383"/>
                <a:gd name="T66" fmla="*/ 882650 w 1154"/>
                <a:gd name="T67" fmla="*/ 971550 h 1383"/>
                <a:gd name="T68" fmla="*/ 944563 w 1154"/>
                <a:gd name="T69" fmla="*/ 1090612 h 1383"/>
                <a:gd name="T70" fmla="*/ 1020763 w 1154"/>
                <a:gd name="T71" fmla="*/ 1128712 h 1383"/>
                <a:gd name="T72" fmla="*/ 1062038 w 1154"/>
                <a:gd name="T73" fmla="*/ 1260475 h 1383"/>
                <a:gd name="T74" fmla="*/ 1038225 w 1154"/>
                <a:gd name="T75" fmla="*/ 1406525 h 1383"/>
                <a:gd name="T76" fmla="*/ 1042988 w 1154"/>
                <a:gd name="T77" fmla="*/ 1530350 h 1383"/>
                <a:gd name="T78" fmla="*/ 973138 w 1154"/>
                <a:gd name="T79" fmla="*/ 2159000 h 1383"/>
                <a:gd name="T80" fmla="*/ 1019175 w 1154"/>
                <a:gd name="T81" fmla="*/ 2195512 h 1383"/>
                <a:gd name="T82" fmla="*/ 1092200 w 1154"/>
                <a:gd name="T83" fmla="*/ 2125662 h 1383"/>
                <a:gd name="T84" fmla="*/ 1171575 w 1154"/>
                <a:gd name="T85" fmla="*/ 1963737 h 1383"/>
                <a:gd name="T86" fmla="*/ 1203325 w 1154"/>
                <a:gd name="T87" fmla="*/ 1804987 h 1383"/>
                <a:gd name="T88" fmla="*/ 1247775 w 1154"/>
                <a:gd name="T89" fmla="*/ 1736725 h 1383"/>
                <a:gd name="T90" fmla="*/ 1322388 w 1154"/>
                <a:gd name="T91" fmla="*/ 1690687 h 1383"/>
                <a:gd name="T92" fmla="*/ 1408113 w 1154"/>
                <a:gd name="T93" fmla="*/ 1568450 h 1383"/>
                <a:gd name="T94" fmla="*/ 1549400 w 1154"/>
                <a:gd name="T95" fmla="*/ 1427162 h 1383"/>
                <a:gd name="T96" fmla="*/ 1654175 w 1154"/>
                <a:gd name="T97" fmla="*/ 1312862 h 1383"/>
                <a:gd name="T98" fmla="*/ 1685925 w 1154"/>
                <a:gd name="T99" fmla="*/ 1181100 h 1383"/>
                <a:gd name="T100" fmla="*/ 1709738 w 1154"/>
                <a:gd name="T101" fmla="*/ 1147762 h 1383"/>
                <a:gd name="T102" fmla="*/ 1776413 w 1154"/>
                <a:gd name="T103" fmla="*/ 1073150 h 1383"/>
                <a:gd name="T104" fmla="*/ 1831975 w 1154"/>
                <a:gd name="T105" fmla="*/ 927100 h 1383"/>
                <a:gd name="T106" fmla="*/ 1800225 w 1154"/>
                <a:gd name="T107" fmla="*/ 869950 h 138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154"/>
                <a:gd name="T163" fmla="*/ 0 h 1383"/>
                <a:gd name="T164" fmla="*/ 1154 w 1154"/>
                <a:gd name="T165" fmla="*/ 1383 h 1383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154" h="1383">
                  <a:moveTo>
                    <a:pt x="1133" y="544"/>
                  </a:moveTo>
                  <a:lnTo>
                    <a:pt x="1133" y="544"/>
                  </a:lnTo>
                  <a:lnTo>
                    <a:pt x="1130" y="536"/>
                  </a:lnTo>
                  <a:lnTo>
                    <a:pt x="1125" y="532"/>
                  </a:lnTo>
                  <a:lnTo>
                    <a:pt x="1121" y="529"/>
                  </a:lnTo>
                  <a:lnTo>
                    <a:pt x="1113" y="529"/>
                  </a:lnTo>
                  <a:lnTo>
                    <a:pt x="1100" y="530"/>
                  </a:lnTo>
                  <a:lnTo>
                    <a:pt x="1086" y="533"/>
                  </a:lnTo>
                  <a:lnTo>
                    <a:pt x="1080" y="533"/>
                  </a:lnTo>
                  <a:lnTo>
                    <a:pt x="1074" y="535"/>
                  </a:lnTo>
                  <a:lnTo>
                    <a:pt x="1061" y="541"/>
                  </a:lnTo>
                  <a:lnTo>
                    <a:pt x="1044" y="548"/>
                  </a:lnTo>
                  <a:lnTo>
                    <a:pt x="1039" y="542"/>
                  </a:lnTo>
                  <a:lnTo>
                    <a:pt x="1024" y="529"/>
                  </a:lnTo>
                  <a:lnTo>
                    <a:pt x="1015" y="521"/>
                  </a:lnTo>
                  <a:lnTo>
                    <a:pt x="1006" y="515"/>
                  </a:lnTo>
                  <a:lnTo>
                    <a:pt x="996" y="511"/>
                  </a:lnTo>
                  <a:lnTo>
                    <a:pt x="987" y="509"/>
                  </a:lnTo>
                  <a:lnTo>
                    <a:pt x="969" y="509"/>
                  </a:lnTo>
                  <a:lnTo>
                    <a:pt x="948" y="506"/>
                  </a:lnTo>
                  <a:lnTo>
                    <a:pt x="940" y="503"/>
                  </a:lnTo>
                  <a:lnTo>
                    <a:pt x="932" y="500"/>
                  </a:lnTo>
                  <a:lnTo>
                    <a:pt x="928" y="495"/>
                  </a:lnTo>
                  <a:lnTo>
                    <a:pt x="926" y="491"/>
                  </a:lnTo>
                  <a:lnTo>
                    <a:pt x="926" y="477"/>
                  </a:lnTo>
                  <a:lnTo>
                    <a:pt x="929" y="459"/>
                  </a:lnTo>
                  <a:lnTo>
                    <a:pt x="929" y="438"/>
                  </a:lnTo>
                  <a:lnTo>
                    <a:pt x="928" y="426"/>
                  </a:lnTo>
                  <a:lnTo>
                    <a:pt x="926" y="414"/>
                  </a:lnTo>
                  <a:lnTo>
                    <a:pt x="923" y="408"/>
                  </a:lnTo>
                  <a:lnTo>
                    <a:pt x="922" y="404"/>
                  </a:lnTo>
                  <a:lnTo>
                    <a:pt x="917" y="399"/>
                  </a:lnTo>
                  <a:lnTo>
                    <a:pt x="914" y="395"/>
                  </a:lnTo>
                  <a:lnTo>
                    <a:pt x="904" y="388"/>
                  </a:lnTo>
                  <a:lnTo>
                    <a:pt x="892" y="384"/>
                  </a:lnTo>
                  <a:lnTo>
                    <a:pt x="880" y="378"/>
                  </a:lnTo>
                  <a:lnTo>
                    <a:pt x="866" y="372"/>
                  </a:lnTo>
                  <a:lnTo>
                    <a:pt x="854" y="364"/>
                  </a:lnTo>
                  <a:lnTo>
                    <a:pt x="842" y="352"/>
                  </a:lnTo>
                  <a:lnTo>
                    <a:pt x="836" y="346"/>
                  </a:lnTo>
                  <a:lnTo>
                    <a:pt x="828" y="342"/>
                  </a:lnTo>
                  <a:lnTo>
                    <a:pt x="819" y="339"/>
                  </a:lnTo>
                  <a:lnTo>
                    <a:pt x="810" y="336"/>
                  </a:lnTo>
                  <a:lnTo>
                    <a:pt x="791" y="331"/>
                  </a:lnTo>
                  <a:lnTo>
                    <a:pt x="771" y="330"/>
                  </a:lnTo>
                  <a:lnTo>
                    <a:pt x="753" y="331"/>
                  </a:lnTo>
                  <a:lnTo>
                    <a:pt x="737" y="331"/>
                  </a:lnTo>
                  <a:lnTo>
                    <a:pt x="715" y="334"/>
                  </a:lnTo>
                  <a:lnTo>
                    <a:pt x="657" y="330"/>
                  </a:lnTo>
                  <a:lnTo>
                    <a:pt x="593" y="327"/>
                  </a:lnTo>
                  <a:lnTo>
                    <a:pt x="586" y="327"/>
                  </a:lnTo>
                  <a:lnTo>
                    <a:pt x="578" y="331"/>
                  </a:lnTo>
                  <a:lnTo>
                    <a:pt x="563" y="342"/>
                  </a:lnTo>
                  <a:lnTo>
                    <a:pt x="550" y="352"/>
                  </a:lnTo>
                  <a:lnTo>
                    <a:pt x="545" y="355"/>
                  </a:lnTo>
                  <a:lnTo>
                    <a:pt x="539" y="357"/>
                  </a:lnTo>
                  <a:lnTo>
                    <a:pt x="535" y="355"/>
                  </a:lnTo>
                  <a:lnTo>
                    <a:pt x="530" y="354"/>
                  </a:lnTo>
                  <a:lnTo>
                    <a:pt x="524" y="351"/>
                  </a:lnTo>
                  <a:lnTo>
                    <a:pt x="518" y="346"/>
                  </a:lnTo>
                  <a:lnTo>
                    <a:pt x="512" y="339"/>
                  </a:lnTo>
                  <a:lnTo>
                    <a:pt x="506" y="330"/>
                  </a:lnTo>
                  <a:lnTo>
                    <a:pt x="500" y="318"/>
                  </a:lnTo>
                  <a:lnTo>
                    <a:pt x="494" y="303"/>
                  </a:lnTo>
                  <a:lnTo>
                    <a:pt x="488" y="291"/>
                  </a:lnTo>
                  <a:lnTo>
                    <a:pt x="483" y="282"/>
                  </a:lnTo>
                  <a:lnTo>
                    <a:pt x="479" y="275"/>
                  </a:lnTo>
                  <a:lnTo>
                    <a:pt x="474" y="272"/>
                  </a:lnTo>
                  <a:lnTo>
                    <a:pt x="470" y="269"/>
                  </a:lnTo>
                  <a:lnTo>
                    <a:pt x="467" y="266"/>
                  </a:lnTo>
                  <a:lnTo>
                    <a:pt x="465" y="262"/>
                  </a:lnTo>
                  <a:lnTo>
                    <a:pt x="464" y="253"/>
                  </a:lnTo>
                  <a:lnTo>
                    <a:pt x="462" y="248"/>
                  </a:lnTo>
                  <a:lnTo>
                    <a:pt x="461" y="245"/>
                  </a:lnTo>
                  <a:lnTo>
                    <a:pt x="458" y="244"/>
                  </a:lnTo>
                  <a:lnTo>
                    <a:pt x="456" y="242"/>
                  </a:lnTo>
                  <a:lnTo>
                    <a:pt x="450" y="241"/>
                  </a:lnTo>
                  <a:lnTo>
                    <a:pt x="444" y="244"/>
                  </a:lnTo>
                  <a:lnTo>
                    <a:pt x="434" y="250"/>
                  </a:lnTo>
                  <a:lnTo>
                    <a:pt x="429" y="253"/>
                  </a:lnTo>
                  <a:lnTo>
                    <a:pt x="432" y="203"/>
                  </a:lnTo>
                  <a:lnTo>
                    <a:pt x="387" y="173"/>
                  </a:lnTo>
                  <a:lnTo>
                    <a:pt x="388" y="185"/>
                  </a:lnTo>
                  <a:lnTo>
                    <a:pt x="388" y="197"/>
                  </a:lnTo>
                  <a:lnTo>
                    <a:pt x="387" y="202"/>
                  </a:lnTo>
                  <a:lnTo>
                    <a:pt x="385" y="206"/>
                  </a:lnTo>
                  <a:lnTo>
                    <a:pt x="382" y="209"/>
                  </a:lnTo>
                  <a:lnTo>
                    <a:pt x="378" y="212"/>
                  </a:lnTo>
                  <a:lnTo>
                    <a:pt x="373" y="211"/>
                  </a:lnTo>
                  <a:lnTo>
                    <a:pt x="366" y="209"/>
                  </a:lnTo>
                  <a:lnTo>
                    <a:pt x="357" y="203"/>
                  </a:lnTo>
                  <a:lnTo>
                    <a:pt x="346" y="194"/>
                  </a:lnTo>
                  <a:lnTo>
                    <a:pt x="333" y="182"/>
                  </a:lnTo>
                  <a:lnTo>
                    <a:pt x="318" y="165"/>
                  </a:lnTo>
                  <a:lnTo>
                    <a:pt x="301" y="144"/>
                  </a:lnTo>
                  <a:lnTo>
                    <a:pt x="289" y="126"/>
                  </a:lnTo>
                  <a:lnTo>
                    <a:pt x="283" y="110"/>
                  </a:lnTo>
                  <a:lnTo>
                    <a:pt x="280" y="95"/>
                  </a:lnTo>
                  <a:lnTo>
                    <a:pt x="271" y="92"/>
                  </a:lnTo>
                  <a:lnTo>
                    <a:pt x="266" y="89"/>
                  </a:lnTo>
                  <a:lnTo>
                    <a:pt x="263" y="86"/>
                  </a:lnTo>
                  <a:lnTo>
                    <a:pt x="262" y="83"/>
                  </a:lnTo>
                  <a:lnTo>
                    <a:pt x="262" y="78"/>
                  </a:lnTo>
                  <a:lnTo>
                    <a:pt x="262" y="77"/>
                  </a:lnTo>
                  <a:lnTo>
                    <a:pt x="260" y="75"/>
                  </a:lnTo>
                  <a:lnTo>
                    <a:pt x="247" y="62"/>
                  </a:lnTo>
                  <a:lnTo>
                    <a:pt x="233" y="46"/>
                  </a:lnTo>
                  <a:lnTo>
                    <a:pt x="232" y="45"/>
                  </a:lnTo>
                  <a:lnTo>
                    <a:pt x="230" y="45"/>
                  </a:lnTo>
                  <a:lnTo>
                    <a:pt x="226" y="45"/>
                  </a:lnTo>
                  <a:lnTo>
                    <a:pt x="215" y="51"/>
                  </a:lnTo>
                  <a:lnTo>
                    <a:pt x="211" y="51"/>
                  </a:lnTo>
                  <a:lnTo>
                    <a:pt x="206" y="49"/>
                  </a:lnTo>
                  <a:lnTo>
                    <a:pt x="196" y="40"/>
                  </a:lnTo>
                  <a:lnTo>
                    <a:pt x="174" y="24"/>
                  </a:lnTo>
                  <a:lnTo>
                    <a:pt x="167" y="21"/>
                  </a:lnTo>
                  <a:lnTo>
                    <a:pt x="155" y="18"/>
                  </a:lnTo>
                  <a:lnTo>
                    <a:pt x="141" y="15"/>
                  </a:lnTo>
                  <a:lnTo>
                    <a:pt x="128" y="15"/>
                  </a:lnTo>
                  <a:lnTo>
                    <a:pt x="111" y="15"/>
                  </a:lnTo>
                  <a:lnTo>
                    <a:pt x="90" y="13"/>
                  </a:lnTo>
                  <a:lnTo>
                    <a:pt x="67" y="10"/>
                  </a:lnTo>
                  <a:lnTo>
                    <a:pt x="58" y="9"/>
                  </a:lnTo>
                  <a:lnTo>
                    <a:pt x="49" y="4"/>
                  </a:lnTo>
                  <a:lnTo>
                    <a:pt x="40" y="3"/>
                  </a:lnTo>
                  <a:lnTo>
                    <a:pt x="30" y="1"/>
                  </a:lnTo>
                  <a:lnTo>
                    <a:pt x="0" y="0"/>
                  </a:lnTo>
                  <a:lnTo>
                    <a:pt x="25" y="30"/>
                  </a:lnTo>
                  <a:lnTo>
                    <a:pt x="49" y="58"/>
                  </a:lnTo>
                  <a:lnTo>
                    <a:pt x="74" y="86"/>
                  </a:lnTo>
                  <a:lnTo>
                    <a:pt x="93" y="110"/>
                  </a:lnTo>
                  <a:lnTo>
                    <a:pt x="110" y="129"/>
                  </a:lnTo>
                  <a:lnTo>
                    <a:pt x="117" y="135"/>
                  </a:lnTo>
                  <a:lnTo>
                    <a:pt x="123" y="138"/>
                  </a:lnTo>
                  <a:lnTo>
                    <a:pt x="126" y="138"/>
                  </a:lnTo>
                  <a:lnTo>
                    <a:pt x="128" y="135"/>
                  </a:lnTo>
                  <a:lnTo>
                    <a:pt x="128" y="131"/>
                  </a:lnTo>
                  <a:lnTo>
                    <a:pt x="126" y="126"/>
                  </a:lnTo>
                  <a:lnTo>
                    <a:pt x="119" y="113"/>
                  </a:lnTo>
                  <a:lnTo>
                    <a:pt x="116" y="108"/>
                  </a:lnTo>
                  <a:lnTo>
                    <a:pt x="111" y="104"/>
                  </a:lnTo>
                  <a:lnTo>
                    <a:pt x="107" y="99"/>
                  </a:lnTo>
                  <a:lnTo>
                    <a:pt x="102" y="89"/>
                  </a:lnTo>
                  <a:lnTo>
                    <a:pt x="96" y="63"/>
                  </a:lnTo>
                  <a:lnTo>
                    <a:pt x="90" y="39"/>
                  </a:lnTo>
                  <a:lnTo>
                    <a:pt x="89" y="28"/>
                  </a:lnTo>
                  <a:lnTo>
                    <a:pt x="113" y="60"/>
                  </a:lnTo>
                  <a:lnTo>
                    <a:pt x="137" y="89"/>
                  </a:lnTo>
                  <a:lnTo>
                    <a:pt x="161" y="116"/>
                  </a:lnTo>
                  <a:lnTo>
                    <a:pt x="176" y="129"/>
                  </a:lnTo>
                  <a:lnTo>
                    <a:pt x="187" y="135"/>
                  </a:lnTo>
                  <a:lnTo>
                    <a:pt x="194" y="137"/>
                  </a:lnTo>
                  <a:lnTo>
                    <a:pt x="197" y="135"/>
                  </a:lnTo>
                  <a:lnTo>
                    <a:pt x="199" y="135"/>
                  </a:lnTo>
                  <a:lnTo>
                    <a:pt x="197" y="135"/>
                  </a:lnTo>
                  <a:lnTo>
                    <a:pt x="190" y="143"/>
                  </a:lnTo>
                  <a:lnTo>
                    <a:pt x="181" y="155"/>
                  </a:lnTo>
                  <a:lnTo>
                    <a:pt x="176" y="162"/>
                  </a:lnTo>
                  <a:lnTo>
                    <a:pt x="173" y="172"/>
                  </a:lnTo>
                  <a:lnTo>
                    <a:pt x="171" y="179"/>
                  </a:lnTo>
                  <a:lnTo>
                    <a:pt x="173" y="188"/>
                  </a:lnTo>
                  <a:lnTo>
                    <a:pt x="174" y="194"/>
                  </a:lnTo>
                  <a:lnTo>
                    <a:pt x="179" y="199"/>
                  </a:lnTo>
                  <a:lnTo>
                    <a:pt x="190" y="211"/>
                  </a:lnTo>
                  <a:lnTo>
                    <a:pt x="205" y="223"/>
                  </a:lnTo>
                  <a:lnTo>
                    <a:pt x="223" y="235"/>
                  </a:lnTo>
                  <a:lnTo>
                    <a:pt x="242" y="245"/>
                  </a:lnTo>
                  <a:lnTo>
                    <a:pt x="260" y="253"/>
                  </a:lnTo>
                  <a:lnTo>
                    <a:pt x="277" y="259"/>
                  </a:lnTo>
                  <a:lnTo>
                    <a:pt x="291" y="260"/>
                  </a:lnTo>
                  <a:lnTo>
                    <a:pt x="345" y="260"/>
                  </a:lnTo>
                  <a:lnTo>
                    <a:pt x="372" y="300"/>
                  </a:lnTo>
                  <a:lnTo>
                    <a:pt x="376" y="300"/>
                  </a:lnTo>
                  <a:lnTo>
                    <a:pt x="381" y="300"/>
                  </a:lnTo>
                  <a:lnTo>
                    <a:pt x="388" y="303"/>
                  </a:lnTo>
                  <a:lnTo>
                    <a:pt x="397" y="306"/>
                  </a:lnTo>
                  <a:lnTo>
                    <a:pt x="407" y="312"/>
                  </a:lnTo>
                  <a:lnTo>
                    <a:pt x="417" y="321"/>
                  </a:lnTo>
                  <a:lnTo>
                    <a:pt x="429" y="334"/>
                  </a:lnTo>
                  <a:lnTo>
                    <a:pt x="435" y="340"/>
                  </a:lnTo>
                  <a:lnTo>
                    <a:pt x="443" y="348"/>
                  </a:lnTo>
                  <a:lnTo>
                    <a:pt x="462" y="360"/>
                  </a:lnTo>
                  <a:lnTo>
                    <a:pt x="483" y="370"/>
                  </a:lnTo>
                  <a:lnTo>
                    <a:pt x="504" y="381"/>
                  </a:lnTo>
                  <a:lnTo>
                    <a:pt x="542" y="395"/>
                  </a:lnTo>
                  <a:lnTo>
                    <a:pt x="559" y="399"/>
                  </a:lnTo>
                  <a:lnTo>
                    <a:pt x="544" y="441"/>
                  </a:lnTo>
                  <a:lnTo>
                    <a:pt x="536" y="446"/>
                  </a:lnTo>
                  <a:lnTo>
                    <a:pt x="523" y="456"/>
                  </a:lnTo>
                  <a:lnTo>
                    <a:pt x="514" y="465"/>
                  </a:lnTo>
                  <a:lnTo>
                    <a:pt x="506" y="473"/>
                  </a:lnTo>
                  <a:lnTo>
                    <a:pt x="500" y="482"/>
                  </a:lnTo>
                  <a:lnTo>
                    <a:pt x="497" y="491"/>
                  </a:lnTo>
                  <a:lnTo>
                    <a:pt x="497" y="498"/>
                  </a:lnTo>
                  <a:lnTo>
                    <a:pt x="497" y="508"/>
                  </a:lnTo>
                  <a:lnTo>
                    <a:pt x="498" y="517"/>
                  </a:lnTo>
                  <a:lnTo>
                    <a:pt x="501" y="526"/>
                  </a:lnTo>
                  <a:lnTo>
                    <a:pt x="509" y="544"/>
                  </a:lnTo>
                  <a:lnTo>
                    <a:pt x="517" y="563"/>
                  </a:lnTo>
                  <a:lnTo>
                    <a:pt x="521" y="572"/>
                  </a:lnTo>
                  <a:lnTo>
                    <a:pt x="527" y="581"/>
                  </a:lnTo>
                  <a:lnTo>
                    <a:pt x="541" y="595"/>
                  </a:lnTo>
                  <a:lnTo>
                    <a:pt x="553" y="605"/>
                  </a:lnTo>
                  <a:lnTo>
                    <a:pt x="556" y="612"/>
                  </a:lnTo>
                  <a:lnTo>
                    <a:pt x="559" y="616"/>
                  </a:lnTo>
                  <a:lnTo>
                    <a:pt x="565" y="636"/>
                  </a:lnTo>
                  <a:lnTo>
                    <a:pt x="569" y="648"/>
                  </a:lnTo>
                  <a:lnTo>
                    <a:pt x="577" y="661"/>
                  </a:lnTo>
                  <a:lnTo>
                    <a:pt x="584" y="675"/>
                  </a:lnTo>
                  <a:lnTo>
                    <a:pt x="595" y="687"/>
                  </a:lnTo>
                  <a:lnTo>
                    <a:pt x="601" y="691"/>
                  </a:lnTo>
                  <a:lnTo>
                    <a:pt x="607" y="696"/>
                  </a:lnTo>
                  <a:lnTo>
                    <a:pt x="613" y="699"/>
                  </a:lnTo>
                  <a:lnTo>
                    <a:pt x="621" y="700"/>
                  </a:lnTo>
                  <a:lnTo>
                    <a:pt x="633" y="705"/>
                  </a:lnTo>
                  <a:lnTo>
                    <a:pt x="643" y="711"/>
                  </a:lnTo>
                  <a:lnTo>
                    <a:pt x="651" y="718"/>
                  </a:lnTo>
                  <a:lnTo>
                    <a:pt x="655" y="728"/>
                  </a:lnTo>
                  <a:lnTo>
                    <a:pt x="660" y="738"/>
                  </a:lnTo>
                  <a:lnTo>
                    <a:pt x="663" y="749"/>
                  </a:lnTo>
                  <a:lnTo>
                    <a:pt x="666" y="770"/>
                  </a:lnTo>
                  <a:lnTo>
                    <a:pt x="669" y="794"/>
                  </a:lnTo>
                  <a:lnTo>
                    <a:pt x="669" y="824"/>
                  </a:lnTo>
                  <a:lnTo>
                    <a:pt x="669" y="841"/>
                  </a:lnTo>
                  <a:lnTo>
                    <a:pt x="666" y="854"/>
                  </a:lnTo>
                  <a:lnTo>
                    <a:pt x="663" y="866"/>
                  </a:lnTo>
                  <a:lnTo>
                    <a:pt x="658" y="877"/>
                  </a:lnTo>
                  <a:lnTo>
                    <a:pt x="654" y="886"/>
                  </a:lnTo>
                  <a:lnTo>
                    <a:pt x="652" y="898"/>
                  </a:lnTo>
                  <a:lnTo>
                    <a:pt x="652" y="910"/>
                  </a:lnTo>
                  <a:lnTo>
                    <a:pt x="652" y="922"/>
                  </a:lnTo>
                  <a:lnTo>
                    <a:pt x="657" y="943"/>
                  </a:lnTo>
                  <a:lnTo>
                    <a:pt x="658" y="957"/>
                  </a:lnTo>
                  <a:lnTo>
                    <a:pt x="657" y="964"/>
                  </a:lnTo>
                  <a:lnTo>
                    <a:pt x="652" y="976"/>
                  </a:lnTo>
                  <a:lnTo>
                    <a:pt x="639" y="1005"/>
                  </a:lnTo>
                  <a:lnTo>
                    <a:pt x="621" y="1045"/>
                  </a:lnTo>
                  <a:lnTo>
                    <a:pt x="613" y="1217"/>
                  </a:lnTo>
                  <a:lnTo>
                    <a:pt x="613" y="1354"/>
                  </a:lnTo>
                  <a:lnTo>
                    <a:pt x="613" y="1360"/>
                  </a:lnTo>
                  <a:lnTo>
                    <a:pt x="614" y="1366"/>
                  </a:lnTo>
                  <a:lnTo>
                    <a:pt x="616" y="1369"/>
                  </a:lnTo>
                  <a:lnTo>
                    <a:pt x="619" y="1374"/>
                  </a:lnTo>
                  <a:lnTo>
                    <a:pt x="625" y="1378"/>
                  </a:lnTo>
                  <a:lnTo>
                    <a:pt x="634" y="1381"/>
                  </a:lnTo>
                  <a:lnTo>
                    <a:pt x="642" y="1383"/>
                  </a:lnTo>
                  <a:lnTo>
                    <a:pt x="648" y="1383"/>
                  </a:lnTo>
                  <a:lnTo>
                    <a:pt x="654" y="1381"/>
                  </a:lnTo>
                  <a:lnTo>
                    <a:pt x="669" y="1368"/>
                  </a:lnTo>
                  <a:lnTo>
                    <a:pt x="681" y="1354"/>
                  </a:lnTo>
                  <a:lnTo>
                    <a:pt x="685" y="1347"/>
                  </a:lnTo>
                  <a:lnTo>
                    <a:pt x="688" y="1339"/>
                  </a:lnTo>
                  <a:lnTo>
                    <a:pt x="697" y="1324"/>
                  </a:lnTo>
                  <a:lnTo>
                    <a:pt x="708" y="1306"/>
                  </a:lnTo>
                  <a:lnTo>
                    <a:pt x="727" y="1279"/>
                  </a:lnTo>
                  <a:lnTo>
                    <a:pt x="731" y="1271"/>
                  </a:lnTo>
                  <a:lnTo>
                    <a:pt x="732" y="1262"/>
                  </a:lnTo>
                  <a:lnTo>
                    <a:pt x="738" y="1237"/>
                  </a:lnTo>
                  <a:lnTo>
                    <a:pt x="741" y="1205"/>
                  </a:lnTo>
                  <a:lnTo>
                    <a:pt x="743" y="1175"/>
                  </a:lnTo>
                  <a:lnTo>
                    <a:pt x="744" y="1163"/>
                  </a:lnTo>
                  <a:lnTo>
                    <a:pt x="747" y="1152"/>
                  </a:lnTo>
                  <a:lnTo>
                    <a:pt x="752" y="1143"/>
                  </a:lnTo>
                  <a:lnTo>
                    <a:pt x="758" y="1137"/>
                  </a:lnTo>
                  <a:lnTo>
                    <a:pt x="770" y="1127"/>
                  </a:lnTo>
                  <a:lnTo>
                    <a:pt x="774" y="1121"/>
                  </a:lnTo>
                  <a:lnTo>
                    <a:pt x="777" y="1113"/>
                  </a:lnTo>
                  <a:lnTo>
                    <a:pt x="779" y="1107"/>
                  </a:lnTo>
                  <a:lnTo>
                    <a:pt x="782" y="1100"/>
                  </a:lnTo>
                  <a:lnTo>
                    <a:pt x="786" y="1094"/>
                  </a:lnTo>
                  <a:lnTo>
                    <a:pt x="791" y="1086"/>
                  </a:lnTo>
                  <a:lnTo>
                    <a:pt x="797" y="1080"/>
                  </a:lnTo>
                  <a:lnTo>
                    <a:pt x="804" y="1076"/>
                  </a:lnTo>
                  <a:lnTo>
                    <a:pt x="813" y="1071"/>
                  </a:lnTo>
                  <a:lnTo>
                    <a:pt x="822" y="1068"/>
                  </a:lnTo>
                  <a:lnTo>
                    <a:pt x="833" y="1065"/>
                  </a:lnTo>
                  <a:lnTo>
                    <a:pt x="841" y="1061"/>
                  </a:lnTo>
                  <a:lnTo>
                    <a:pt x="856" y="1051"/>
                  </a:lnTo>
                  <a:lnTo>
                    <a:pt x="865" y="1044"/>
                  </a:lnTo>
                  <a:lnTo>
                    <a:pt x="869" y="1041"/>
                  </a:lnTo>
                  <a:lnTo>
                    <a:pt x="837" y="1011"/>
                  </a:lnTo>
                  <a:lnTo>
                    <a:pt x="887" y="988"/>
                  </a:lnTo>
                  <a:lnTo>
                    <a:pt x="896" y="982"/>
                  </a:lnTo>
                  <a:lnTo>
                    <a:pt x="907" y="973"/>
                  </a:lnTo>
                  <a:lnTo>
                    <a:pt x="934" y="946"/>
                  </a:lnTo>
                  <a:lnTo>
                    <a:pt x="961" y="919"/>
                  </a:lnTo>
                  <a:lnTo>
                    <a:pt x="970" y="908"/>
                  </a:lnTo>
                  <a:lnTo>
                    <a:pt x="976" y="899"/>
                  </a:lnTo>
                  <a:lnTo>
                    <a:pt x="982" y="884"/>
                  </a:lnTo>
                  <a:lnTo>
                    <a:pt x="988" y="868"/>
                  </a:lnTo>
                  <a:lnTo>
                    <a:pt x="994" y="847"/>
                  </a:lnTo>
                  <a:lnTo>
                    <a:pt x="1006" y="844"/>
                  </a:lnTo>
                  <a:lnTo>
                    <a:pt x="1029" y="833"/>
                  </a:lnTo>
                  <a:lnTo>
                    <a:pt x="1042" y="827"/>
                  </a:lnTo>
                  <a:lnTo>
                    <a:pt x="1053" y="821"/>
                  </a:lnTo>
                  <a:lnTo>
                    <a:pt x="1061" y="812"/>
                  </a:lnTo>
                  <a:lnTo>
                    <a:pt x="1064" y="809"/>
                  </a:lnTo>
                  <a:lnTo>
                    <a:pt x="1064" y="804"/>
                  </a:lnTo>
                  <a:lnTo>
                    <a:pt x="1064" y="764"/>
                  </a:lnTo>
                  <a:lnTo>
                    <a:pt x="1062" y="744"/>
                  </a:lnTo>
                  <a:lnTo>
                    <a:pt x="1061" y="728"/>
                  </a:lnTo>
                  <a:lnTo>
                    <a:pt x="1059" y="723"/>
                  </a:lnTo>
                  <a:lnTo>
                    <a:pt x="1062" y="723"/>
                  </a:lnTo>
                  <a:lnTo>
                    <a:pt x="1067" y="725"/>
                  </a:lnTo>
                  <a:lnTo>
                    <a:pt x="1073" y="725"/>
                  </a:lnTo>
                  <a:lnTo>
                    <a:pt x="1077" y="723"/>
                  </a:lnTo>
                  <a:lnTo>
                    <a:pt x="1082" y="721"/>
                  </a:lnTo>
                  <a:lnTo>
                    <a:pt x="1088" y="717"/>
                  </a:lnTo>
                  <a:lnTo>
                    <a:pt x="1095" y="711"/>
                  </a:lnTo>
                  <a:lnTo>
                    <a:pt x="1103" y="702"/>
                  </a:lnTo>
                  <a:lnTo>
                    <a:pt x="1110" y="690"/>
                  </a:lnTo>
                  <a:lnTo>
                    <a:pt x="1119" y="676"/>
                  </a:lnTo>
                  <a:lnTo>
                    <a:pt x="1128" y="658"/>
                  </a:lnTo>
                  <a:lnTo>
                    <a:pt x="1145" y="625"/>
                  </a:lnTo>
                  <a:lnTo>
                    <a:pt x="1149" y="612"/>
                  </a:lnTo>
                  <a:lnTo>
                    <a:pt x="1152" y="601"/>
                  </a:lnTo>
                  <a:lnTo>
                    <a:pt x="1154" y="592"/>
                  </a:lnTo>
                  <a:lnTo>
                    <a:pt x="1154" y="584"/>
                  </a:lnTo>
                  <a:lnTo>
                    <a:pt x="1154" y="578"/>
                  </a:lnTo>
                  <a:lnTo>
                    <a:pt x="1152" y="572"/>
                  </a:lnTo>
                  <a:lnTo>
                    <a:pt x="1146" y="565"/>
                  </a:lnTo>
                  <a:lnTo>
                    <a:pt x="1140" y="559"/>
                  </a:lnTo>
                  <a:lnTo>
                    <a:pt x="1136" y="553"/>
                  </a:lnTo>
                  <a:lnTo>
                    <a:pt x="1134" y="548"/>
                  </a:lnTo>
                  <a:lnTo>
                    <a:pt x="1133" y="544"/>
                  </a:lnTo>
                  <a:close/>
                </a:path>
              </a:pathLst>
            </a:custGeom>
            <a:solidFill>
              <a:srgbClr val="9CB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z="1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2" name="AutoShape 103"/>
            <p:cNvSpPr>
              <a:spLocks noChangeArrowheads="1"/>
            </p:cNvSpPr>
            <p:nvPr/>
          </p:nvSpPr>
          <p:spPr bwMode="auto">
            <a:xfrm>
              <a:off x="646113" y="1482725"/>
              <a:ext cx="1584325" cy="287338"/>
            </a:xfrm>
            <a:prstGeom prst="roundRect">
              <a:avLst>
                <a:gd name="adj" fmla="val 13273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North America</a:t>
              </a: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3" name="AutoShape 104"/>
            <p:cNvSpPr>
              <a:spLocks noChangeArrowheads="1"/>
            </p:cNvSpPr>
            <p:nvPr/>
          </p:nvSpPr>
          <p:spPr bwMode="auto">
            <a:xfrm>
              <a:off x="285750" y="4506913"/>
              <a:ext cx="1584325" cy="287337"/>
            </a:xfrm>
            <a:prstGeom prst="roundRect">
              <a:avLst>
                <a:gd name="adj" fmla="val 13273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South America</a:t>
              </a: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4" name="Oval 105"/>
            <p:cNvSpPr>
              <a:spLocks noChangeArrowheads="1"/>
            </p:cNvSpPr>
            <p:nvPr/>
          </p:nvSpPr>
          <p:spPr bwMode="auto">
            <a:xfrm>
              <a:off x="1762125" y="2562225"/>
              <a:ext cx="144463" cy="144463"/>
            </a:xfrm>
            <a:prstGeom prst="ellipse">
              <a:avLst/>
            </a:prstGeom>
            <a:solidFill>
              <a:srgbClr val="FF6600"/>
            </a:soli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5" name="Oval 106"/>
            <p:cNvSpPr>
              <a:spLocks noChangeArrowheads="1"/>
            </p:cNvSpPr>
            <p:nvPr/>
          </p:nvSpPr>
          <p:spPr bwMode="auto">
            <a:xfrm>
              <a:off x="3130550" y="4578350"/>
              <a:ext cx="144463" cy="144463"/>
            </a:xfrm>
            <a:prstGeom prst="ellipse">
              <a:avLst/>
            </a:prstGeom>
            <a:solidFill>
              <a:srgbClr val="FF6600"/>
            </a:soli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cxnSp>
          <p:nvCxnSpPr>
            <p:cNvPr id="236" name="AutoShape 107"/>
            <p:cNvCxnSpPr>
              <a:cxnSpLocks noChangeShapeType="1"/>
            </p:cNvCxnSpPr>
            <p:nvPr/>
          </p:nvCxnSpPr>
          <p:spPr bwMode="auto">
            <a:xfrm>
              <a:off x="1438275" y="1770063"/>
              <a:ext cx="396875" cy="78263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7" name="AutoShape 108"/>
            <p:cNvCxnSpPr>
              <a:cxnSpLocks noChangeShapeType="1"/>
            </p:cNvCxnSpPr>
            <p:nvPr/>
          </p:nvCxnSpPr>
          <p:spPr bwMode="auto">
            <a:xfrm>
              <a:off x="1870075" y="4651375"/>
              <a:ext cx="125095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8" name="Freeform 110"/>
            <p:cNvSpPr>
              <a:spLocks/>
            </p:cNvSpPr>
            <p:nvPr/>
          </p:nvSpPr>
          <p:spPr bwMode="auto">
            <a:xfrm>
              <a:off x="4073525" y="1539875"/>
              <a:ext cx="4324350" cy="2014538"/>
            </a:xfrm>
            <a:custGeom>
              <a:avLst/>
              <a:gdLst>
                <a:gd name="T0" fmla="*/ 4310063 w 2724"/>
                <a:gd name="T1" fmla="*/ 735013 h 1269"/>
                <a:gd name="T2" fmla="*/ 4214813 w 2724"/>
                <a:gd name="T3" fmla="*/ 681038 h 1269"/>
                <a:gd name="T4" fmla="*/ 3932238 w 2724"/>
                <a:gd name="T5" fmla="*/ 569913 h 1269"/>
                <a:gd name="T6" fmla="*/ 3903663 w 2724"/>
                <a:gd name="T7" fmla="*/ 638175 h 1269"/>
                <a:gd name="T8" fmla="*/ 3700463 w 2724"/>
                <a:gd name="T9" fmla="*/ 585788 h 1269"/>
                <a:gd name="T10" fmla="*/ 3365500 w 2724"/>
                <a:gd name="T11" fmla="*/ 419100 h 1269"/>
                <a:gd name="T12" fmla="*/ 3200400 w 2724"/>
                <a:gd name="T13" fmla="*/ 473075 h 1269"/>
                <a:gd name="T14" fmla="*/ 2995613 w 2724"/>
                <a:gd name="T15" fmla="*/ 296863 h 1269"/>
                <a:gd name="T16" fmla="*/ 2624138 w 2724"/>
                <a:gd name="T17" fmla="*/ 284163 h 1269"/>
                <a:gd name="T18" fmla="*/ 2636838 w 2724"/>
                <a:gd name="T19" fmla="*/ 88900 h 1269"/>
                <a:gd name="T20" fmla="*/ 2039938 w 2724"/>
                <a:gd name="T21" fmla="*/ 339725 h 1269"/>
                <a:gd name="T22" fmla="*/ 2020888 w 2724"/>
                <a:gd name="T23" fmla="*/ 495300 h 1269"/>
                <a:gd name="T24" fmla="*/ 1855788 w 2724"/>
                <a:gd name="T25" fmla="*/ 584200 h 1269"/>
                <a:gd name="T26" fmla="*/ 1817688 w 2724"/>
                <a:gd name="T27" fmla="*/ 731838 h 1269"/>
                <a:gd name="T28" fmla="*/ 1779588 w 2724"/>
                <a:gd name="T29" fmla="*/ 623888 h 1269"/>
                <a:gd name="T30" fmla="*/ 1746250 w 2724"/>
                <a:gd name="T31" fmla="*/ 444500 h 1269"/>
                <a:gd name="T32" fmla="*/ 1646238 w 2724"/>
                <a:gd name="T33" fmla="*/ 612775 h 1269"/>
                <a:gd name="T34" fmla="*/ 1585913 w 2724"/>
                <a:gd name="T35" fmla="*/ 612775 h 1269"/>
                <a:gd name="T36" fmla="*/ 1298575 w 2724"/>
                <a:gd name="T37" fmla="*/ 698500 h 1269"/>
                <a:gd name="T38" fmla="*/ 990600 w 2724"/>
                <a:gd name="T39" fmla="*/ 873125 h 1269"/>
                <a:gd name="T40" fmla="*/ 1044575 w 2724"/>
                <a:gd name="T41" fmla="*/ 811213 h 1269"/>
                <a:gd name="T42" fmla="*/ 1066800 w 2724"/>
                <a:gd name="T43" fmla="*/ 679450 h 1269"/>
                <a:gd name="T44" fmla="*/ 869950 w 2724"/>
                <a:gd name="T45" fmla="*/ 574675 h 1269"/>
                <a:gd name="T46" fmla="*/ 684213 w 2724"/>
                <a:gd name="T47" fmla="*/ 614363 h 1269"/>
                <a:gd name="T48" fmla="*/ 571500 w 2724"/>
                <a:gd name="T49" fmla="*/ 746125 h 1269"/>
                <a:gd name="T50" fmla="*/ 547688 w 2724"/>
                <a:gd name="T51" fmla="*/ 1263650 h 1269"/>
                <a:gd name="T52" fmla="*/ 763588 w 2724"/>
                <a:gd name="T53" fmla="*/ 849313 h 1269"/>
                <a:gd name="T54" fmla="*/ 704850 w 2724"/>
                <a:gd name="T55" fmla="*/ 947738 h 1269"/>
                <a:gd name="T56" fmla="*/ 812800 w 2724"/>
                <a:gd name="T57" fmla="*/ 1095375 h 1269"/>
                <a:gd name="T58" fmla="*/ 438150 w 2724"/>
                <a:gd name="T59" fmla="*/ 1346200 h 1269"/>
                <a:gd name="T60" fmla="*/ 377825 w 2724"/>
                <a:gd name="T61" fmla="*/ 1377950 h 1269"/>
                <a:gd name="T62" fmla="*/ 176213 w 2724"/>
                <a:gd name="T63" fmla="*/ 1674813 h 1269"/>
                <a:gd name="T64" fmla="*/ 0 w 2724"/>
                <a:gd name="T65" fmla="*/ 1816100 h 1269"/>
                <a:gd name="T66" fmla="*/ 334963 w 2724"/>
                <a:gd name="T67" fmla="*/ 1703388 h 1269"/>
                <a:gd name="T68" fmla="*/ 490538 w 2724"/>
                <a:gd name="T69" fmla="*/ 1746250 h 1269"/>
                <a:gd name="T70" fmla="*/ 661988 w 2724"/>
                <a:gd name="T71" fmla="*/ 1827213 h 1269"/>
                <a:gd name="T72" fmla="*/ 741363 w 2724"/>
                <a:gd name="T73" fmla="*/ 1797050 h 1269"/>
                <a:gd name="T74" fmla="*/ 935038 w 2724"/>
                <a:gd name="T75" fmla="*/ 1655763 h 1269"/>
                <a:gd name="T76" fmla="*/ 1085850 w 2724"/>
                <a:gd name="T77" fmla="*/ 1728788 h 1269"/>
                <a:gd name="T78" fmla="*/ 846138 w 2724"/>
                <a:gd name="T79" fmla="*/ 1835150 h 1269"/>
                <a:gd name="T80" fmla="*/ 973138 w 2724"/>
                <a:gd name="T81" fmla="*/ 1920875 h 1269"/>
                <a:gd name="T82" fmla="*/ 982663 w 2724"/>
                <a:gd name="T83" fmla="*/ 1995488 h 1269"/>
                <a:gd name="T84" fmla="*/ 1200150 w 2724"/>
                <a:gd name="T85" fmla="*/ 1928813 h 1269"/>
                <a:gd name="T86" fmla="*/ 1452563 w 2724"/>
                <a:gd name="T87" fmla="*/ 1908175 h 1269"/>
                <a:gd name="T88" fmla="*/ 1603375 w 2724"/>
                <a:gd name="T89" fmla="*/ 1958975 h 1269"/>
                <a:gd name="T90" fmla="*/ 1981200 w 2724"/>
                <a:gd name="T91" fmla="*/ 1744663 h 1269"/>
                <a:gd name="T92" fmla="*/ 2174875 w 2724"/>
                <a:gd name="T93" fmla="*/ 1562100 h 1269"/>
                <a:gd name="T94" fmla="*/ 2387600 w 2724"/>
                <a:gd name="T95" fmla="*/ 1543050 h 1269"/>
                <a:gd name="T96" fmla="*/ 2722563 w 2724"/>
                <a:gd name="T97" fmla="*/ 1574800 h 1269"/>
                <a:gd name="T98" fmla="*/ 2887663 w 2724"/>
                <a:gd name="T99" fmla="*/ 1570038 h 1269"/>
                <a:gd name="T100" fmla="*/ 2963863 w 2724"/>
                <a:gd name="T101" fmla="*/ 1685925 h 1269"/>
                <a:gd name="T102" fmla="*/ 2970213 w 2724"/>
                <a:gd name="T103" fmla="*/ 1854200 h 1269"/>
                <a:gd name="T104" fmla="*/ 3195638 w 2724"/>
                <a:gd name="T105" fmla="*/ 1603375 h 1269"/>
                <a:gd name="T106" fmla="*/ 3233738 w 2724"/>
                <a:gd name="T107" fmla="*/ 1325563 h 1269"/>
                <a:gd name="T108" fmla="*/ 3290888 w 2724"/>
                <a:gd name="T109" fmla="*/ 1109663 h 1269"/>
                <a:gd name="T110" fmla="*/ 3624263 w 2724"/>
                <a:gd name="T111" fmla="*/ 1227138 h 1269"/>
                <a:gd name="T112" fmla="*/ 3756025 w 2724"/>
                <a:gd name="T113" fmla="*/ 1241425 h 1269"/>
                <a:gd name="T114" fmla="*/ 3903663 w 2724"/>
                <a:gd name="T115" fmla="*/ 1050925 h 1269"/>
                <a:gd name="T116" fmla="*/ 4106863 w 2724"/>
                <a:gd name="T117" fmla="*/ 892175 h 1269"/>
                <a:gd name="T118" fmla="*/ 4171950 w 2724"/>
                <a:gd name="T119" fmla="*/ 801688 h 1269"/>
                <a:gd name="T120" fmla="*/ 4262438 w 2724"/>
                <a:gd name="T121" fmla="*/ 846138 h 126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24"/>
                <a:gd name="T184" fmla="*/ 0 h 1269"/>
                <a:gd name="T185" fmla="*/ 2724 w 2724"/>
                <a:gd name="T186" fmla="*/ 1269 h 126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24" h="1269">
                  <a:moveTo>
                    <a:pt x="2705" y="500"/>
                  </a:moveTo>
                  <a:lnTo>
                    <a:pt x="2705" y="500"/>
                  </a:lnTo>
                  <a:lnTo>
                    <a:pt x="2711" y="494"/>
                  </a:lnTo>
                  <a:lnTo>
                    <a:pt x="2715" y="488"/>
                  </a:lnTo>
                  <a:lnTo>
                    <a:pt x="2721" y="481"/>
                  </a:lnTo>
                  <a:lnTo>
                    <a:pt x="2724" y="475"/>
                  </a:lnTo>
                  <a:lnTo>
                    <a:pt x="2724" y="472"/>
                  </a:lnTo>
                  <a:lnTo>
                    <a:pt x="2724" y="469"/>
                  </a:lnTo>
                  <a:lnTo>
                    <a:pt x="2723" y="466"/>
                  </a:lnTo>
                  <a:lnTo>
                    <a:pt x="2720" y="464"/>
                  </a:lnTo>
                  <a:lnTo>
                    <a:pt x="2715" y="463"/>
                  </a:lnTo>
                  <a:lnTo>
                    <a:pt x="2708" y="463"/>
                  </a:lnTo>
                  <a:lnTo>
                    <a:pt x="2684" y="461"/>
                  </a:lnTo>
                  <a:lnTo>
                    <a:pt x="2675" y="460"/>
                  </a:lnTo>
                  <a:lnTo>
                    <a:pt x="2667" y="458"/>
                  </a:lnTo>
                  <a:lnTo>
                    <a:pt x="2663" y="455"/>
                  </a:lnTo>
                  <a:lnTo>
                    <a:pt x="2660" y="451"/>
                  </a:lnTo>
                  <a:lnTo>
                    <a:pt x="2658" y="446"/>
                  </a:lnTo>
                  <a:lnTo>
                    <a:pt x="2658" y="440"/>
                  </a:lnTo>
                  <a:lnTo>
                    <a:pt x="2660" y="436"/>
                  </a:lnTo>
                  <a:lnTo>
                    <a:pt x="2658" y="434"/>
                  </a:lnTo>
                  <a:lnTo>
                    <a:pt x="2655" y="429"/>
                  </a:lnTo>
                  <a:lnTo>
                    <a:pt x="2649" y="428"/>
                  </a:lnTo>
                  <a:lnTo>
                    <a:pt x="2641" y="428"/>
                  </a:lnTo>
                  <a:lnTo>
                    <a:pt x="2626" y="429"/>
                  </a:lnTo>
                  <a:lnTo>
                    <a:pt x="2620" y="431"/>
                  </a:lnTo>
                  <a:lnTo>
                    <a:pt x="2571" y="366"/>
                  </a:lnTo>
                  <a:lnTo>
                    <a:pt x="2554" y="363"/>
                  </a:lnTo>
                  <a:lnTo>
                    <a:pt x="2538" y="360"/>
                  </a:lnTo>
                  <a:lnTo>
                    <a:pt x="2519" y="357"/>
                  </a:lnTo>
                  <a:lnTo>
                    <a:pt x="2500" y="356"/>
                  </a:lnTo>
                  <a:lnTo>
                    <a:pt x="2483" y="357"/>
                  </a:lnTo>
                  <a:lnTo>
                    <a:pt x="2477" y="359"/>
                  </a:lnTo>
                  <a:lnTo>
                    <a:pt x="2471" y="362"/>
                  </a:lnTo>
                  <a:lnTo>
                    <a:pt x="2468" y="365"/>
                  </a:lnTo>
                  <a:lnTo>
                    <a:pt x="2468" y="371"/>
                  </a:lnTo>
                  <a:lnTo>
                    <a:pt x="2468" y="380"/>
                  </a:lnTo>
                  <a:lnTo>
                    <a:pt x="2471" y="387"/>
                  </a:lnTo>
                  <a:lnTo>
                    <a:pt x="2474" y="392"/>
                  </a:lnTo>
                  <a:lnTo>
                    <a:pt x="2476" y="395"/>
                  </a:lnTo>
                  <a:lnTo>
                    <a:pt x="2477" y="396"/>
                  </a:lnTo>
                  <a:lnTo>
                    <a:pt x="2477" y="398"/>
                  </a:lnTo>
                  <a:lnTo>
                    <a:pt x="2468" y="401"/>
                  </a:lnTo>
                  <a:lnTo>
                    <a:pt x="2459" y="402"/>
                  </a:lnTo>
                  <a:lnTo>
                    <a:pt x="2452" y="401"/>
                  </a:lnTo>
                  <a:lnTo>
                    <a:pt x="2446" y="398"/>
                  </a:lnTo>
                  <a:lnTo>
                    <a:pt x="2438" y="395"/>
                  </a:lnTo>
                  <a:lnTo>
                    <a:pt x="2431" y="390"/>
                  </a:lnTo>
                  <a:lnTo>
                    <a:pt x="2423" y="386"/>
                  </a:lnTo>
                  <a:lnTo>
                    <a:pt x="2412" y="383"/>
                  </a:lnTo>
                  <a:lnTo>
                    <a:pt x="2402" y="381"/>
                  </a:lnTo>
                  <a:lnTo>
                    <a:pt x="2378" y="381"/>
                  </a:lnTo>
                  <a:lnTo>
                    <a:pt x="2355" y="380"/>
                  </a:lnTo>
                  <a:lnTo>
                    <a:pt x="2330" y="378"/>
                  </a:lnTo>
                  <a:lnTo>
                    <a:pt x="2331" y="369"/>
                  </a:lnTo>
                  <a:lnTo>
                    <a:pt x="2331" y="351"/>
                  </a:lnTo>
                  <a:lnTo>
                    <a:pt x="2331" y="342"/>
                  </a:lnTo>
                  <a:lnTo>
                    <a:pt x="2328" y="333"/>
                  </a:lnTo>
                  <a:lnTo>
                    <a:pt x="2324" y="327"/>
                  </a:lnTo>
                  <a:lnTo>
                    <a:pt x="2322" y="326"/>
                  </a:lnTo>
                  <a:lnTo>
                    <a:pt x="2319" y="324"/>
                  </a:lnTo>
                  <a:lnTo>
                    <a:pt x="2238" y="324"/>
                  </a:lnTo>
                  <a:lnTo>
                    <a:pt x="2191" y="322"/>
                  </a:lnTo>
                  <a:lnTo>
                    <a:pt x="2165" y="321"/>
                  </a:lnTo>
                  <a:lnTo>
                    <a:pt x="2150" y="282"/>
                  </a:lnTo>
                  <a:lnTo>
                    <a:pt x="2120" y="264"/>
                  </a:lnTo>
                  <a:lnTo>
                    <a:pt x="2078" y="252"/>
                  </a:lnTo>
                  <a:lnTo>
                    <a:pt x="2072" y="250"/>
                  </a:lnTo>
                  <a:lnTo>
                    <a:pt x="2060" y="247"/>
                  </a:lnTo>
                  <a:lnTo>
                    <a:pt x="2052" y="246"/>
                  </a:lnTo>
                  <a:lnTo>
                    <a:pt x="2046" y="247"/>
                  </a:lnTo>
                  <a:lnTo>
                    <a:pt x="2042" y="250"/>
                  </a:lnTo>
                  <a:lnTo>
                    <a:pt x="2040" y="253"/>
                  </a:lnTo>
                  <a:lnTo>
                    <a:pt x="2039" y="256"/>
                  </a:lnTo>
                  <a:lnTo>
                    <a:pt x="2034" y="279"/>
                  </a:lnTo>
                  <a:lnTo>
                    <a:pt x="2031" y="286"/>
                  </a:lnTo>
                  <a:lnTo>
                    <a:pt x="2016" y="298"/>
                  </a:lnTo>
                  <a:lnTo>
                    <a:pt x="1986" y="298"/>
                  </a:lnTo>
                  <a:lnTo>
                    <a:pt x="1972" y="297"/>
                  </a:lnTo>
                  <a:lnTo>
                    <a:pt x="1965" y="295"/>
                  </a:lnTo>
                  <a:lnTo>
                    <a:pt x="1957" y="294"/>
                  </a:lnTo>
                  <a:lnTo>
                    <a:pt x="1947" y="298"/>
                  </a:lnTo>
                  <a:lnTo>
                    <a:pt x="1933" y="303"/>
                  </a:lnTo>
                  <a:lnTo>
                    <a:pt x="1921" y="304"/>
                  </a:lnTo>
                  <a:lnTo>
                    <a:pt x="1909" y="306"/>
                  </a:lnTo>
                  <a:lnTo>
                    <a:pt x="1897" y="264"/>
                  </a:lnTo>
                  <a:lnTo>
                    <a:pt x="1879" y="217"/>
                  </a:lnTo>
                  <a:lnTo>
                    <a:pt x="1887" y="187"/>
                  </a:lnTo>
                  <a:lnTo>
                    <a:pt x="1810" y="187"/>
                  </a:lnTo>
                  <a:lnTo>
                    <a:pt x="1802" y="209"/>
                  </a:lnTo>
                  <a:lnTo>
                    <a:pt x="1810" y="229"/>
                  </a:lnTo>
                  <a:lnTo>
                    <a:pt x="1810" y="249"/>
                  </a:lnTo>
                  <a:lnTo>
                    <a:pt x="1781" y="235"/>
                  </a:lnTo>
                  <a:lnTo>
                    <a:pt x="1740" y="217"/>
                  </a:lnTo>
                  <a:lnTo>
                    <a:pt x="1724" y="211"/>
                  </a:lnTo>
                  <a:lnTo>
                    <a:pt x="1701" y="203"/>
                  </a:lnTo>
                  <a:lnTo>
                    <a:pt x="1673" y="194"/>
                  </a:lnTo>
                  <a:lnTo>
                    <a:pt x="1673" y="175"/>
                  </a:lnTo>
                  <a:lnTo>
                    <a:pt x="1653" y="179"/>
                  </a:lnTo>
                  <a:lnTo>
                    <a:pt x="1611" y="209"/>
                  </a:lnTo>
                  <a:lnTo>
                    <a:pt x="1645" y="152"/>
                  </a:lnTo>
                  <a:lnTo>
                    <a:pt x="1673" y="115"/>
                  </a:lnTo>
                  <a:lnTo>
                    <a:pt x="1674" y="107"/>
                  </a:lnTo>
                  <a:lnTo>
                    <a:pt x="1676" y="89"/>
                  </a:lnTo>
                  <a:lnTo>
                    <a:pt x="1677" y="80"/>
                  </a:lnTo>
                  <a:lnTo>
                    <a:pt x="1677" y="71"/>
                  </a:lnTo>
                  <a:lnTo>
                    <a:pt x="1676" y="63"/>
                  </a:lnTo>
                  <a:lnTo>
                    <a:pt x="1674" y="62"/>
                  </a:lnTo>
                  <a:lnTo>
                    <a:pt x="1673" y="60"/>
                  </a:lnTo>
                  <a:lnTo>
                    <a:pt x="1661" y="56"/>
                  </a:lnTo>
                  <a:lnTo>
                    <a:pt x="1648" y="48"/>
                  </a:lnTo>
                  <a:lnTo>
                    <a:pt x="1633" y="38"/>
                  </a:lnTo>
                  <a:lnTo>
                    <a:pt x="1596" y="60"/>
                  </a:lnTo>
                  <a:lnTo>
                    <a:pt x="1576" y="23"/>
                  </a:lnTo>
                  <a:lnTo>
                    <a:pt x="1576" y="0"/>
                  </a:lnTo>
                  <a:lnTo>
                    <a:pt x="1534" y="0"/>
                  </a:lnTo>
                  <a:lnTo>
                    <a:pt x="1514" y="45"/>
                  </a:lnTo>
                  <a:lnTo>
                    <a:pt x="1484" y="92"/>
                  </a:lnTo>
                  <a:lnTo>
                    <a:pt x="1377" y="83"/>
                  </a:lnTo>
                  <a:lnTo>
                    <a:pt x="1290" y="172"/>
                  </a:lnTo>
                  <a:lnTo>
                    <a:pt x="1285" y="214"/>
                  </a:lnTo>
                  <a:lnTo>
                    <a:pt x="1236" y="217"/>
                  </a:lnTo>
                  <a:lnTo>
                    <a:pt x="1234" y="223"/>
                  </a:lnTo>
                  <a:lnTo>
                    <a:pt x="1233" y="237"/>
                  </a:lnTo>
                  <a:lnTo>
                    <a:pt x="1231" y="246"/>
                  </a:lnTo>
                  <a:lnTo>
                    <a:pt x="1233" y="255"/>
                  </a:lnTo>
                  <a:lnTo>
                    <a:pt x="1236" y="264"/>
                  </a:lnTo>
                  <a:lnTo>
                    <a:pt x="1240" y="271"/>
                  </a:lnTo>
                  <a:lnTo>
                    <a:pt x="1252" y="285"/>
                  </a:lnTo>
                  <a:lnTo>
                    <a:pt x="1263" y="295"/>
                  </a:lnTo>
                  <a:lnTo>
                    <a:pt x="1270" y="306"/>
                  </a:lnTo>
                  <a:lnTo>
                    <a:pt x="1273" y="312"/>
                  </a:lnTo>
                  <a:lnTo>
                    <a:pt x="1275" y="316"/>
                  </a:lnTo>
                  <a:lnTo>
                    <a:pt x="1273" y="319"/>
                  </a:lnTo>
                  <a:lnTo>
                    <a:pt x="1272" y="319"/>
                  </a:lnTo>
                  <a:lnTo>
                    <a:pt x="1264" y="318"/>
                  </a:lnTo>
                  <a:lnTo>
                    <a:pt x="1254" y="313"/>
                  </a:lnTo>
                  <a:lnTo>
                    <a:pt x="1242" y="307"/>
                  </a:lnTo>
                  <a:lnTo>
                    <a:pt x="1219" y="294"/>
                  </a:lnTo>
                  <a:lnTo>
                    <a:pt x="1208" y="286"/>
                  </a:lnTo>
                  <a:lnTo>
                    <a:pt x="1171" y="279"/>
                  </a:lnTo>
                  <a:lnTo>
                    <a:pt x="1171" y="363"/>
                  </a:lnTo>
                  <a:lnTo>
                    <a:pt x="1169" y="368"/>
                  </a:lnTo>
                  <a:lnTo>
                    <a:pt x="1168" y="372"/>
                  </a:lnTo>
                  <a:lnTo>
                    <a:pt x="1165" y="378"/>
                  </a:lnTo>
                  <a:lnTo>
                    <a:pt x="1163" y="384"/>
                  </a:lnTo>
                  <a:lnTo>
                    <a:pt x="1165" y="390"/>
                  </a:lnTo>
                  <a:lnTo>
                    <a:pt x="1169" y="396"/>
                  </a:lnTo>
                  <a:lnTo>
                    <a:pt x="1178" y="402"/>
                  </a:lnTo>
                  <a:lnTo>
                    <a:pt x="1193" y="408"/>
                  </a:lnTo>
                  <a:lnTo>
                    <a:pt x="1186" y="431"/>
                  </a:lnTo>
                  <a:lnTo>
                    <a:pt x="1166" y="443"/>
                  </a:lnTo>
                  <a:lnTo>
                    <a:pt x="1160" y="448"/>
                  </a:lnTo>
                  <a:lnTo>
                    <a:pt x="1145" y="461"/>
                  </a:lnTo>
                  <a:lnTo>
                    <a:pt x="1138" y="470"/>
                  </a:lnTo>
                  <a:lnTo>
                    <a:pt x="1130" y="479"/>
                  </a:lnTo>
                  <a:lnTo>
                    <a:pt x="1124" y="488"/>
                  </a:lnTo>
                  <a:lnTo>
                    <a:pt x="1121" y="497"/>
                  </a:lnTo>
                  <a:lnTo>
                    <a:pt x="1124" y="482"/>
                  </a:lnTo>
                  <a:lnTo>
                    <a:pt x="1127" y="451"/>
                  </a:lnTo>
                  <a:lnTo>
                    <a:pt x="1129" y="432"/>
                  </a:lnTo>
                  <a:lnTo>
                    <a:pt x="1127" y="414"/>
                  </a:lnTo>
                  <a:lnTo>
                    <a:pt x="1126" y="407"/>
                  </a:lnTo>
                  <a:lnTo>
                    <a:pt x="1124" y="399"/>
                  </a:lnTo>
                  <a:lnTo>
                    <a:pt x="1121" y="393"/>
                  </a:lnTo>
                  <a:lnTo>
                    <a:pt x="1117" y="390"/>
                  </a:lnTo>
                  <a:lnTo>
                    <a:pt x="1110" y="383"/>
                  </a:lnTo>
                  <a:lnTo>
                    <a:pt x="1110" y="380"/>
                  </a:lnTo>
                  <a:lnTo>
                    <a:pt x="1109" y="377"/>
                  </a:lnTo>
                  <a:lnTo>
                    <a:pt x="1110" y="371"/>
                  </a:lnTo>
                  <a:lnTo>
                    <a:pt x="1115" y="365"/>
                  </a:lnTo>
                  <a:lnTo>
                    <a:pt x="1120" y="362"/>
                  </a:lnTo>
                  <a:lnTo>
                    <a:pt x="1124" y="357"/>
                  </a:lnTo>
                  <a:lnTo>
                    <a:pt x="1129" y="356"/>
                  </a:lnTo>
                  <a:lnTo>
                    <a:pt x="1114" y="274"/>
                  </a:lnTo>
                  <a:lnTo>
                    <a:pt x="1100" y="280"/>
                  </a:lnTo>
                  <a:lnTo>
                    <a:pt x="1086" y="286"/>
                  </a:lnTo>
                  <a:lnTo>
                    <a:pt x="1070" y="295"/>
                  </a:lnTo>
                  <a:lnTo>
                    <a:pt x="1055" y="307"/>
                  </a:lnTo>
                  <a:lnTo>
                    <a:pt x="1047" y="315"/>
                  </a:lnTo>
                  <a:lnTo>
                    <a:pt x="1041" y="324"/>
                  </a:lnTo>
                  <a:lnTo>
                    <a:pt x="1035" y="332"/>
                  </a:lnTo>
                  <a:lnTo>
                    <a:pt x="1032" y="342"/>
                  </a:lnTo>
                  <a:lnTo>
                    <a:pt x="1029" y="351"/>
                  </a:lnTo>
                  <a:lnTo>
                    <a:pt x="1029" y="363"/>
                  </a:lnTo>
                  <a:lnTo>
                    <a:pt x="1032" y="369"/>
                  </a:lnTo>
                  <a:lnTo>
                    <a:pt x="1037" y="386"/>
                  </a:lnTo>
                  <a:lnTo>
                    <a:pt x="1038" y="396"/>
                  </a:lnTo>
                  <a:lnTo>
                    <a:pt x="1040" y="408"/>
                  </a:lnTo>
                  <a:lnTo>
                    <a:pt x="1038" y="420"/>
                  </a:lnTo>
                  <a:lnTo>
                    <a:pt x="1037" y="431"/>
                  </a:lnTo>
                  <a:lnTo>
                    <a:pt x="1034" y="423"/>
                  </a:lnTo>
                  <a:lnTo>
                    <a:pt x="1025" y="405"/>
                  </a:lnTo>
                  <a:lnTo>
                    <a:pt x="1019" y="396"/>
                  </a:lnTo>
                  <a:lnTo>
                    <a:pt x="1013" y="390"/>
                  </a:lnTo>
                  <a:lnTo>
                    <a:pt x="1007" y="386"/>
                  </a:lnTo>
                  <a:lnTo>
                    <a:pt x="1002" y="386"/>
                  </a:lnTo>
                  <a:lnTo>
                    <a:pt x="999" y="386"/>
                  </a:lnTo>
                  <a:lnTo>
                    <a:pt x="991" y="389"/>
                  </a:lnTo>
                  <a:lnTo>
                    <a:pt x="985" y="395"/>
                  </a:lnTo>
                  <a:lnTo>
                    <a:pt x="976" y="405"/>
                  </a:lnTo>
                  <a:lnTo>
                    <a:pt x="970" y="416"/>
                  </a:lnTo>
                  <a:lnTo>
                    <a:pt x="967" y="420"/>
                  </a:lnTo>
                  <a:lnTo>
                    <a:pt x="927" y="413"/>
                  </a:lnTo>
                  <a:lnTo>
                    <a:pt x="900" y="405"/>
                  </a:lnTo>
                  <a:lnTo>
                    <a:pt x="900" y="436"/>
                  </a:lnTo>
                  <a:lnTo>
                    <a:pt x="877" y="440"/>
                  </a:lnTo>
                  <a:lnTo>
                    <a:pt x="857" y="440"/>
                  </a:lnTo>
                  <a:lnTo>
                    <a:pt x="818" y="440"/>
                  </a:lnTo>
                  <a:lnTo>
                    <a:pt x="818" y="478"/>
                  </a:lnTo>
                  <a:lnTo>
                    <a:pt x="777" y="463"/>
                  </a:lnTo>
                  <a:lnTo>
                    <a:pt x="765" y="436"/>
                  </a:lnTo>
                  <a:lnTo>
                    <a:pt x="753" y="451"/>
                  </a:lnTo>
                  <a:lnTo>
                    <a:pt x="750" y="490"/>
                  </a:lnTo>
                  <a:lnTo>
                    <a:pt x="750" y="515"/>
                  </a:lnTo>
                  <a:lnTo>
                    <a:pt x="731" y="520"/>
                  </a:lnTo>
                  <a:lnTo>
                    <a:pt x="704" y="527"/>
                  </a:lnTo>
                  <a:lnTo>
                    <a:pt x="693" y="542"/>
                  </a:lnTo>
                  <a:lnTo>
                    <a:pt x="646" y="573"/>
                  </a:lnTo>
                  <a:lnTo>
                    <a:pt x="624" y="550"/>
                  </a:lnTo>
                  <a:lnTo>
                    <a:pt x="624" y="508"/>
                  </a:lnTo>
                  <a:lnTo>
                    <a:pt x="597" y="490"/>
                  </a:lnTo>
                  <a:lnTo>
                    <a:pt x="600" y="488"/>
                  </a:lnTo>
                  <a:lnTo>
                    <a:pt x="606" y="485"/>
                  </a:lnTo>
                  <a:lnTo>
                    <a:pt x="610" y="485"/>
                  </a:lnTo>
                  <a:lnTo>
                    <a:pt x="615" y="485"/>
                  </a:lnTo>
                  <a:lnTo>
                    <a:pt x="621" y="488"/>
                  </a:lnTo>
                  <a:lnTo>
                    <a:pt x="628" y="493"/>
                  </a:lnTo>
                  <a:lnTo>
                    <a:pt x="636" y="499"/>
                  </a:lnTo>
                  <a:lnTo>
                    <a:pt x="648" y="506"/>
                  </a:lnTo>
                  <a:lnTo>
                    <a:pt x="658" y="511"/>
                  </a:lnTo>
                  <a:lnTo>
                    <a:pt x="664" y="512"/>
                  </a:lnTo>
                  <a:lnTo>
                    <a:pt x="669" y="511"/>
                  </a:lnTo>
                  <a:lnTo>
                    <a:pt x="675" y="509"/>
                  </a:lnTo>
                  <a:lnTo>
                    <a:pt x="678" y="506"/>
                  </a:lnTo>
                  <a:lnTo>
                    <a:pt x="681" y="502"/>
                  </a:lnTo>
                  <a:lnTo>
                    <a:pt x="684" y="493"/>
                  </a:lnTo>
                  <a:lnTo>
                    <a:pt x="684" y="484"/>
                  </a:lnTo>
                  <a:lnTo>
                    <a:pt x="684" y="470"/>
                  </a:lnTo>
                  <a:lnTo>
                    <a:pt x="681" y="455"/>
                  </a:lnTo>
                  <a:lnTo>
                    <a:pt x="678" y="436"/>
                  </a:lnTo>
                  <a:lnTo>
                    <a:pt x="672" y="428"/>
                  </a:lnTo>
                  <a:lnTo>
                    <a:pt x="663" y="420"/>
                  </a:lnTo>
                  <a:lnTo>
                    <a:pt x="652" y="413"/>
                  </a:lnTo>
                  <a:lnTo>
                    <a:pt x="637" y="404"/>
                  </a:lnTo>
                  <a:lnTo>
                    <a:pt x="618" y="396"/>
                  </a:lnTo>
                  <a:lnTo>
                    <a:pt x="607" y="393"/>
                  </a:lnTo>
                  <a:lnTo>
                    <a:pt x="594" y="392"/>
                  </a:lnTo>
                  <a:lnTo>
                    <a:pt x="582" y="390"/>
                  </a:lnTo>
                  <a:lnTo>
                    <a:pt x="567" y="390"/>
                  </a:lnTo>
                  <a:lnTo>
                    <a:pt x="562" y="380"/>
                  </a:lnTo>
                  <a:lnTo>
                    <a:pt x="556" y="372"/>
                  </a:lnTo>
                  <a:lnTo>
                    <a:pt x="548" y="362"/>
                  </a:lnTo>
                  <a:lnTo>
                    <a:pt x="539" y="354"/>
                  </a:lnTo>
                  <a:lnTo>
                    <a:pt x="535" y="350"/>
                  </a:lnTo>
                  <a:lnTo>
                    <a:pt x="529" y="348"/>
                  </a:lnTo>
                  <a:lnTo>
                    <a:pt x="524" y="347"/>
                  </a:lnTo>
                  <a:lnTo>
                    <a:pt x="518" y="347"/>
                  </a:lnTo>
                  <a:lnTo>
                    <a:pt x="512" y="348"/>
                  </a:lnTo>
                  <a:lnTo>
                    <a:pt x="505" y="351"/>
                  </a:lnTo>
                  <a:lnTo>
                    <a:pt x="491" y="360"/>
                  </a:lnTo>
                  <a:lnTo>
                    <a:pt x="476" y="368"/>
                  </a:lnTo>
                  <a:lnTo>
                    <a:pt x="444" y="381"/>
                  </a:lnTo>
                  <a:lnTo>
                    <a:pt x="431" y="387"/>
                  </a:lnTo>
                  <a:lnTo>
                    <a:pt x="420" y="393"/>
                  </a:lnTo>
                  <a:lnTo>
                    <a:pt x="413" y="399"/>
                  </a:lnTo>
                  <a:lnTo>
                    <a:pt x="410" y="402"/>
                  </a:lnTo>
                  <a:lnTo>
                    <a:pt x="410" y="405"/>
                  </a:lnTo>
                  <a:lnTo>
                    <a:pt x="408" y="410"/>
                  </a:lnTo>
                  <a:lnTo>
                    <a:pt x="404" y="416"/>
                  </a:lnTo>
                  <a:lnTo>
                    <a:pt x="398" y="420"/>
                  </a:lnTo>
                  <a:lnTo>
                    <a:pt x="390" y="423"/>
                  </a:lnTo>
                  <a:lnTo>
                    <a:pt x="377" y="429"/>
                  </a:lnTo>
                  <a:lnTo>
                    <a:pt x="371" y="431"/>
                  </a:lnTo>
                  <a:lnTo>
                    <a:pt x="360" y="470"/>
                  </a:lnTo>
                  <a:lnTo>
                    <a:pt x="325" y="497"/>
                  </a:lnTo>
                  <a:lnTo>
                    <a:pt x="271" y="558"/>
                  </a:lnTo>
                  <a:lnTo>
                    <a:pt x="238" y="622"/>
                  </a:lnTo>
                  <a:lnTo>
                    <a:pt x="211" y="639"/>
                  </a:lnTo>
                  <a:lnTo>
                    <a:pt x="203" y="692"/>
                  </a:lnTo>
                  <a:lnTo>
                    <a:pt x="211" y="726"/>
                  </a:lnTo>
                  <a:lnTo>
                    <a:pt x="256" y="741"/>
                  </a:lnTo>
                  <a:lnTo>
                    <a:pt x="291" y="738"/>
                  </a:lnTo>
                  <a:lnTo>
                    <a:pt x="298" y="769"/>
                  </a:lnTo>
                  <a:lnTo>
                    <a:pt x="298" y="799"/>
                  </a:lnTo>
                  <a:lnTo>
                    <a:pt x="345" y="796"/>
                  </a:lnTo>
                  <a:lnTo>
                    <a:pt x="356" y="756"/>
                  </a:lnTo>
                  <a:lnTo>
                    <a:pt x="380" y="707"/>
                  </a:lnTo>
                  <a:lnTo>
                    <a:pt x="375" y="657"/>
                  </a:lnTo>
                  <a:lnTo>
                    <a:pt x="398" y="615"/>
                  </a:lnTo>
                  <a:lnTo>
                    <a:pt x="429" y="573"/>
                  </a:lnTo>
                  <a:lnTo>
                    <a:pt x="455" y="542"/>
                  </a:lnTo>
                  <a:lnTo>
                    <a:pt x="461" y="539"/>
                  </a:lnTo>
                  <a:lnTo>
                    <a:pt x="467" y="536"/>
                  </a:lnTo>
                  <a:lnTo>
                    <a:pt x="473" y="533"/>
                  </a:lnTo>
                  <a:lnTo>
                    <a:pt x="479" y="533"/>
                  </a:lnTo>
                  <a:lnTo>
                    <a:pt x="481" y="535"/>
                  </a:lnTo>
                  <a:lnTo>
                    <a:pt x="484" y="536"/>
                  </a:lnTo>
                  <a:lnTo>
                    <a:pt x="484" y="539"/>
                  </a:lnTo>
                  <a:lnTo>
                    <a:pt x="485" y="542"/>
                  </a:lnTo>
                  <a:lnTo>
                    <a:pt x="482" y="555"/>
                  </a:lnTo>
                  <a:lnTo>
                    <a:pt x="478" y="567"/>
                  </a:lnTo>
                  <a:lnTo>
                    <a:pt x="472" y="577"/>
                  </a:lnTo>
                  <a:lnTo>
                    <a:pt x="466" y="585"/>
                  </a:lnTo>
                  <a:lnTo>
                    <a:pt x="460" y="589"/>
                  </a:lnTo>
                  <a:lnTo>
                    <a:pt x="454" y="592"/>
                  </a:lnTo>
                  <a:lnTo>
                    <a:pt x="449" y="595"/>
                  </a:lnTo>
                  <a:lnTo>
                    <a:pt x="444" y="597"/>
                  </a:lnTo>
                  <a:lnTo>
                    <a:pt x="429" y="642"/>
                  </a:lnTo>
                  <a:lnTo>
                    <a:pt x="429" y="648"/>
                  </a:lnTo>
                  <a:lnTo>
                    <a:pt x="431" y="654"/>
                  </a:lnTo>
                  <a:lnTo>
                    <a:pt x="434" y="662"/>
                  </a:lnTo>
                  <a:lnTo>
                    <a:pt x="440" y="669"/>
                  </a:lnTo>
                  <a:lnTo>
                    <a:pt x="447" y="677"/>
                  </a:lnTo>
                  <a:lnTo>
                    <a:pt x="461" y="681"/>
                  </a:lnTo>
                  <a:lnTo>
                    <a:pt x="469" y="683"/>
                  </a:lnTo>
                  <a:lnTo>
                    <a:pt x="479" y="684"/>
                  </a:lnTo>
                  <a:lnTo>
                    <a:pt x="497" y="686"/>
                  </a:lnTo>
                  <a:lnTo>
                    <a:pt x="512" y="690"/>
                  </a:lnTo>
                  <a:lnTo>
                    <a:pt x="526" y="695"/>
                  </a:lnTo>
                  <a:lnTo>
                    <a:pt x="536" y="699"/>
                  </a:lnTo>
                  <a:lnTo>
                    <a:pt x="550" y="707"/>
                  </a:lnTo>
                  <a:lnTo>
                    <a:pt x="554" y="711"/>
                  </a:lnTo>
                  <a:lnTo>
                    <a:pt x="517" y="722"/>
                  </a:lnTo>
                  <a:lnTo>
                    <a:pt x="475" y="719"/>
                  </a:lnTo>
                  <a:lnTo>
                    <a:pt x="444" y="769"/>
                  </a:lnTo>
                  <a:lnTo>
                    <a:pt x="413" y="784"/>
                  </a:lnTo>
                  <a:lnTo>
                    <a:pt x="410" y="833"/>
                  </a:lnTo>
                  <a:lnTo>
                    <a:pt x="387" y="853"/>
                  </a:lnTo>
                  <a:lnTo>
                    <a:pt x="276" y="848"/>
                  </a:lnTo>
                  <a:lnTo>
                    <a:pt x="276" y="796"/>
                  </a:lnTo>
                  <a:lnTo>
                    <a:pt x="273" y="794"/>
                  </a:lnTo>
                  <a:lnTo>
                    <a:pt x="268" y="794"/>
                  </a:lnTo>
                  <a:lnTo>
                    <a:pt x="264" y="794"/>
                  </a:lnTo>
                  <a:lnTo>
                    <a:pt x="259" y="796"/>
                  </a:lnTo>
                  <a:lnTo>
                    <a:pt x="255" y="800"/>
                  </a:lnTo>
                  <a:lnTo>
                    <a:pt x="252" y="806"/>
                  </a:lnTo>
                  <a:lnTo>
                    <a:pt x="249" y="814"/>
                  </a:lnTo>
                  <a:lnTo>
                    <a:pt x="246" y="833"/>
                  </a:lnTo>
                  <a:lnTo>
                    <a:pt x="243" y="851"/>
                  </a:lnTo>
                  <a:lnTo>
                    <a:pt x="238" y="868"/>
                  </a:lnTo>
                  <a:lnTo>
                    <a:pt x="203" y="883"/>
                  </a:lnTo>
                  <a:lnTo>
                    <a:pt x="172" y="933"/>
                  </a:lnTo>
                  <a:lnTo>
                    <a:pt x="142" y="955"/>
                  </a:lnTo>
                  <a:lnTo>
                    <a:pt x="104" y="960"/>
                  </a:lnTo>
                  <a:lnTo>
                    <a:pt x="92" y="982"/>
                  </a:lnTo>
                  <a:lnTo>
                    <a:pt x="104" y="1020"/>
                  </a:lnTo>
                  <a:lnTo>
                    <a:pt x="107" y="1026"/>
                  </a:lnTo>
                  <a:lnTo>
                    <a:pt x="110" y="1031"/>
                  </a:lnTo>
                  <a:lnTo>
                    <a:pt x="111" y="1038"/>
                  </a:lnTo>
                  <a:lnTo>
                    <a:pt x="113" y="1046"/>
                  </a:lnTo>
                  <a:lnTo>
                    <a:pt x="111" y="1055"/>
                  </a:lnTo>
                  <a:lnTo>
                    <a:pt x="107" y="1062"/>
                  </a:lnTo>
                  <a:lnTo>
                    <a:pt x="104" y="1067"/>
                  </a:lnTo>
                  <a:lnTo>
                    <a:pt x="99" y="1070"/>
                  </a:lnTo>
                  <a:lnTo>
                    <a:pt x="95" y="1073"/>
                  </a:lnTo>
                  <a:lnTo>
                    <a:pt x="89" y="1076"/>
                  </a:lnTo>
                  <a:lnTo>
                    <a:pt x="74" y="1079"/>
                  </a:lnTo>
                  <a:lnTo>
                    <a:pt x="59" y="1080"/>
                  </a:lnTo>
                  <a:lnTo>
                    <a:pt x="44" y="1079"/>
                  </a:lnTo>
                  <a:lnTo>
                    <a:pt x="18" y="1076"/>
                  </a:lnTo>
                  <a:lnTo>
                    <a:pt x="7" y="1074"/>
                  </a:lnTo>
                  <a:lnTo>
                    <a:pt x="0" y="1144"/>
                  </a:lnTo>
                  <a:lnTo>
                    <a:pt x="24" y="1204"/>
                  </a:lnTo>
                  <a:lnTo>
                    <a:pt x="74" y="1193"/>
                  </a:lnTo>
                  <a:lnTo>
                    <a:pt x="127" y="1174"/>
                  </a:lnTo>
                  <a:lnTo>
                    <a:pt x="157" y="1166"/>
                  </a:lnTo>
                  <a:lnTo>
                    <a:pt x="161" y="1132"/>
                  </a:lnTo>
                  <a:lnTo>
                    <a:pt x="184" y="1109"/>
                  </a:lnTo>
                  <a:lnTo>
                    <a:pt x="184" y="1059"/>
                  </a:lnTo>
                  <a:lnTo>
                    <a:pt x="188" y="1062"/>
                  </a:lnTo>
                  <a:lnTo>
                    <a:pt x="194" y="1067"/>
                  </a:lnTo>
                  <a:lnTo>
                    <a:pt x="202" y="1070"/>
                  </a:lnTo>
                  <a:lnTo>
                    <a:pt x="211" y="1073"/>
                  </a:lnTo>
                  <a:lnTo>
                    <a:pt x="223" y="1074"/>
                  </a:lnTo>
                  <a:lnTo>
                    <a:pt x="235" y="1074"/>
                  </a:lnTo>
                  <a:lnTo>
                    <a:pt x="249" y="1070"/>
                  </a:lnTo>
                  <a:lnTo>
                    <a:pt x="256" y="1068"/>
                  </a:lnTo>
                  <a:lnTo>
                    <a:pt x="262" y="1068"/>
                  </a:lnTo>
                  <a:lnTo>
                    <a:pt x="270" y="1068"/>
                  </a:lnTo>
                  <a:lnTo>
                    <a:pt x="276" y="1070"/>
                  </a:lnTo>
                  <a:lnTo>
                    <a:pt x="286" y="1076"/>
                  </a:lnTo>
                  <a:lnTo>
                    <a:pt x="295" y="1083"/>
                  </a:lnTo>
                  <a:lnTo>
                    <a:pt x="303" y="1092"/>
                  </a:lnTo>
                  <a:lnTo>
                    <a:pt x="309" y="1100"/>
                  </a:lnTo>
                  <a:lnTo>
                    <a:pt x="313" y="1109"/>
                  </a:lnTo>
                  <a:lnTo>
                    <a:pt x="345" y="1159"/>
                  </a:lnTo>
                  <a:lnTo>
                    <a:pt x="368" y="1159"/>
                  </a:lnTo>
                  <a:lnTo>
                    <a:pt x="375" y="1136"/>
                  </a:lnTo>
                  <a:lnTo>
                    <a:pt x="353" y="1102"/>
                  </a:lnTo>
                  <a:lnTo>
                    <a:pt x="337" y="1082"/>
                  </a:lnTo>
                  <a:lnTo>
                    <a:pt x="337" y="1062"/>
                  </a:lnTo>
                  <a:lnTo>
                    <a:pt x="348" y="1055"/>
                  </a:lnTo>
                  <a:lnTo>
                    <a:pt x="375" y="1094"/>
                  </a:lnTo>
                  <a:lnTo>
                    <a:pt x="405" y="1117"/>
                  </a:lnTo>
                  <a:lnTo>
                    <a:pt x="417" y="1151"/>
                  </a:lnTo>
                  <a:lnTo>
                    <a:pt x="425" y="1156"/>
                  </a:lnTo>
                  <a:lnTo>
                    <a:pt x="432" y="1160"/>
                  </a:lnTo>
                  <a:lnTo>
                    <a:pt x="441" y="1166"/>
                  </a:lnTo>
                  <a:lnTo>
                    <a:pt x="452" y="1168"/>
                  </a:lnTo>
                  <a:lnTo>
                    <a:pt x="455" y="1169"/>
                  </a:lnTo>
                  <a:lnTo>
                    <a:pt x="460" y="1168"/>
                  </a:lnTo>
                  <a:lnTo>
                    <a:pt x="463" y="1166"/>
                  </a:lnTo>
                  <a:lnTo>
                    <a:pt x="466" y="1165"/>
                  </a:lnTo>
                  <a:lnTo>
                    <a:pt x="467" y="1160"/>
                  </a:lnTo>
                  <a:lnTo>
                    <a:pt x="467" y="1154"/>
                  </a:lnTo>
                  <a:lnTo>
                    <a:pt x="467" y="1132"/>
                  </a:lnTo>
                  <a:lnTo>
                    <a:pt x="469" y="1117"/>
                  </a:lnTo>
                  <a:lnTo>
                    <a:pt x="470" y="1105"/>
                  </a:lnTo>
                  <a:lnTo>
                    <a:pt x="502" y="1117"/>
                  </a:lnTo>
                  <a:lnTo>
                    <a:pt x="524" y="1117"/>
                  </a:lnTo>
                  <a:lnTo>
                    <a:pt x="524" y="1082"/>
                  </a:lnTo>
                  <a:lnTo>
                    <a:pt x="524" y="1055"/>
                  </a:lnTo>
                  <a:lnTo>
                    <a:pt x="532" y="1025"/>
                  </a:lnTo>
                  <a:lnTo>
                    <a:pt x="586" y="1017"/>
                  </a:lnTo>
                  <a:lnTo>
                    <a:pt x="586" y="1023"/>
                  </a:lnTo>
                  <a:lnTo>
                    <a:pt x="588" y="1037"/>
                  </a:lnTo>
                  <a:lnTo>
                    <a:pt x="589" y="1043"/>
                  </a:lnTo>
                  <a:lnTo>
                    <a:pt x="591" y="1049"/>
                  </a:lnTo>
                  <a:lnTo>
                    <a:pt x="594" y="1053"/>
                  </a:lnTo>
                  <a:lnTo>
                    <a:pt x="597" y="1055"/>
                  </a:lnTo>
                  <a:lnTo>
                    <a:pt x="651" y="1055"/>
                  </a:lnTo>
                  <a:lnTo>
                    <a:pt x="628" y="1005"/>
                  </a:lnTo>
                  <a:lnTo>
                    <a:pt x="654" y="1005"/>
                  </a:lnTo>
                  <a:lnTo>
                    <a:pt x="686" y="1055"/>
                  </a:lnTo>
                  <a:lnTo>
                    <a:pt x="687" y="1062"/>
                  </a:lnTo>
                  <a:lnTo>
                    <a:pt x="687" y="1071"/>
                  </a:lnTo>
                  <a:lnTo>
                    <a:pt x="687" y="1080"/>
                  </a:lnTo>
                  <a:lnTo>
                    <a:pt x="684" y="1089"/>
                  </a:lnTo>
                  <a:lnTo>
                    <a:pt x="681" y="1094"/>
                  </a:lnTo>
                  <a:lnTo>
                    <a:pt x="677" y="1097"/>
                  </a:lnTo>
                  <a:lnTo>
                    <a:pt x="672" y="1100"/>
                  </a:lnTo>
                  <a:lnTo>
                    <a:pt x="666" y="1103"/>
                  </a:lnTo>
                  <a:lnTo>
                    <a:pt x="658" y="1105"/>
                  </a:lnTo>
                  <a:lnTo>
                    <a:pt x="651" y="1105"/>
                  </a:lnTo>
                  <a:lnTo>
                    <a:pt x="616" y="1106"/>
                  </a:lnTo>
                  <a:lnTo>
                    <a:pt x="591" y="1109"/>
                  </a:lnTo>
                  <a:lnTo>
                    <a:pt x="567" y="1112"/>
                  </a:lnTo>
                  <a:lnTo>
                    <a:pt x="532" y="1147"/>
                  </a:lnTo>
                  <a:lnTo>
                    <a:pt x="533" y="1156"/>
                  </a:lnTo>
                  <a:lnTo>
                    <a:pt x="536" y="1165"/>
                  </a:lnTo>
                  <a:lnTo>
                    <a:pt x="541" y="1175"/>
                  </a:lnTo>
                  <a:lnTo>
                    <a:pt x="548" y="1186"/>
                  </a:lnTo>
                  <a:lnTo>
                    <a:pt x="554" y="1190"/>
                  </a:lnTo>
                  <a:lnTo>
                    <a:pt x="560" y="1195"/>
                  </a:lnTo>
                  <a:lnTo>
                    <a:pt x="570" y="1199"/>
                  </a:lnTo>
                  <a:lnTo>
                    <a:pt x="579" y="1204"/>
                  </a:lnTo>
                  <a:lnTo>
                    <a:pt x="589" y="1205"/>
                  </a:lnTo>
                  <a:lnTo>
                    <a:pt x="601" y="1209"/>
                  </a:lnTo>
                  <a:lnTo>
                    <a:pt x="607" y="1209"/>
                  </a:lnTo>
                  <a:lnTo>
                    <a:pt x="613" y="1210"/>
                  </a:lnTo>
                  <a:lnTo>
                    <a:pt x="618" y="1213"/>
                  </a:lnTo>
                  <a:lnTo>
                    <a:pt x="621" y="1216"/>
                  </a:lnTo>
                  <a:lnTo>
                    <a:pt x="622" y="1221"/>
                  </a:lnTo>
                  <a:lnTo>
                    <a:pt x="622" y="1225"/>
                  </a:lnTo>
                  <a:lnTo>
                    <a:pt x="622" y="1230"/>
                  </a:lnTo>
                  <a:lnTo>
                    <a:pt x="621" y="1237"/>
                  </a:lnTo>
                  <a:lnTo>
                    <a:pt x="616" y="1245"/>
                  </a:lnTo>
                  <a:lnTo>
                    <a:pt x="612" y="1254"/>
                  </a:lnTo>
                  <a:lnTo>
                    <a:pt x="606" y="1264"/>
                  </a:lnTo>
                  <a:lnTo>
                    <a:pt x="606" y="1269"/>
                  </a:lnTo>
                  <a:lnTo>
                    <a:pt x="619" y="1257"/>
                  </a:lnTo>
                  <a:lnTo>
                    <a:pt x="633" y="1246"/>
                  </a:lnTo>
                  <a:lnTo>
                    <a:pt x="646" y="1240"/>
                  </a:lnTo>
                  <a:lnTo>
                    <a:pt x="652" y="1237"/>
                  </a:lnTo>
                  <a:lnTo>
                    <a:pt x="658" y="1237"/>
                  </a:lnTo>
                  <a:lnTo>
                    <a:pt x="675" y="1237"/>
                  </a:lnTo>
                  <a:lnTo>
                    <a:pt x="690" y="1234"/>
                  </a:lnTo>
                  <a:lnTo>
                    <a:pt x="717" y="1228"/>
                  </a:lnTo>
                  <a:lnTo>
                    <a:pt x="738" y="1222"/>
                  </a:lnTo>
                  <a:lnTo>
                    <a:pt x="750" y="1219"/>
                  </a:lnTo>
                  <a:lnTo>
                    <a:pt x="753" y="1218"/>
                  </a:lnTo>
                  <a:lnTo>
                    <a:pt x="756" y="1215"/>
                  </a:lnTo>
                  <a:lnTo>
                    <a:pt x="762" y="1205"/>
                  </a:lnTo>
                  <a:lnTo>
                    <a:pt x="770" y="1190"/>
                  </a:lnTo>
                  <a:lnTo>
                    <a:pt x="799" y="1207"/>
                  </a:lnTo>
                  <a:lnTo>
                    <a:pt x="821" y="1219"/>
                  </a:lnTo>
                  <a:lnTo>
                    <a:pt x="838" y="1227"/>
                  </a:lnTo>
                  <a:lnTo>
                    <a:pt x="845" y="1228"/>
                  </a:lnTo>
                  <a:lnTo>
                    <a:pt x="854" y="1225"/>
                  </a:lnTo>
                  <a:lnTo>
                    <a:pt x="878" y="1216"/>
                  </a:lnTo>
                  <a:lnTo>
                    <a:pt x="901" y="1207"/>
                  </a:lnTo>
                  <a:lnTo>
                    <a:pt x="909" y="1204"/>
                  </a:lnTo>
                  <a:lnTo>
                    <a:pt x="915" y="1202"/>
                  </a:lnTo>
                  <a:lnTo>
                    <a:pt x="919" y="1204"/>
                  </a:lnTo>
                  <a:lnTo>
                    <a:pt x="925" y="1210"/>
                  </a:lnTo>
                  <a:lnTo>
                    <a:pt x="943" y="1227"/>
                  </a:lnTo>
                  <a:lnTo>
                    <a:pt x="961" y="1245"/>
                  </a:lnTo>
                  <a:lnTo>
                    <a:pt x="967" y="1251"/>
                  </a:lnTo>
                  <a:lnTo>
                    <a:pt x="972" y="1254"/>
                  </a:lnTo>
                  <a:lnTo>
                    <a:pt x="976" y="1254"/>
                  </a:lnTo>
                  <a:lnTo>
                    <a:pt x="981" y="1252"/>
                  </a:lnTo>
                  <a:lnTo>
                    <a:pt x="994" y="1243"/>
                  </a:lnTo>
                  <a:lnTo>
                    <a:pt x="1002" y="1239"/>
                  </a:lnTo>
                  <a:lnTo>
                    <a:pt x="1010" y="1234"/>
                  </a:lnTo>
                  <a:lnTo>
                    <a:pt x="1019" y="1231"/>
                  </a:lnTo>
                  <a:lnTo>
                    <a:pt x="1028" y="1231"/>
                  </a:lnTo>
                  <a:lnTo>
                    <a:pt x="1073" y="1233"/>
                  </a:lnTo>
                  <a:lnTo>
                    <a:pt x="1109" y="1234"/>
                  </a:lnTo>
                  <a:lnTo>
                    <a:pt x="1117" y="1233"/>
                  </a:lnTo>
                  <a:lnTo>
                    <a:pt x="1124" y="1228"/>
                  </a:lnTo>
                  <a:lnTo>
                    <a:pt x="1142" y="1216"/>
                  </a:lnTo>
                  <a:lnTo>
                    <a:pt x="1165" y="1198"/>
                  </a:lnTo>
                  <a:lnTo>
                    <a:pt x="1202" y="1153"/>
                  </a:lnTo>
                  <a:lnTo>
                    <a:pt x="1230" y="1121"/>
                  </a:lnTo>
                  <a:lnTo>
                    <a:pt x="1248" y="1099"/>
                  </a:lnTo>
                  <a:lnTo>
                    <a:pt x="1252" y="1089"/>
                  </a:lnTo>
                  <a:lnTo>
                    <a:pt x="1254" y="1086"/>
                  </a:lnTo>
                  <a:lnTo>
                    <a:pt x="1254" y="1085"/>
                  </a:lnTo>
                  <a:lnTo>
                    <a:pt x="1254" y="1083"/>
                  </a:lnTo>
                  <a:lnTo>
                    <a:pt x="1255" y="1080"/>
                  </a:lnTo>
                  <a:lnTo>
                    <a:pt x="1260" y="1073"/>
                  </a:lnTo>
                  <a:lnTo>
                    <a:pt x="1276" y="1055"/>
                  </a:lnTo>
                  <a:lnTo>
                    <a:pt x="1305" y="1025"/>
                  </a:lnTo>
                  <a:lnTo>
                    <a:pt x="1318" y="1016"/>
                  </a:lnTo>
                  <a:lnTo>
                    <a:pt x="1344" y="999"/>
                  </a:lnTo>
                  <a:lnTo>
                    <a:pt x="1370" y="984"/>
                  </a:lnTo>
                  <a:lnTo>
                    <a:pt x="1380" y="979"/>
                  </a:lnTo>
                  <a:lnTo>
                    <a:pt x="1386" y="979"/>
                  </a:lnTo>
                  <a:lnTo>
                    <a:pt x="1419" y="989"/>
                  </a:lnTo>
                  <a:lnTo>
                    <a:pt x="1447" y="998"/>
                  </a:lnTo>
                  <a:lnTo>
                    <a:pt x="1447" y="958"/>
                  </a:lnTo>
                  <a:lnTo>
                    <a:pt x="1451" y="958"/>
                  </a:lnTo>
                  <a:lnTo>
                    <a:pt x="1466" y="957"/>
                  </a:lnTo>
                  <a:lnTo>
                    <a:pt x="1475" y="958"/>
                  </a:lnTo>
                  <a:lnTo>
                    <a:pt x="1484" y="961"/>
                  </a:lnTo>
                  <a:lnTo>
                    <a:pt x="1495" y="966"/>
                  </a:lnTo>
                  <a:lnTo>
                    <a:pt x="1504" y="972"/>
                  </a:lnTo>
                  <a:lnTo>
                    <a:pt x="1513" y="979"/>
                  </a:lnTo>
                  <a:lnTo>
                    <a:pt x="1522" y="985"/>
                  </a:lnTo>
                  <a:lnTo>
                    <a:pt x="1537" y="993"/>
                  </a:lnTo>
                  <a:lnTo>
                    <a:pt x="1551" y="998"/>
                  </a:lnTo>
                  <a:lnTo>
                    <a:pt x="1560" y="999"/>
                  </a:lnTo>
                  <a:lnTo>
                    <a:pt x="1587" y="999"/>
                  </a:lnTo>
                  <a:lnTo>
                    <a:pt x="1632" y="999"/>
                  </a:lnTo>
                  <a:lnTo>
                    <a:pt x="1680" y="998"/>
                  </a:lnTo>
                  <a:lnTo>
                    <a:pt x="1697" y="998"/>
                  </a:lnTo>
                  <a:lnTo>
                    <a:pt x="1707" y="996"/>
                  </a:lnTo>
                  <a:lnTo>
                    <a:pt x="1715" y="992"/>
                  </a:lnTo>
                  <a:lnTo>
                    <a:pt x="1722" y="982"/>
                  </a:lnTo>
                  <a:lnTo>
                    <a:pt x="1740" y="958"/>
                  </a:lnTo>
                  <a:lnTo>
                    <a:pt x="1755" y="936"/>
                  </a:lnTo>
                  <a:lnTo>
                    <a:pt x="1761" y="925"/>
                  </a:lnTo>
                  <a:lnTo>
                    <a:pt x="1799" y="919"/>
                  </a:lnTo>
                  <a:lnTo>
                    <a:pt x="1801" y="924"/>
                  </a:lnTo>
                  <a:lnTo>
                    <a:pt x="1807" y="937"/>
                  </a:lnTo>
                  <a:lnTo>
                    <a:pt x="1813" y="957"/>
                  </a:lnTo>
                  <a:lnTo>
                    <a:pt x="1816" y="967"/>
                  </a:lnTo>
                  <a:lnTo>
                    <a:pt x="1817" y="979"/>
                  </a:lnTo>
                  <a:lnTo>
                    <a:pt x="1819" y="989"/>
                  </a:lnTo>
                  <a:lnTo>
                    <a:pt x="1825" y="998"/>
                  </a:lnTo>
                  <a:lnTo>
                    <a:pt x="1831" y="1004"/>
                  </a:lnTo>
                  <a:lnTo>
                    <a:pt x="1838" y="1010"/>
                  </a:lnTo>
                  <a:lnTo>
                    <a:pt x="1846" y="1013"/>
                  </a:lnTo>
                  <a:lnTo>
                    <a:pt x="1852" y="1016"/>
                  </a:lnTo>
                  <a:lnTo>
                    <a:pt x="1858" y="1017"/>
                  </a:lnTo>
                  <a:lnTo>
                    <a:pt x="1861" y="1037"/>
                  </a:lnTo>
                  <a:lnTo>
                    <a:pt x="1862" y="1052"/>
                  </a:lnTo>
                  <a:lnTo>
                    <a:pt x="1864" y="1062"/>
                  </a:lnTo>
                  <a:lnTo>
                    <a:pt x="1864" y="1064"/>
                  </a:lnTo>
                  <a:lnTo>
                    <a:pt x="1867" y="1062"/>
                  </a:lnTo>
                  <a:lnTo>
                    <a:pt x="1877" y="1058"/>
                  </a:lnTo>
                  <a:lnTo>
                    <a:pt x="1893" y="1049"/>
                  </a:lnTo>
                  <a:lnTo>
                    <a:pt x="1888" y="1061"/>
                  </a:lnTo>
                  <a:lnTo>
                    <a:pt x="1874" y="1092"/>
                  </a:lnTo>
                  <a:lnTo>
                    <a:pt x="1862" y="1127"/>
                  </a:lnTo>
                  <a:lnTo>
                    <a:pt x="1859" y="1142"/>
                  </a:lnTo>
                  <a:lnTo>
                    <a:pt x="1858" y="1153"/>
                  </a:lnTo>
                  <a:lnTo>
                    <a:pt x="1859" y="1157"/>
                  </a:lnTo>
                  <a:lnTo>
                    <a:pt x="1862" y="1162"/>
                  </a:lnTo>
                  <a:lnTo>
                    <a:pt x="1867" y="1165"/>
                  </a:lnTo>
                  <a:lnTo>
                    <a:pt x="1871" y="1168"/>
                  </a:lnTo>
                  <a:lnTo>
                    <a:pt x="1884" y="1172"/>
                  </a:lnTo>
                  <a:lnTo>
                    <a:pt x="1897" y="1174"/>
                  </a:lnTo>
                  <a:lnTo>
                    <a:pt x="1897" y="1159"/>
                  </a:lnTo>
                  <a:lnTo>
                    <a:pt x="1874" y="1127"/>
                  </a:lnTo>
                  <a:lnTo>
                    <a:pt x="1897" y="1102"/>
                  </a:lnTo>
                  <a:lnTo>
                    <a:pt x="1905" y="1074"/>
                  </a:lnTo>
                  <a:lnTo>
                    <a:pt x="1959" y="1067"/>
                  </a:lnTo>
                  <a:lnTo>
                    <a:pt x="1968" y="1058"/>
                  </a:lnTo>
                  <a:lnTo>
                    <a:pt x="1991" y="1037"/>
                  </a:lnTo>
                  <a:lnTo>
                    <a:pt x="2003" y="1023"/>
                  </a:lnTo>
                  <a:lnTo>
                    <a:pt x="2013" y="1010"/>
                  </a:lnTo>
                  <a:lnTo>
                    <a:pt x="2022" y="998"/>
                  </a:lnTo>
                  <a:lnTo>
                    <a:pt x="2028" y="987"/>
                  </a:lnTo>
                  <a:lnTo>
                    <a:pt x="2036" y="951"/>
                  </a:lnTo>
                  <a:lnTo>
                    <a:pt x="2042" y="927"/>
                  </a:lnTo>
                  <a:lnTo>
                    <a:pt x="2045" y="900"/>
                  </a:lnTo>
                  <a:lnTo>
                    <a:pt x="2048" y="874"/>
                  </a:lnTo>
                  <a:lnTo>
                    <a:pt x="2048" y="863"/>
                  </a:lnTo>
                  <a:lnTo>
                    <a:pt x="2046" y="853"/>
                  </a:lnTo>
                  <a:lnTo>
                    <a:pt x="2045" y="845"/>
                  </a:lnTo>
                  <a:lnTo>
                    <a:pt x="2042" y="839"/>
                  </a:lnTo>
                  <a:lnTo>
                    <a:pt x="2037" y="835"/>
                  </a:lnTo>
                  <a:lnTo>
                    <a:pt x="2031" y="833"/>
                  </a:lnTo>
                  <a:lnTo>
                    <a:pt x="2021" y="833"/>
                  </a:lnTo>
                  <a:lnTo>
                    <a:pt x="2015" y="832"/>
                  </a:lnTo>
                  <a:lnTo>
                    <a:pt x="2013" y="830"/>
                  </a:lnTo>
                  <a:lnTo>
                    <a:pt x="2013" y="829"/>
                  </a:lnTo>
                  <a:lnTo>
                    <a:pt x="2018" y="827"/>
                  </a:lnTo>
                  <a:lnTo>
                    <a:pt x="2021" y="826"/>
                  </a:lnTo>
                  <a:lnTo>
                    <a:pt x="1997" y="833"/>
                  </a:lnTo>
                  <a:lnTo>
                    <a:pt x="2009" y="799"/>
                  </a:lnTo>
                  <a:lnTo>
                    <a:pt x="2043" y="761"/>
                  </a:lnTo>
                  <a:lnTo>
                    <a:pt x="2073" y="699"/>
                  </a:lnTo>
                  <a:lnTo>
                    <a:pt x="2165" y="704"/>
                  </a:lnTo>
                  <a:lnTo>
                    <a:pt x="2223" y="722"/>
                  </a:lnTo>
                  <a:lnTo>
                    <a:pt x="2269" y="707"/>
                  </a:lnTo>
                  <a:lnTo>
                    <a:pt x="2295" y="662"/>
                  </a:lnTo>
                  <a:lnTo>
                    <a:pt x="2342" y="654"/>
                  </a:lnTo>
                  <a:lnTo>
                    <a:pt x="2331" y="668"/>
                  </a:lnTo>
                  <a:lnTo>
                    <a:pt x="2319" y="684"/>
                  </a:lnTo>
                  <a:lnTo>
                    <a:pt x="2307" y="707"/>
                  </a:lnTo>
                  <a:lnTo>
                    <a:pt x="2295" y="737"/>
                  </a:lnTo>
                  <a:lnTo>
                    <a:pt x="2289" y="753"/>
                  </a:lnTo>
                  <a:lnTo>
                    <a:pt x="2283" y="773"/>
                  </a:lnTo>
                  <a:lnTo>
                    <a:pt x="2278" y="793"/>
                  </a:lnTo>
                  <a:lnTo>
                    <a:pt x="2275" y="815"/>
                  </a:lnTo>
                  <a:lnTo>
                    <a:pt x="2274" y="839"/>
                  </a:lnTo>
                  <a:lnTo>
                    <a:pt x="2272" y="863"/>
                  </a:lnTo>
                  <a:lnTo>
                    <a:pt x="2284" y="910"/>
                  </a:lnTo>
                  <a:lnTo>
                    <a:pt x="2334" y="833"/>
                  </a:lnTo>
                  <a:lnTo>
                    <a:pt x="2340" y="826"/>
                  </a:lnTo>
                  <a:lnTo>
                    <a:pt x="2352" y="811"/>
                  </a:lnTo>
                  <a:lnTo>
                    <a:pt x="2358" y="800"/>
                  </a:lnTo>
                  <a:lnTo>
                    <a:pt x="2363" y="791"/>
                  </a:lnTo>
                  <a:lnTo>
                    <a:pt x="2366" y="782"/>
                  </a:lnTo>
                  <a:lnTo>
                    <a:pt x="2366" y="779"/>
                  </a:lnTo>
                  <a:lnTo>
                    <a:pt x="2364" y="776"/>
                  </a:lnTo>
                  <a:lnTo>
                    <a:pt x="2349" y="743"/>
                  </a:lnTo>
                  <a:lnTo>
                    <a:pt x="2342" y="722"/>
                  </a:lnTo>
                  <a:lnTo>
                    <a:pt x="2346" y="716"/>
                  </a:lnTo>
                  <a:lnTo>
                    <a:pt x="2357" y="701"/>
                  </a:lnTo>
                  <a:lnTo>
                    <a:pt x="2372" y="684"/>
                  </a:lnTo>
                  <a:lnTo>
                    <a:pt x="2379" y="677"/>
                  </a:lnTo>
                  <a:lnTo>
                    <a:pt x="2387" y="672"/>
                  </a:lnTo>
                  <a:lnTo>
                    <a:pt x="2449" y="665"/>
                  </a:lnTo>
                  <a:lnTo>
                    <a:pt x="2459" y="662"/>
                  </a:lnTo>
                  <a:lnTo>
                    <a:pt x="2485" y="654"/>
                  </a:lnTo>
                  <a:lnTo>
                    <a:pt x="2518" y="642"/>
                  </a:lnTo>
                  <a:lnTo>
                    <a:pt x="2533" y="634"/>
                  </a:lnTo>
                  <a:lnTo>
                    <a:pt x="2548" y="627"/>
                  </a:lnTo>
                  <a:lnTo>
                    <a:pt x="2560" y="618"/>
                  </a:lnTo>
                  <a:lnTo>
                    <a:pt x="2571" y="607"/>
                  </a:lnTo>
                  <a:lnTo>
                    <a:pt x="2580" y="595"/>
                  </a:lnTo>
                  <a:lnTo>
                    <a:pt x="2586" y="583"/>
                  </a:lnTo>
                  <a:lnTo>
                    <a:pt x="2587" y="573"/>
                  </a:lnTo>
                  <a:lnTo>
                    <a:pt x="2587" y="567"/>
                  </a:lnTo>
                  <a:lnTo>
                    <a:pt x="2587" y="562"/>
                  </a:lnTo>
                  <a:lnTo>
                    <a:pt x="2584" y="558"/>
                  </a:lnTo>
                  <a:lnTo>
                    <a:pt x="2581" y="553"/>
                  </a:lnTo>
                  <a:lnTo>
                    <a:pt x="2577" y="550"/>
                  </a:lnTo>
                  <a:lnTo>
                    <a:pt x="2571" y="547"/>
                  </a:lnTo>
                  <a:lnTo>
                    <a:pt x="2580" y="544"/>
                  </a:lnTo>
                  <a:lnTo>
                    <a:pt x="2598" y="535"/>
                  </a:lnTo>
                  <a:lnTo>
                    <a:pt x="2608" y="529"/>
                  </a:lnTo>
                  <a:lnTo>
                    <a:pt x="2617" y="523"/>
                  </a:lnTo>
                  <a:lnTo>
                    <a:pt x="2625" y="514"/>
                  </a:lnTo>
                  <a:lnTo>
                    <a:pt x="2626" y="509"/>
                  </a:lnTo>
                  <a:lnTo>
                    <a:pt x="2628" y="505"/>
                  </a:lnTo>
                  <a:lnTo>
                    <a:pt x="2629" y="500"/>
                  </a:lnTo>
                  <a:lnTo>
                    <a:pt x="2629" y="499"/>
                  </a:lnTo>
                  <a:lnTo>
                    <a:pt x="2631" y="499"/>
                  </a:lnTo>
                  <a:lnTo>
                    <a:pt x="2634" y="499"/>
                  </a:lnTo>
                  <a:lnTo>
                    <a:pt x="2644" y="514"/>
                  </a:lnTo>
                  <a:lnTo>
                    <a:pt x="2654" y="523"/>
                  </a:lnTo>
                  <a:lnTo>
                    <a:pt x="2658" y="526"/>
                  </a:lnTo>
                  <a:lnTo>
                    <a:pt x="2664" y="529"/>
                  </a:lnTo>
                  <a:lnTo>
                    <a:pt x="2670" y="532"/>
                  </a:lnTo>
                  <a:lnTo>
                    <a:pt x="2678" y="533"/>
                  </a:lnTo>
                  <a:lnTo>
                    <a:pt x="2685" y="533"/>
                  </a:lnTo>
                  <a:lnTo>
                    <a:pt x="2693" y="530"/>
                  </a:lnTo>
                  <a:lnTo>
                    <a:pt x="2706" y="526"/>
                  </a:lnTo>
                  <a:lnTo>
                    <a:pt x="2714" y="520"/>
                  </a:lnTo>
                  <a:lnTo>
                    <a:pt x="2717" y="517"/>
                  </a:lnTo>
                  <a:lnTo>
                    <a:pt x="2717" y="515"/>
                  </a:lnTo>
                  <a:lnTo>
                    <a:pt x="2717" y="509"/>
                  </a:lnTo>
                  <a:lnTo>
                    <a:pt x="2714" y="506"/>
                  </a:lnTo>
                  <a:lnTo>
                    <a:pt x="2709" y="503"/>
                  </a:lnTo>
                  <a:lnTo>
                    <a:pt x="2705" y="50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39" name="Freeform 111"/>
            <p:cNvSpPr>
              <a:spLocks/>
            </p:cNvSpPr>
            <p:nvPr/>
          </p:nvSpPr>
          <p:spPr bwMode="auto">
            <a:xfrm>
              <a:off x="4073525" y="1539875"/>
              <a:ext cx="4324350" cy="2014538"/>
            </a:xfrm>
            <a:custGeom>
              <a:avLst/>
              <a:gdLst>
                <a:gd name="T0" fmla="*/ 4310063 w 2724"/>
                <a:gd name="T1" fmla="*/ 735013 h 1269"/>
                <a:gd name="T2" fmla="*/ 4214813 w 2724"/>
                <a:gd name="T3" fmla="*/ 681038 h 1269"/>
                <a:gd name="T4" fmla="*/ 3932238 w 2724"/>
                <a:gd name="T5" fmla="*/ 569913 h 1269"/>
                <a:gd name="T6" fmla="*/ 3903663 w 2724"/>
                <a:gd name="T7" fmla="*/ 638175 h 1269"/>
                <a:gd name="T8" fmla="*/ 3700463 w 2724"/>
                <a:gd name="T9" fmla="*/ 585788 h 1269"/>
                <a:gd name="T10" fmla="*/ 3365500 w 2724"/>
                <a:gd name="T11" fmla="*/ 419100 h 1269"/>
                <a:gd name="T12" fmla="*/ 3200400 w 2724"/>
                <a:gd name="T13" fmla="*/ 473075 h 1269"/>
                <a:gd name="T14" fmla="*/ 2995613 w 2724"/>
                <a:gd name="T15" fmla="*/ 296863 h 1269"/>
                <a:gd name="T16" fmla="*/ 2624138 w 2724"/>
                <a:gd name="T17" fmla="*/ 284163 h 1269"/>
                <a:gd name="T18" fmla="*/ 2636838 w 2724"/>
                <a:gd name="T19" fmla="*/ 88900 h 1269"/>
                <a:gd name="T20" fmla="*/ 2039938 w 2724"/>
                <a:gd name="T21" fmla="*/ 339725 h 1269"/>
                <a:gd name="T22" fmla="*/ 2020888 w 2724"/>
                <a:gd name="T23" fmla="*/ 495300 h 1269"/>
                <a:gd name="T24" fmla="*/ 1855788 w 2724"/>
                <a:gd name="T25" fmla="*/ 584200 h 1269"/>
                <a:gd name="T26" fmla="*/ 1817688 w 2724"/>
                <a:gd name="T27" fmla="*/ 731838 h 1269"/>
                <a:gd name="T28" fmla="*/ 1779588 w 2724"/>
                <a:gd name="T29" fmla="*/ 623888 h 1269"/>
                <a:gd name="T30" fmla="*/ 1746250 w 2724"/>
                <a:gd name="T31" fmla="*/ 444500 h 1269"/>
                <a:gd name="T32" fmla="*/ 1646238 w 2724"/>
                <a:gd name="T33" fmla="*/ 612775 h 1269"/>
                <a:gd name="T34" fmla="*/ 1585913 w 2724"/>
                <a:gd name="T35" fmla="*/ 612775 h 1269"/>
                <a:gd name="T36" fmla="*/ 1298575 w 2724"/>
                <a:gd name="T37" fmla="*/ 698500 h 1269"/>
                <a:gd name="T38" fmla="*/ 990600 w 2724"/>
                <a:gd name="T39" fmla="*/ 873125 h 1269"/>
                <a:gd name="T40" fmla="*/ 1044575 w 2724"/>
                <a:gd name="T41" fmla="*/ 811213 h 1269"/>
                <a:gd name="T42" fmla="*/ 1066800 w 2724"/>
                <a:gd name="T43" fmla="*/ 679450 h 1269"/>
                <a:gd name="T44" fmla="*/ 869950 w 2724"/>
                <a:gd name="T45" fmla="*/ 574675 h 1269"/>
                <a:gd name="T46" fmla="*/ 684213 w 2724"/>
                <a:gd name="T47" fmla="*/ 614363 h 1269"/>
                <a:gd name="T48" fmla="*/ 571500 w 2724"/>
                <a:gd name="T49" fmla="*/ 746125 h 1269"/>
                <a:gd name="T50" fmla="*/ 547688 w 2724"/>
                <a:gd name="T51" fmla="*/ 1263650 h 1269"/>
                <a:gd name="T52" fmla="*/ 763588 w 2724"/>
                <a:gd name="T53" fmla="*/ 849313 h 1269"/>
                <a:gd name="T54" fmla="*/ 704850 w 2724"/>
                <a:gd name="T55" fmla="*/ 947738 h 1269"/>
                <a:gd name="T56" fmla="*/ 812800 w 2724"/>
                <a:gd name="T57" fmla="*/ 1095375 h 1269"/>
                <a:gd name="T58" fmla="*/ 438150 w 2724"/>
                <a:gd name="T59" fmla="*/ 1346200 h 1269"/>
                <a:gd name="T60" fmla="*/ 377825 w 2724"/>
                <a:gd name="T61" fmla="*/ 1377950 h 1269"/>
                <a:gd name="T62" fmla="*/ 176213 w 2724"/>
                <a:gd name="T63" fmla="*/ 1674813 h 1269"/>
                <a:gd name="T64" fmla="*/ 0 w 2724"/>
                <a:gd name="T65" fmla="*/ 1816100 h 1269"/>
                <a:gd name="T66" fmla="*/ 334963 w 2724"/>
                <a:gd name="T67" fmla="*/ 1703388 h 1269"/>
                <a:gd name="T68" fmla="*/ 490538 w 2724"/>
                <a:gd name="T69" fmla="*/ 1746250 h 1269"/>
                <a:gd name="T70" fmla="*/ 661988 w 2724"/>
                <a:gd name="T71" fmla="*/ 1827213 h 1269"/>
                <a:gd name="T72" fmla="*/ 741363 w 2724"/>
                <a:gd name="T73" fmla="*/ 1797050 h 1269"/>
                <a:gd name="T74" fmla="*/ 935038 w 2724"/>
                <a:gd name="T75" fmla="*/ 1655763 h 1269"/>
                <a:gd name="T76" fmla="*/ 1085850 w 2724"/>
                <a:gd name="T77" fmla="*/ 1728788 h 1269"/>
                <a:gd name="T78" fmla="*/ 846138 w 2724"/>
                <a:gd name="T79" fmla="*/ 1835150 h 1269"/>
                <a:gd name="T80" fmla="*/ 973138 w 2724"/>
                <a:gd name="T81" fmla="*/ 1920875 h 1269"/>
                <a:gd name="T82" fmla="*/ 982663 w 2724"/>
                <a:gd name="T83" fmla="*/ 1995488 h 1269"/>
                <a:gd name="T84" fmla="*/ 1200150 w 2724"/>
                <a:gd name="T85" fmla="*/ 1928813 h 1269"/>
                <a:gd name="T86" fmla="*/ 1452563 w 2724"/>
                <a:gd name="T87" fmla="*/ 1908175 h 1269"/>
                <a:gd name="T88" fmla="*/ 1603375 w 2724"/>
                <a:gd name="T89" fmla="*/ 1958975 h 1269"/>
                <a:gd name="T90" fmla="*/ 1981200 w 2724"/>
                <a:gd name="T91" fmla="*/ 1744663 h 1269"/>
                <a:gd name="T92" fmla="*/ 2174875 w 2724"/>
                <a:gd name="T93" fmla="*/ 1562100 h 1269"/>
                <a:gd name="T94" fmla="*/ 2387600 w 2724"/>
                <a:gd name="T95" fmla="*/ 1543050 h 1269"/>
                <a:gd name="T96" fmla="*/ 2722563 w 2724"/>
                <a:gd name="T97" fmla="*/ 1574800 h 1269"/>
                <a:gd name="T98" fmla="*/ 2887663 w 2724"/>
                <a:gd name="T99" fmla="*/ 1570038 h 1269"/>
                <a:gd name="T100" fmla="*/ 2963863 w 2724"/>
                <a:gd name="T101" fmla="*/ 1685925 h 1269"/>
                <a:gd name="T102" fmla="*/ 2970213 w 2724"/>
                <a:gd name="T103" fmla="*/ 1854200 h 1269"/>
                <a:gd name="T104" fmla="*/ 3195638 w 2724"/>
                <a:gd name="T105" fmla="*/ 1603375 h 1269"/>
                <a:gd name="T106" fmla="*/ 3233738 w 2724"/>
                <a:gd name="T107" fmla="*/ 1325563 h 1269"/>
                <a:gd name="T108" fmla="*/ 3290888 w 2724"/>
                <a:gd name="T109" fmla="*/ 1109663 h 1269"/>
                <a:gd name="T110" fmla="*/ 3624263 w 2724"/>
                <a:gd name="T111" fmla="*/ 1227138 h 1269"/>
                <a:gd name="T112" fmla="*/ 3756025 w 2724"/>
                <a:gd name="T113" fmla="*/ 1241425 h 1269"/>
                <a:gd name="T114" fmla="*/ 3903663 w 2724"/>
                <a:gd name="T115" fmla="*/ 1050925 h 1269"/>
                <a:gd name="T116" fmla="*/ 4106863 w 2724"/>
                <a:gd name="T117" fmla="*/ 892175 h 1269"/>
                <a:gd name="T118" fmla="*/ 4171950 w 2724"/>
                <a:gd name="T119" fmla="*/ 801688 h 1269"/>
                <a:gd name="T120" fmla="*/ 4262438 w 2724"/>
                <a:gd name="T121" fmla="*/ 846138 h 126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2724"/>
                <a:gd name="T184" fmla="*/ 0 h 1269"/>
                <a:gd name="T185" fmla="*/ 2724 w 2724"/>
                <a:gd name="T186" fmla="*/ 1269 h 126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2724" h="1269">
                  <a:moveTo>
                    <a:pt x="2705" y="500"/>
                  </a:moveTo>
                  <a:lnTo>
                    <a:pt x="2705" y="500"/>
                  </a:lnTo>
                  <a:lnTo>
                    <a:pt x="2711" y="494"/>
                  </a:lnTo>
                  <a:lnTo>
                    <a:pt x="2715" y="488"/>
                  </a:lnTo>
                  <a:lnTo>
                    <a:pt x="2721" y="481"/>
                  </a:lnTo>
                  <a:lnTo>
                    <a:pt x="2724" y="475"/>
                  </a:lnTo>
                  <a:lnTo>
                    <a:pt x="2724" y="472"/>
                  </a:lnTo>
                  <a:lnTo>
                    <a:pt x="2724" y="469"/>
                  </a:lnTo>
                  <a:lnTo>
                    <a:pt x="2723" y="466"/>
                  </a:lnTo>
                  <a:lnTo>
                    <a:pt x="2720" y="464"/>
                  </a:lnTo>
                  <a:lnTo>
                    <a:pt x="2715" y="463"/>
                  </a:lnTo>
                  <a:lnTo>
                    <a:pt x="2708" y="463"/>
                  </a:lnTo>
                  <a:lnTo>
                    <a:pt x="2684" y="461"/>
                  </a:lnTo>
                  <a:lnTo>
                    <a:pt x="2675" y="460"/>
                  </a:lnTo>
                  <a:lnTo>
                    <a:pt x="2667" y="458"/>
                  </a:lnTo>
                  <a:lnTo>
                    <a:pt x="2663" y="455"/>
                  </a:lnTo>
                  <a:lnTo>
                    <a:pt x="2660" y="451"/>
                  </a:lnTo>
                  <a:lnTo>
                    <a:pt x="2658" y="446"/>
                  </a:lnTo>
                  <a:lnTo>
                    <a:pt x="2658" y="440"/>
                  </a:lnTo>
                  <a:lnTo>
                    <a:pt x="2660" y="436"/>
                  </a:lnTo>
                  <a:lnTo>
                    <a:pt x="2658" y="434"/>
                  </a:lnTo>
                  <a:lnTo>
                    <a:pt x="2655" y="429"/>
                  </a:lnTo>
                  <a:lnTo>
                    <a:pt x="2649" y="428"/>
                  </a:lnTo>
                  <a:lnTo>
                    <a:pt x="2641" y="428"/>
                  </a:lnTo>
                  <a:lnTo>
                    <a:pt x="2626" y="429"/>
                  </a:lnTo>
                  <a:lnTo>
                    <a:pt x="2620" y="431"/>
                  </a:lnTo>
                  <a:lnTo>
                    <a:pt x="2571" y="366"/>
                  </a:lnTo>
                  <a:lnTo>
                    <a:pt x="2554" y="363"/>
                  </a:lnTo>
                  <a:lnTo>
                    <a:pt x="2538" y="360"/>
                  </a:lnTo>
                  <a:lnTo>
                    <a:pt x="2519" y="357"/>
                  </a:lnTo>
                  <a:lnTo>
                    <a:pt x="2500" y="356"/>
                  </a:lnTo>
                  <a:lnTo>
                    <a:pt x="2483" y="357"/>
                  </a:lnTo>
                  <a:lnTo>
                    <a:pt x="2477" y="359"/>
                  </a:lnTo>
                  <a:lnTo>
                    <a:pt x="2471" y="362"/>
                  </a:lnTo>
                  <a:lnTo>
                    <a:pt x="2468" y="365"/>
                  </a:lnTo>
                  <a:lnTo>
                    <a:pt x="2468" y="371"/>
                  </a:lnTo>
                  <a:lnTo>
                    <a:pt x="2468" y="380"/>
                  </a:lnTo>
                  <a:lnTo>
                    <a:pt x="2471" y="387"/>
                  </a:lnTo>
                  <a:lnTo>
                    <a:pt x="2474" y="392"/>
                  </a:lnTo>
                  <a:lnTo>
                    <a:pt x="2476" y="395"/>
                  </a:lnTo>
                  <a:lnTo>
                    <a:pt x="2477" y="396"/>
                  </a:lnTo>
                  <a:lnTo>
                    <a:pt x="2477" y="398"/>
                  </a:lnTo>
                  <a:lnTo>
                    <a:pt x="2468" y="401"/>
                  </a:lnTo>
                  <a:lnTo>
                    <a:pt x="2459" y="402"/>
                  </a:lnTo>
                  <a:lnTo>
                    <a:pt x="2452" y="401"/>
                  </a:lnTo>
                  <a:lnTo>
                    <a:pt x="2446" y="398"/>
                  </a:lnTo>
                  <a:lnTo>
                    <a:pt x="2438" y="395"/>
                  </a:lnTo>
                  <a:lnTo>
                    <a:pt x="2431" y="390"/>
                  </a:lnTo>
                  <a:lnTo>
                    <a:pt x="2423" y="386"/>
                  </a:lnTo>
                  <a:lnTo>
                    <a:pt x="2412" y="383"/>
                  </a:lnTo>
                  <a:lnTo>
                    <a:pt x="2402" y="381"/>
                  </a:lnTo>
                  <a:lnTo>
                    <a:pt x="2378" y="381"/>
                  </a:lnTo>
                  <a:lnTo>
                    <a:pt x="2355" y="380"/>
                  </a:lnTo>
                  <a:lnTo>
                    <a:pt x="2330" y="378"/>
                  </a:lnTo>
                  <a:lnTo>
                    <a:pt x="2331" y="369"/>
                  </a:lnTo>
                  <a:lnTo>
                    <a:pt x="2331" y="351"/>
                  </a:lnTo>
                  <a:lnTo>
                    <a:pt x="2331" y="342"/>
                  </a:lnTo>
                  <a:lnTo>
                    <a:pt x="2328" y="333"/>
                  </a:lnTo>
                  <a:lnTo>
                    <a:pt x="2324" y="327"/>
                  </a:lnTo>
                  <a:lnTo>
                    <a:pt x="2322" y="326"/>
                  </a:lnTo>
                  <a:lnTo>
                    <a:pt x="2319" y="324"/>
                  </a:lnTo>
                  <a:lnTo>
                    <a:pt x="2238" y="324"/>
                  </a:lnTo>
                  <a:lnTo>
                    <a:pt x="2191" y="322"/>
                  </a:lnTo>
                  <a:lnTo>
                    <a:pt x="2165" y="321"/>
                  </a:lnTo>
                  <a:lnTo>
                    <a:pt x="2150" y="282"/>
                  </a:lnTo>
                  <a:lnTo>
                    <a:pt x="2120" y="264"/>
                  </a:lnTo>
                  <a:lnTo>
                    <a:pt x="2078" y="252"/>
                  </a:lnTo>
                  <a:lnTo>
                    <a:pt x="2072" y="250"/>
                  </a:lnTo>
                  <a:lnTo>
                    <a:pt x="2060" y="247"/>
                  </a:lnTo>
                  <a:lnTo>
                    <a:pt x="2052" y="246"/>
                  </a:lnTo>
                  <a:lnTo>
                    <a:pt x="2046" y="247"/>
                  </a:lnTo>
                  <a:lnTo>
                    <a:pt x="2042" y="250"/>
                  </a:lnTo>
                  <a:lnTo>
                    <a:pt x="2040" y="253"/>
                  </a:lnTo>
                  <a:lnTo>
                    <a:pt x="2039" y="256"/>
                  </a:lnTo>
                  <a:lnTo>
                    <a:pt x="2034" y="279"/>
                  </a:lnTo>
                  <a:lnTo>
                    <a:pt x="2031" y="286"/>
                  </a:lnTo>
                  <a:lnTo>
                    <a:pt x="2016" y="298"/>
                  </a:lnTo>
                  <a:lnTo>
                    <a:pt x="1986" y="298"/>
                  </a:lnTo>
                  <a:lnTo>
                    <a:pt x="1972" y="297"/>
                  </a:lnTo>
                  <a:lnTo>
                    <a:pt x="1965" y="295"/>
                  </a:lnTo>
                  <a:lnTo>
                    <a:pt x="1957" y="294"/>
                  </a:lnTo>
                  <a:lnTo>
                    <a:pt x="1947" y="298"/>
                  </a:lnTo>
                  <a:lnTo>
                    <a:pt x="1933" y="303"/>
                  </a:lnTo>
                  <a:lnTo>
                    <a:pt x="1921" y="304"/>
                  </a:lnTo>
                  <a:lnTo>
                    <a:pt x="1909" y="306"/>
                  </a:lnTo>
                  <a:lnTo>
                    <a:pt x="1897" y="264"/>
                  </a:lnTo>
                  <a:lnTo>
                    <a:pt x="1879" y="217"/>
                  </a:lnTo>
                  <a:lnTo>
                    <a:pt x="1887" y="187"/>
                  </a:lnTo>
                  <a:lnTo>
                    <a:pt x="1810" y="187"/>
                  </a:lnTo>
                  <a:lnTo>
                    <a:pt x="1802" y="209"/>
                  </a:lnTo>
                  <a:lnTo>
                    <a:pt x="1810" y="229"/>
                  </a:lnTo>
                  <a:lnTo>
                    <a:pt x="1810" y="249"/>
                  </a:lnTo>
                  <a:lnTo>
                    <a:pt x="1781" y="235"/>
                  </a:lnTo>
                  <a:lnTo>
                    <a:pt x="1740" y="217"/>
                  </a:lnTo>
                  <a:lnTo>
                    <a:pt x="1724" y="211"/>
                  </a:lnTo>
                  <a:lnTo>
                    <a:pt x="1701" y="203"/>
                  </a:lnTo>
                  <a:lnTo>
                    <a:pt x="1673" y="194"/>
                  </a:lnTo>
                  <a:lnTo>
                    <a:pt x="1673" y="175"/>
                  </a:lnTo>
                  <a:lnTo>
                    <a:pt x="1653" y="179"/>
                  </a:lnTo>
                  <a:lnTo>
                    <a:pt x="1611" y="209"/>
                  </a:lnTo>
                  <a:lnTo>
                    <a:pt x="1645" y="152"/>
                  </a:lnTo>
                  <a:lnTo>
                    <a:pt x="1673" y="115"/>
                  </a:lnTo>
                  <a:lnTo>
                    <a:pt x="1674" y="107"/>
                  </a:lnTo>
                  <a:lnTo>
                    <a:pt x="1676" y="89"/>
                  </a:lnTo>
                  <a:lnTo>
                    <a:pt x="1677" y="80"/>
                  </a:lnTo>
                  <a:lnTo>
                    <a:pt x="1677" y="71"/>
                  </a:lnTo>
                  <a:lnTo>
                    <a:pt x="1676" y="63"/>
                  </a:lnTo>
                  <a:lnTo>
                    <a:pt x="1674" y="62"/>
                  </a:lnTo>
                  <a:lnTo>
                    <a:pt x="1673" y="60"/>
                  </a:lnTo>
                  <a:lnTo>
                    <a:pt x="1661" y="56"/>
                  </a:lnTo>
                  <a:lnTo>
                    <a:pt x="1648" y="48"/>
                  </a:lnTo>
                  <a:lnTo>
                    <a:pt x="1633" y="38"/>
                  </a:lnTo>
                  <a:lnTo>
                    <a:pt x="1596" y="60"/>
                  </a:lnTo>
                  <a:lnTo>
                    <a:pt x="1576" y="23"/>
                  </a:lnTo>
                  <a:lnTo>
                    <a:pt x="1576" y="0"/>
                  </a:lnTo>
                  <a:lnTo>
                    <a:pt x="1534" y="0"/>
                  </a:lnTo>
                  <a:lnTo>
                    <a:pt x="1514" y="45"/>
                  </a:lnTo>
                  <a:lnTo>
                    <a:pt x="1484" y="92"/>
                  </a:lnTo>
                  <a:lnTo>
                    <a:pt x="1377" y="83"/>
                  </a:lnTo>
                  <a:lnTo>
                    <a:pt x="1290" y="172"/>
                  </a:lnTo>
                  <a:lnTo>
                    <a:pt x="1285" y="214"/>
                  </a:lnTo>
                  <a:lnTo>
                    <a:pt x="1236" y="217"/>
                  </a:lnTo>
                  <a:lnTo>
                    <a:pt x="1234" y="223"/>
                  </a:lnTo>
                  <a:lnTo>
                    <a:pt x="1233" y="237"/>
                  </a:lnTo>
                  <a:lnTo>
                    <a:pt x="1231" y="246"/>
                  </a:lnTo>
                  <a:lnTo>
                    <a:pt x="1233" y="255"/>
                  </a:lnTo>
                  <a:lnTo>
                    <a:pt x="1236" y="264"/>
                  </a:lnTo>
                  <a:lnTo>
                    <a:pt x="1240" y="271"/>
                  </a:lnTo>
                  <a:lnTo>
                    <a:pt x="1252" y="285"/>
                  </a:lnTo>
                  <a:lnTo>
                    <a:pt x="1263" y="295"/>
                  </a:lnTo>
                  <a:lnTo>
                    <a:pt x="1270" y="306"/>
                  </a:lnTo>
                  <a:lnTo>
                    <a:pt x="1273" y="312"/>
                  </a:lnTo>
                  <a:lnTo>
                    <a:pt x="1275" y="316"/>
                  </a:lnTo>
                  <a:lnTo>
                    <a:pt x="1273" y="319"/>
                  </a:lnTo>
                  <a:lnTo>
                    <a:pt x="1272" y="319"/>
                  </a:lnTo>
                  <a:lnTo>
                    <a:pt x="1264" y="318"/>
                  </a:lnTo>
                  <a:lnTo>
                    <a:pt x="1254" y="313"/>
                  </a:lnTo>
                  <a:lnTo>
                    <a:pt x="1242" y="307"/>
                  </a:lnTo>
                  <a:lnTo>
                    <a:pt x="1219" y="294"/>
                  </a:lnTo>
                  <a:lnTo>
                    <a:pt x="1208" y="286"/>
                  </a:lnTo>
                  <a:lnTo>
                    <a:pt x="1171" y="279"/>
                  </a:lnTo>
                  <a:lnTo>
                    <a:pt x="1171" y="363"/>
                  </a:lnTo>
                  <a:lnTo>
                    <a:pt x="1169" y="368"/>
                  </a:lnTo>
                  <a:lnTo>
                    <a:pt x="1168" y="372"/>
                  </a:lnTo>
                  <a:lnTo>
                    <a:pt x="1165" y="378"/>
                  </a:lnTo>
                  <a:lnTo>
                    <a:pt x="1163" y="384"/>
                  </a:lnTo>
                  <a:lnTo>
                    <a:pt x="1165" y="390"/>
                  </a:lnTo>
                  <a:lnTo>
                    <a:pt x="1169" y="396"/>
                  </a:lnTo>
                  <a:lnTo>
                    <a:pt x="1178" y="402"/>
                  </a:lnTo>
                  <a:lnTo>
                    <a:pt x="1193" y="408"/>
                  </a:lnTo>
                  <a:lnTo>
                    <a:pt x="1186" y="431"/>
                  </a:lnTo>
                  <a:lnTo>
                    <a:pt x="1166" y="443"/>
                  </a:lnTo>
                  <a:lnTo>
                    <a:pt x="1160" y="448"/>
                  </a:lnTo>
                  <a:lnTo>
                    <a:pt x="1145" y="461"/>
                  </a:lnTo>
                  <a:lnTo>
                    <a:pt x="1138" y="470"/>
                  </a:lnTo>
                  <a:lnTo>
                    <a:pt x="1130" y="479"/>
                  </a:lnTo>
                  <a:lnTo>
                    <a:pt x="1124" y="488"/>
                  </a:lnTo>
                  <a:lnTo>
                    <a:pt x="1121" y="497"/>
                  </a:lnTo>
                  <a:lnTo>
                    <a:pt x="1124" y="482"/>
                  </a:lnTo>
                  <a:lnTo>
                    <a:pt x="1127" y="451"/>
                  </a:lnTo>
                  <a:lnTo>
                    <a:pt x="1129" y="432"/>
                  </a:lnTo>
                  <a:lnTo>
                    <a:pt x="1127" y="414"/>
                  </a:lnTo>
                  <a:lnTo>
                    <a:pt x="1126" y="407"/>
                  </a:lnTo>
                  <a:lnTo>
                    <a:pt x="1124" y="399"/>
                  </a:lnTo>
                  <a:lnTo>
                    <a:pt x="1121" y="393"/>
                  </a:lnTo>
                  <a:lnTo>
                    <a:pt x="1117" y="390"/>
                  </a:lnTo>
                  <a:lnTo>
                    <a:pt x="1110" y="383"/>
                  </a:lnTo>
                  <a:lnTo>
                    <a:pt x="1110" y="380"/>
                  </a:lnTo>
                  <a:lnTo>
                    <a:pt x="1109" y="377"/>
                  </a:lnTo>
                  <a:lnTo>
                    <a:pt x="1110" y="371"/>
                  </a:lnTo>
                  <a:lnTo>
                    <a:pt x="1115" y="365"/>
                  </a:lnTo>
                  <a:lnTo>
                    <a:pt x="1120" y="362"/>
                  </a:lnTo>
                  <a:lnTo>
                    <a:pt x="1124" y="357"/>
                  </a:lnTo>
                  <a:lnTo>
                    <a:pt x="1129" y="356"/>
                  </a:lnTo>
                  <a:lnTo>
                    <a:pt x="1114" y="274"/>
                  </a:lnTo>
                  <a:lnTo>
                    <a:pt x="1100" y="280"/>
                  </a:lnTo>
                  <a:lnTo>
                    <a:pt x="1086" y="286"/>
                  </a:lnTo>
                  <a:lnTo>
                    <a:pt x="1070" y="295"/>
                  </a:lnTo>
                  <a:lnTo>
                    <a:pt x="1055" y="307"/>
                  </a:lnTo>
                  <a:lnTo>
                    <a:pt x="1047" y="315"/>
                  </a:lnTo>
                  <a:lnTo>
                    <a:pt x="1041" y="324"/>
                  </a:lnTo>
                  <a:lnTo>
                    <a:pt x="1035" y="332"/>
                  </a:lnTo>
                  <a:lnTo>
                    <a:pt x="1032" y="342"/>
                  </a:lnTo>
                  <a:lnTo>
                    <a:pt x="1029" y="351"/>
                  </a:lnTo>
                  <a:lnTo>
                    <a:pt x="1029" y="363"/>
                  </a:lnTo>
                  <a:lnTo>
                    <a:pt x="1032" y="369"/>
                  </a:lnTo>
                  <a:lnTo>
                    <a:pt x="1037" y="386"/>
                  </a:lnTo>
                  <a:lnTo>
                    <a:pt x="1038" y="396"/>
                  </a:lnTo>
                  <a:lnTo>
                    <a:pt x="1040" y="408"/>
                  </a:lnTo>
                  <a:lnTo>
                    <a:pt x="1038" y="420"/>
                  </a:lnTo>
                  <a:lnTo>
                    <a:pt x="1037" y="431"/>
                  </a:lnTo>
                  <a:lnTo>
                    <a:pt x="1034" y="423"/>
                  </a:lnTo>
                  <a:lnTo>
                    <a:pt x="1025" y="405"/>
                  </a:lnTo>
                  <a:lnTo>
                    <a:pt x="1019" y="396"/>
                  </a:lnTo>
                  <a:lnTo>
                    <a:pt x="1013" y="390"/>
                  </a:lnTo>
                  <a:lnTo>
                    <a:pt x="1007" y="386"/>
                  </a:lnTo>
                  <a:lnTo>
                    <a:pt x="1002" y="386"/>
                  </a:lnTo>
                  <a:lnTo>
                    <a:pt x="999" y="386"/>
                  </a:lnTo>
                  <a:lnTo>
                    <a:pt x="991" y="389"/>
                  </a:lnTo>
                  <a:lnTo>
                    <a:pt x="985" y="395"/>
                  </a:lnTo>
                  <a:lnTo>
                    <a:pt x="976" y="405"/>
                  </a:lnTo>
                  <a:lnTo>
                    <a:pt x="970" y="416"/>
                  </a:lnTo>
                  <a:lnTo>
                    <a:pt x="967" y="420"/>
                  </a:lnTo>
                  <a:lnTo>
                    <a:pt x="927" y="413"/>
                  </a:lnTo>
                  <a:lnTo>
                    <a:pt x="900" y="405"/>
                  </a:lnTo>
                  <a:lnTo>
                    <a:pt x="900" y="436"/>
                  </a:lnTo>
                  <a:lnTo>
                    <a:pt x="877" y="440"/>
                  </a:lnTo>
                  <a:lnTo>
                    <a:pt x="857" y="440"/>
                  </a:lnTo>
                  <a:lnTo>
                    <a:pt x="818" y="440"/>
                  </a:lnTo>
                  <a:lnTo>
                    <a:pt x="818" y="478"/>
                  </a:lnTo>
                  <a:lnTo>
                    <a:pt x="777" y="463"/>
                  </a:lnTo>
                  <a:lnTo>
                    <a:pt x="765" y="436"/>
                  </a:lnTo>
                  <a:lnTo>
                    <a:pt x="753" y="451"/>
                  </a:lnTo>
                  <a:lnTo>
                    <a:pt x="750" y="490"/>
                  </a:lnTo>
                  <a:lnTo>
                    <a:pt x="750" y="515"/>
                  </a:lnTo>
                  <a:lnTo>
                    <a:pt x="731" y="520"/>
                  </a:lnTo>
                  <a:lnTo>
                    <a:pt x="704" y="527"/>
                  </a:lnTo>
                  <a:lnTo>
                    <a:pt x="693" y="542"/>
                  </a:lnTo>
                  <a:lnTo>
                    <a:pt x="646" y="573"/>
                  </a:lnTo>
                  <a:lnTo>
                    <a:pt x="624" y="550"/>
                  </a:lnTo>
                  <a:lnTo>
                    <a:pt x="624" y="508"/>
                  </a:lnTo>
                  <a:lnTo>
                    <a:pt x="597" y="490"/>
                  </a:lnTo>
                  <a:lnTo>
                    <a:pt x="600" y="488"/>
                  </a:lnTo>
                  <a:lnTo>
                    <a:pt x="606" y="485"/>
                  </a:lnTo>
                  <a:lnTo>
                    <a:pt x="610" y="485"/>
                  </a:lnTo>
                  <a:lnTo>
                    <a:pt x="615" y="485"/>
                  </a:lnTo>
                  <a:lnTo>
                    <a:pt x="621" y="488"/>
                  </a:lnTo>
                  <a:lnTo>
                    <a:pt x="628" y="493"/>
                  </a:lnTo>
                  <a:lnTo>
                    <a:pt x="636" y="499"/>
                  </a:lnTo>
                  <a:lnTo>
                    <a:pt x="648" y="506"/>
                  </a:lnTo>
                  <a:lnTo>
                    <a:pt x="658" y="511"/>
                  </a:lnTo>
                  <a:lnTo>
                    <a:pt x="664" y="512"/>
                  </a:lnTo>
                  <a:lnTo>
                    <a:pt x="669" y="511"/>
                  </a:lnTo>
                  <a:lnTo>
                    <a:pt x="675" y="509"/>
                  </a:lnTo>
                  <a:lnTo>
                    <a:pt x="678" y="506"/>
                  </a:lnTo>
                  <a:lnTo>
                    <a:pt x="681" y="502"/>
                  </a:lnTo>
                  <a:lnTo>
                    <a:pt x="684" y="493"/>
                  </a:lnTo>
                  <a:lnTo>
                    <a:pt x="684" y="484"/>
                  </a:lnTo>
                  <a:lnTo>
                    <a:pt x="684" y="470"/>
                  </a:lnTo>
                  <a:lnTo>
                    <a:pt x="681" y="455"/>
                  </a:lnTo>
                  <a:lnTo>
                    <a:pt x="678" y="436"/>
                  </a:lnTo>
                  <a:lnTo>
                    <a:pt x="672" y="428"/>
                  </a:lnTo>
                  <a:lnTo>
                    <a:pt x="663" y="420"/>
                  </a:lnTo>
                  <a:lnTo>
                    <a:pt x="652" y="413"/>
                  </a:lnTo>
                  <a:lnTo>
                    <a:pt x="637" y="404"/>
                  </a:lnTo>
                  <a:lnTo>
                    <a:pt x="618" y="396"/>
                  </a:lnTo>
                  <a:lnTo>
                    <a:pt x="607" y="393"/>
                  </a:lnTo>
                  <a:lnTo>
                    <a:pt x="594" y="392"/>
                  </a:lnTo>
                  <a:lnTo>
                    <a:pt x="582" y="390"/>
                  </a:lnTo>
                  <a:lnTo>
                    <a:pt x="567" y="390"/>
                  </a:lnTo>
                  <a:lnTo>
                    <a:pt x="562" y="380"/>
                  </a:lnTo>
                  <a:lnTo>
                    <a:pt x="556" y="372"/>
                  </a:lnTo>
                  <a:lnTo>
                    <a:pt x="548" y="362"/>
                  </a:lnTo>
                  <a:lnTo>
                    <a:pt x="539" y="354"/>
                  </a:lnTo>
                  <a:lnTo>
                    <a:pt x="535" y="350"/>
                  </a:lnTo>
                  <a:lnTo>
                    <a:pt x="529" y="348"/>
                  </a:lnTo>
                  <a:lnTo>
                    <a:pt x="524" y="347"/>
                  </a:lnTo>
                  <a:lnTo>
                    <a:pt x="518" y="347"/>
                  </a:lnTo>
                  <a:lnTo>
                    <a:pt x="512" y="348"/>
                  </a:lnTo>
                  <a:lnTo>
                    <a:pt x="505" y="351"/>
                  </a:lnTo>
                  <a:lnTo>
                    <a:pt x="491" y="360"/>
                  </a:lnTo>
                  <a:lnTo>
                    <a:pt x="476" y="368"/>
                  </a:lnTo>
                  <a:lnTo>
                    <a:pt x="444" y="381"/>
                  </a:lnTo>
                  <a:lnTo>
                    <a:pt x="431" y="387"/>
                  </a:lnTo>
                  <a:lnTo>
                    <a:pt x="420" y="393"/>
                  </a:lnTo>
                  <a:lnTo>
                    <a:pt x="413" y="399"/>
                  </a:lnTo>
                  <a:lnTo>
                    <a:pt x="410" y="402"/>
                  </a:lnTo>
                  <a:lnTo>
                    <a:pt x="410" y="405"/>
                  </a:lnTo>
                  <a:lnTo>
                    <a:pt x="408" y="410"/>
                  </a:lnTo>
                  <a:lnTo>
                    <a:pt x="404" y="416"/>
                  </a:lnTo>
                  <a:lnTo>
                    <a:pt x="398" y="420"/>
                  </a:lnTo>
                  <a:lnTo>
                    <a:pt x="390" y="423"/>
                  </a:lnTo>
                  <a:lnTo>
                    <a:pt x="377" y="429"/>
                  </a:lnTo>
                  <a:lnTo>
                    <a:pt x="371" y="431"/>
                  </a:lnTo>
                  <a:lnTo>
                    <a:pt x="360" y="470"/>
                  </a:lnTo>
                  <a:lnTo>
                    <a:pt x="325" y="497"/>
                  </a:lnTo>
                  <a:lnTo>
                    <a:pt x="271" y="558"/>
                  </a:lnTo>
                  <a:lnTo>
                    <a:pt x="238" y="622"/>
                  </a:lnTo>
                  <a:lnTo>
                    <a:pt x="211" y="639"/>
                  </a:lnTo>
                  <a:lnTo>
                    <a:pt x="203" y="692"/>
                  </a:lnTo>
                  <a:lnTo>
                    <a:pt x="211" y="726"/>
                  </a:lnTo>
                  <a:lnTo>
                    <a:pt x="256" y="741"/>
                  </a:lnTo>
                  <a:lnTo>
                    <a:pt x="291" y="738"/>
                  </a:lnTo>
                  <a:lnTo>
                    <a:pt x="298" y="769"/>
                  </a:lnTo>
                  <a:lnTo>
                    <a:pt x="298" y="799"/>
                  </a:lnTo>
                  <a:lnTo>
                    <a:pt x="345" y="796"/>
                  </a:lnTo>
                  <a:lnTo>
                    <a:pt x="356" y="756"/>
                  </a:lnTo>
                  <a:lnTo>
                    <a:pt x="380" y="707"/>
                  </a:lnTo>
                  <a:lnTo>
                    <a:pt x="375" y="657"/>
                  </a:lnTo>
                  <a:lnTo>
                    <a:pt x="398" y="615"/>
                  </a:lnTo>
                  <a:lnTo>
                    <a:pt x="429" y="573"/>
                  </a:lnTo>
                  <a:lnTo>
                    <a:pt x="455" y="542"/>
                  </a:lnTo>
                  <a:lnTo>
                    <a:pt x="461" y="539"/>
                  </a:lnTo>
                  <a:lnTo>
                    <a:pt x="467" y="536"/>
                  </a:lnTo>
                  <a:lnTo>
                    <a:pt x="473" y="533"/>
                  </a:lnTo>
                  <a:lnTo>
                    <a:pt x="479" y="533"/>
                  </a:lnTo>
                  <a:lnTo>
                    <a:pt x="481" y="535"/>
                  </a:lnTo>
                  <a:lnTo>
                    <a:pt x="484" y="536"/>
                  </a:lnTo>
                  <a:lnTo>
                    <a:pt x="484" y="539"/>
                  </a:lnTo>
                  <a:lnTo>
                    <a:pt x="485" y="542"/>
                  </a:lnTo>
                  <a:lnTo>
                    <a:pt x="482" y="555"/>
                  </a:lnTo>
                  <a:lnTo>
                    <a:pt x="478" y="567"/>
                  </a:lnTo>
                  <a:lnTo>
                    <a:pt x="472" y="577"/>
                  </a:lnTo>
                  <a:lnTo>
                    <a:pt x="466" y="585"/>
                  </a:lnTo>
                  <a:lnTo>
                    <a:pt x="460" y="589"/>
                  </a:lnTo>
                  <a:lnTo>
                    <a:pt x="454" y="592"/>
                  </a:lnTo>
                  <a:lnTo>
                    <a:pt x="449" y="595"/>
                  </a:lnTo>
                  <a:lnTo>
                    <a:pt x="444" y="597"/>
                  </a:lnTo>
                  <a:lnTo>
                    <a:pt x="429" y="642"/>
                  </a:lnTo>
                  <a:lnTo>
                    <a:pt x="429" y="648"/>
                  </a:lnTo>
                  <a:lnTo>
                    <a:pt x="431" y="654"/>
                  </a:lnTo>
                  <a:lnTo>
                    <a:pt x="434" y="662"/>
                  </a:lnTo>
                  <a:lnTo>
                    <a:pt x="440" y="669"/>
                  </a:lnTo>
                  <a:lnTo>
                    <a:pt x="447" y="677"/>
                  </a:lnTo>
                  <a:lnTo>
                    <a:pt x="461" y="681"/>
                  </a:lnTo>
                  <a:lnTo>
                    <a:pt x="469" y="683"/>
                  </a:lnTo>
                  <a:lnTo>
                    <a:pt x="479" y="684"/>
                  </a:lnTo>
                  <a:lnTo>
                    <a:pt x="497" y="686"/>
                  </a:lnTo>
                  <a:lnTo>
                    <a:pt x="512" y="690"/>
                  </a:lnTo>
                  <a:lnTo>
                    <a:pt x="526" y="695"/>
                  </a:lnTo>
                  <a:lnTo>
                    <a:pt x="536" y="699"/>
                  </a:lnTo>
                  <a:lnTo>
                    <a:pt x="550" y="707"/>
                  </a:lnTo>
                  <a:lnTo>
                    <a:pt x="554" y="711"/>
                  </a:lnTo>
                  <a:lnTo>
                    <a:pt x="517" y="722"/>
                  </a:lnTo>
                  <a:lnTo>
                    <a:pt x="475" y="719"/>
                  </a:lnTo>
                  <a:lnTo>
                    <a:pt x="444" y="769"/>
                  </a:lnTo>
                  <a:lnTo>
                    <a:pt x="413" y="784"/>
                  </a:lnTo>
                  <a:lnTo>
                    <a:pt x="410" y="833"/>
                  </a:lnTo>
                  <a:lnTo>
                    <a:pt x="387" y="853"/>
                  </a:lnTo>
                  <a:lnTo>
                    <a:pt x="276" y="848"/>
                  </a:lnTo>
                  <a:lnTo>
                    <a:pt x="276" y="796"/>
                  </a:lnTo>
                  <a:lnTo>
                    <a:pt x="273" y="794"/>
                  </a:lnTo>
                  <a:lnTo>
                    <a:pt x="268" y="794"/>
                  </a:lnTo>
                  <a:lnTo>
                    <a:pt x="264" y="794"/>
                  </a:lnTo>
                  <a:lnTo>
                    <a:pt x="259" y="796"/>
                  </a:lnTo>
                  <a:lnTo>
                    <a:pt x="255" y="800"/>
                  </a:lnTo>
                  <a:lnTo>
                    <a:pt x="252" y="806"/>
                  </a:lnTo>
                  <a:lnTo>
                    <a:pt x="249" y="814"/>
                  </a:lnTo>
                  <a:lnTo>
                    <a:pt x="246" y="833"/>
                  </a:lnTo>
                  <a:lnTo>
                    <a:pt x="243" y="851"/>
                  </a:lnTo>
                  <a:lnTo>
                    <a:pt x="238" y="868"/>
                  </a:lnTo>
                  <a:lnTo>
                    <a:pt x="203" y="883"/>
                  </a:lnTo>
                  <a:lnTo>
                    <a:pt x="172" y="933"/>
                  </a:lnTo>
                  <a:lnTo>
                    <a:pt x="142" y="955"/>
                  </a:lnTo>
                  <a:lnTo>
                    <a:pt x="104" y="960"/>
                  </a:lnTo>
                  <a:lnTo>
                    <a:pt x="92" y="982"/>
                  </a:lnTo>
                  <a:lnTo>
                    <a:pt x="104" y="1020"/>
                  </a:lnTo>
                  <a:lnTo>
                    <a:pt x="107" y="1026"/>
                  </a:lnTo>
                  <a:lnTo>
                    <a:pt x="110" y="1031"/>
                  </a:lnTo>
                  <a:lnTo>
                    <a:pt x="111" y="1038"/>
                  </a:lnTo>
                  <a:lnTo>
                    <a:pt x="113" y="1046"/>
                  </a:lnTo>
                  <a:lnTo>
                    <a:pt x="111" y="1055"/>
                  </a:lnTo>
                  <a:lnTo>
                    <a:pt x="107" y="1062"/>
                  </a:lnTo>
                  <a:lnTo>
                    <a:pt x="104" y="1067"/>
                  </a:lnTo>
                  <a:lnTo>
                    <a:pt x="99" y="1070"/>
                  </a:lnTo>
                  <a:lnTo>
                    <a:pt x="95" y="1073"/>
                  </a:lnTo>
                  <a:lnTo>
                    <a:pt x="89" y="1076"/>
                  </a:lnTo>
                  <a:lnTo>
                    <a:pt x="74" y="1079"/>
                  </a:lnTo>
                  <a:lnTo>
                    <a:pt x="59" y="1080"/>
                  </a:lnTo>
                  <a:lnTo>
                    <a:pt x="44" y="1079"/>
                  </a:lnTo>
                  <a:lnTo>
                    <a:pt x="18" y="1076"/>
                  </a:lnTo>
                  <a:lnTo>
                    <a:pt x="7" y="1074"/>
                  </a:lnTo>
                  <a:lnTo>
                    <a:pt x="0" y="1144"/>
                  </a:lnTo>
                  <a:lnTo>
                    <a:pt x="24" y="1204"/>
                  </a:lnTo>
                  <a:lnTo>
                    <a:pt x="74" y="1193"/>
                  </a:lnTo>
                  <a:lnTo>
                    <a:pt x="127" y="1174"/>
                  </a:lnTo>
                  <a:lnTo>
                    <a:pt x="157" y="1166"/>
                  </a:lnTo>
                  <a:lnTo>
                    <a:pt x="161" y="1132"/>
                  </a:lnTo>
                  <a:lnTo>
                    <a:pt x="184" y="1109"/>
                  </a:lnTo>
                  <a:lnTo>
                    <a:pt x="184" y="1059"/>
                  </a:lnTo>
                  <a:lnTo>
                    <a:pt x="188" y="1062"/>
                  </a:lnTo>
                  <a:lnTo>
                    <a:pt x="194" y="1067"/>
                  </a:lnTo>
                  <a:lnTo>
                    <a:pt x="202" y="1070"/>
                  </a:lnTo>
                  <a:lnTo>
                    <a:pt x="211" y="1073"/>
                  </a:lnTo>
                  <a:lnTo>
                    <a:pt x="223" y="1074"/>
                  </a:lnTo>
                  <a:lnTo>
                    <a:pt x="235" y="1074"/>
                  </a:lnTo>
                  <a:lnTo>
                    <a:pt x="249" y="1070"/>
                  </a:lnTo>
                  <a:lnTo>
                    <a:pt x="256" y="1068"/>
                  </a:lnTo>
                  <a:lnTo>
                    <a:pt x="262" y="1068"/>
                  </a:lnTo>
                  <a:lnTo>
                    <a:pt x="270" y="1068"/>
                  </a:lnTo>
                  <a:lnTo>
                    <a:pt x="276" y="1070"/>
                  </a:lnTo>
                  <a:lnTo>
                    <a:pt x="286" y="1076"/>
                  </a:lnTo>
                  <a:lnTo>
                    <a:pt x="295" y="1083"/>
                  </a:lnTo>
                  <a:lnTo>
                    <a:pt x="303" y="1092"/>
                  </a:lnTo>
                  <a:lnTo>
                    <a:pt x="309" y="1100"/>
                  </a:lnTo>
                  <a:lnTo>
                    <a:pt x="313" y="1109"/>
                  </a:lnTo>
                  <a:lnTo>
                    <a:pt x="345" y="1159"/>
                  </a:lnTo>
                  <a:lnTo>
                    <a:pt x="368" y="1159"/>
                  </a:lnTo>
                  <a:lnTo>
                    <a:pt x="375" y="1136"/>
                  </a:lnTo>
                  <a:lnTo>
                    <a:pt x="353" y="1102"/>
                  </a:lnTo>
                  <a:lnTo>
                    <a:pt x="337" y="1082"/>
                  </a:lnTo>
                  <a:lnTo>
                    <a:pt x="337" y="1062"/>
                  </a:lnTo>
                  <a:lnTo>
                    <a:pt x="348" y="1055"/>
                  </a:lnTo>
                  <a:lnTo>
                    <a:pt x="375" y="1094"/>
                  </a:lnTo>
                  <a:lnTo>
                    <a:pt x="405" y="1117"/>
                  </a:lnTo>
                  <a:lnTo>
                    <a:pt x="417" y="1151"/>
                  </a:lnTo>
                  <a:lnTo>
                    <a:pt x="425" y="1156"/>
                  </a:lnTo>
                  <a:lnTo>
                    <a:pt x="432" y="1160"/>
                  </a:lnTo>
                  <a:lnTo>
                    <a:pt x="441" y="1166"/>
                  </a:lnTo>
                  <a:lnTo>
                    <a:pt x="452" y="1168"/>
                  </a:lnTo>
                  <a:lnTo>
                    <a:pt x="455" y="1169"/>
                  </a:lnTo>
                  <a:lnTo>
                    <a:pt x="460" y="1168"/>
                  </a:lnTo>
                  <a:lnTo>
                    <a:pt x="463" y="1166"/>
                  </a:lnTo>
                  <a:lnTo>
                    <a:pt x="466" y="1165"/>
                  </a:lnTo>
                  <a:lnTo>
                    <a:pt x="467" y="1160"/>
                  </a:lnTo>
                  <a:lnTo>
                    <a:pt x="467" y="1154"/>
                  </a:lnTo>
                  <a:lnTo>
                    <a:pt x="467" y="1132"/>
                  </a:lnTo>
                  <a:lnTo>
                    <a:pt x="469" y="1117"/>
                  </a:lnTo>
                  <a:lnTo>
                    <a:pt x="470" y="1105"/>
                  </a:lnTo>
                  <a:lnTo>
                    <a:pt x="502" y="1117"/>
                  </a:lnTo>
                  <a:lnTo>
                    <a:pt x="524" y="1117"/>
                  </a:lnTo>
                  <a:lnTo>
                    <a:pt x="524" y="1082"/>
                  </a:lnTo>
                  <a:lnTo>
                    <a:pt x="524" y="1055"/>
                  </a:lnTo>
                  <a:lnTo>
                    <a:pt x="532" y="1025"/>
                  </a:lnTo>
                  <a:lnTo>
                    <a:pt x="586" y="1017"/>
                  </a:lnTo>
                  <a:lnTo>
                    <a:pt x="586" y="1023"/>
                  </a:lnTo>
                  <a:lnTo>
                    <a:pt x="588" y="1037"/>
                  </a:lnTo>
                  <a:lnTo>
                    <a:pt x="589" y="1043"/>
                  </a:lnTo>
                  <a:lnTo>
                    <a:pt x="591" y="1049"/>
                  </a:lnTo>
                  <a:lnTo>
                    <a:pt x="594" y="1053"/>
                  </a:lnTo>
                  <a:lnTo>
                    <a:pt x="597" y="1055"/>
                  </a:lnTo>
                  <a:lnTo>
                    <a:pt x="651" y="1055"/>
                  </a:lnTo>
                  <a:lnTo>
                    <a:pt x="628" y="1005"/>
                  </a:lnTo>
                  <a:lnTo>
                    <a:pt x="654" y="1005"/>
                  </a:lnTo>
                  <a:lnTo>
                    <a:pt x="686" y="1055"/>
                  </a:lnTo>
                  <a:lnTo>
                    <a:pt x="687" y="1062"/>
                  </a:lnTo>
                  <a:lnTo>
                    <a:pt x="687" y="1071"/>
                  </a:lnTo>
                  <a:lnTo>
                    <a:pt x="687" y="1080"/>
                  </a:lnTo>
                  <a:lnTo>
                    <a:pt x="684" y="1089"/>
                  </a:lnTo>
                  <a:lnTo>
                    <a:pt x="681" y="1094"/>
                  </a:lnTo>
                  <a:lnTo>
                    <a:pt x="677" y="1097"/>
                  </a:lnTo>
                  <a:lnTo>
                    <a:pt x="672" y="1100"/>
                  </a:lnTo>
                  <a:lnTo>
                    <a:pt x="666" y="1103"/>
                  </a:lnTo>
                  <a:lnTo>
                    <a:pt x="658" y="1105"/>
                  </a:lnTo>
                  <a:lnTo>
                    <a:pt x="651" y="1105"/>
                  </a:lnTo>
                  <a:lnTo>
                    <a:pt x="616" y="1106"/>
                  </a:lnTo>
                  <a:lnTo>
                    <a:pt x="591" y="1109"/>
                  </a:lnTo>
                  <a:lnTo>
                    <a:pt x="567" y="1112"/>
                  </a:lnTo>
                  <a:lnTo>
                    <a:pt x="532" y="1147"/>
                  </a:lnTo>
                  <a:lnTo>
                    <a:pt x="533" y="1156"/>
                  </a:lnTo>
                  <a:lnTo>
                    <a:pt x="536" y="1165"/>
                  </a:lnTo>
                  <a:lnTo>
                    <a:pt x="541" y="1175"/>
                  </a:lnTo>
                  <a:lnTo>
                    <a:pt x="548" y="1186"/>
                  </a:lnTo>
                  <a:lnTo>
                    <a:pt x="554" y="1190"/>
                  </a:lnTo>
                  <a:lnTo>
                    <a:pt x="560" y="1195"/>
                  </a:lnTo>
                  <a:lnTo>
                    <a:pt x="570" y="1199"/>
                  </a:lnTo>
                  <a:lnTo>
                    <a:pt x="579" y="1204"/>
                  </a:lnTo>
                  <a:lnTo>
                    <a:pt x="589" y="1205"/>
                  </a:lnTo>
                  <a:lnTo>
                    <a:pt x="601" y="1209"/>
                  </a:lnTo>
                  <a:lnTo>
                    <a:pt x="607" y="1209"/>
                  </a:lnTo>
                  <a:lnTo>
                    <a:pt x="613" y="1210"/>
                  </a:lnTo>
                  <a:lnTo>
                    <a:pt x="618" y="1213"/>
                  </a:lnTo>
                  <a:lnTo>
                    <a:pt x="621" y="1216"/>
                  </a:lnTo>
                  <a:lnTo>
                    <a:pt x="622" y="1221"/>
                  </a:lnTo>
                  <a:lnTo>
                    <a:pt x="622" y="1225"/>
                  </a:lnTo>
                  <a:lnTo>
                    <a:pt x="622" y="1230"/>
                  </a:lnTo>
                  <a:lnTo>
                    <a:pt x="621" y="1237"/>
                  </a:lnTo>
                  <a:lnTo>
                    <a:pt x="616" y="1245"/>
                  </a:lnTo>
                  <a:lnTo>
                    <a:pt x="612" y="1254"/>
                  </a:lnTo>
                  <a:lnTo>
                    <a:pt x="606" y="1264"/>
                  </a:lnTo>
                  <a:lnTo>
                    <a:pt x="606" y="1269"/>
                  </a:lnTo>
                  <a:lnTo>
                    <a:pt x="619" y="1257"/>
                  </a:lnTo>
                  <a:lnTo>
                    <a:pt x="633" y="1246"/>
                  </a:lnTo>
                  <a:lnTo>
                    <a:pt x="646" y="1240"/>
                  </a:lnTo>
                  <a:lnTo>
                    <a:pt x="652" y="1237"/>
                  </a:lnTo>
                  <a:lnTo>
                    <a:pt x="658" y="1237"/>
                  </a:lnTo>
                  <a:lnTo>
                    <a:pt x="675" y="1237"/>
                  </a:lnTo>
                  <a:lnTo>
                    <a:pt x="690" y="1234"/>
                  </a:lnTo>
                  <a:lnTo>
                    <a:pt x="717" y="1228"/>
                  </a:lnTo>
                  <a:lnTo>
                    <a:pt x="738" y="1222"/>
                  </a:lnTo>
                  <a:lnTo>
                    <a:pt x="750" y="1219"/>
                  </a:lnTo>
                  <a:lnTo>
                    <a:pt x="753" y="1218"/>
                  </a:lnTo>
                  <a:lnTo>
                    <a:pt x="756" y="1215"/>
                  </a:lnTo>
                  <a:lnTo>
                    <a:pt x="762" y="1205"/>
                  </a:lnTo>
                  <a:lnTo>
                    <a:pt x="770" y="1190"/>
                  </a:lnTo>
                  <a:lnTo>
                    <a:pt x="799" y="1207"/>
                  </a:lnTo>
                  <a:lnTo>
                    <a:pt x="821" y="1219"/>
                  </a:lnTo>
                  <a:lnTo>
                    <a:pt x="838" y="1227"/>
                  </a:lnTo>
                  <a:lnTo>
                    <a:pt x="845" y="1228"/>
                  </a:lnTo>
                  <a:lnTo>
                    <a:pt x="854" y="1225"/>
                  </a:lnTo>
                  <a:lnTo>
                    <a:pt x="878" y="1216"/>
                  </a:lnTo>
                  <a:lnTo>
                    <a:pt x="901" y="1207"/>
                  </a:lnTo>
                  <a:lnTo>
                    <a:pt x="909" y="1204"/>
                  </a:lnTo>
                  <a:lnTo>
                    <a:pt x="915" y="1202"/>
                  </a:lnTo>
                  <a:lnTo>
                    <a:pt x="919" y="1204"/>
                  </a:lnTo>
                  <a:lnTo>
                    <a:pt x="925" y="1210"/>
                  </a:lnTo>
                  <a:lnTo>
                    <a:pt x="943" y="1227"/>
                  </a:lnTo>
                  <a:lnTo>
                    <a:pt x="961" y="1245"/>
                  </a:lnTo>
                  <a:lnTo>
                    <a:pt x="967" y="1251"/>
                  </a:lnTo>
                  <a:lnTo>
                    <a:pt x="972" y="1254"/>
                  </a:lnTo>
                  <a:lnTo>
                    <a:pt x="976" y="1254"/>
                  </a:lnTo>
                  <a:lnTo>
                    <a:pt x="981" y="1252"/>
                  </a:lnTo>
                  <a:lnTo>
                    <a:pt x="994" y="1243"/>
                  </a:lnTo>
                  <a:lnTo>
                    <a:pt x="1002" y="1239"/>
                  </a:lnTo>
                  <a:lnTo>
                    <a:pt x="1010" y="1234"/>
                  </a:lnTo>
                  <a:lnTo>
                    <a:pt x="1019" y="1231"/>
                  </a:lnTo>
                  <a:lnTo>
                    <a:pt x="1028" y="1231"/>
                  </a:lnTo>
                  <a:lnTo>
                    <a:pt x="1073" y="1233"/>
                  </a:lnTo>
                  <a:lnTo>
                    <a:pt x="1109" y="1234"/>
                  </a:lnTo>
                  <a:lnTo>
                    <a:pt x="1117" y="1233"/>
                  </a:lnTo>
                  <a:lnTo>
                    <a:pt x="1124" y="1228"/>
                  </a:lnTo>
                  <a:lnTo>
                    <a:pt x="1142" y="1216"/>
                  </a:lnTo>
                  <a:lnTo>
                    <a:pt x="1165" y="1198"/>
                  </a:lnTo>
                  <a:lnTo>
                    <a:pt x="1202" y="1153"/>
                  </a:lnTo>
                  <a:lnTo>
                    <a:pt x="1230" y="1121"/>
                  </a:lnTo>
                  <a:lnTo>
                    <a:pt x="1248" y="1099"/>
                  </a:lnTo>
                  <a:lnTo>
                    <a:pt x="1252" y="1089"/>
                  </a:lnTo>
                  <a:lnTo>
                    <a:pt x="1254" y="1086"/>
                  </a:lnTo>
                  <a:lnTo>
                    <a:pt x="1254" y="1085"/>
                  </a:lnTo>
                  <a:lnTo>
                    <a:pt x="1254" y="1083"/>
                  </a:lnTo>
                  <a:lnTo>
                    <a:pt x="1255" y="1080"/>
                  </a:lnTo>
                  <a:lnTo>
                    <a:pt x="1260" y="1073"/>
                  </a:lnTo>
                  <a:lnTo>
                    <a:pt x="1276" y="1055"/>
                  </a:lnTo>
                  <a:lnTo>
                    <a:pt x="1305" y="1025"/>
                  </a:lnTo>
                  <a:lnTo>
                    <a:pt x="1318" y="1016"/>
                  </a:lnTo>
                  <a:lnTo>
                    <a:pt x="1344" y="999"/>
                  </a:lnTo>
                  <a:lnTo>
                    <a:pt x="1370" y="984"/>
                  </a:lnTo>
                  <a:lnTo>
                    <a:pt x="1380" y="979"/>
                  </a:lnTo>
                  <a:lnTo>
                    <a:pt x="1386" y="979"/>
                  </a:lnTo>
                  <a:lnTo>
                    <a:pt x="1419" y="989"/>
                  </a:lnTo>
                  <a:lnTo>
                    <a:pt x="1447" y="998"/>
                  </a:lnTo>
                  <a:lnTo>
                    <a:pt x="1447" y="958"/>
                  </a:lnTo>
                  <a:lnTo>
                    <a:pt x="1451" y="958"/>
                  </a:lnTo>
                  <a:lnTo>
                    <a:pt x="1466" y="957"/>
                  </a:lnTo>
                  <a:lnTo>
                    <a:pt x="1475" y="958"/>
                  </a:lnTo>
                  <a:lnTo>
                    <a:pt x="1484" y="961"/>
                  </a:lnTo>
                  <a:lnTo>
                    <a:pt x="1495" y="966"/>
                  </a:lnTo>
                  <a:lnTo>
                    <a:pt x="1504" y="972"/>
                  </a:lnTo>
                  <a:lnTo>
                    <a:pt x="1513" y="979"/>
                  </a:lnTo>
                  <a:lnTo>
                    <a:pt x="1522" y="985"/>
                  </a:lnTo>
                  <a:lnTo>
                    <a:pt x="1537" y="993"/>
                  </a:lnTo>
                  <a:lnTo>
                    <a:pt x="1551" y="998"/>
                  </a:lnTo>
                  <a:lnTo>
                    <a:pt x="1560" y="999"/>
                  </a:lnTo>
                  <a:lnTo>
                    <a:pt x="1587" y="999"/>
                  </a:lnTo>
                  <a:lnTo>
                    <a:pt x="1632" y="999"/>
                  </a:lnTo>
                  <a:lnTo>
                    <a:pt x="1680" y="998"/>
                  </a:lnTo>
                  <a:lnTo>
                    <a:pt x="1697" y="998"/>
                  </a:lnTo>
                  <a:lnTo>
                    <a:pt x="1707" y="996"/>
                  </a:lnTo>
                  <a:lnTo>
                    <a:pt x="1715" y="992"/>
                  </a:lnTo>
                  <a:lnTo>
                    <a:pt x="1722" y="982"/>
                  </a:lnTo>
                  <a:lnTo>
                    <a:pt x="1740" y="958"/>
                  </a:lnTo>
                  <a:lnTo>
                    <a:pt x="1755" y="936"/>
                  </a:lnTo>
                  <a:lnTo>
                    <a:pt x="1761" y="925"/>
                  </a:lnTo>
                  <a:lnTo>
                    <a:pt x="1799" y="919"/>
                  </a:lnTo>
                  <a:lnTo>
                    <a:pt x="1801" y="924"/>
                  </a:lnTo>
                  <a:lnTo>
                    <a:pt x="1807" y="937"/>
                  </a:lnTo>
                  <a:lnTo>
                    <a:pt x="1813" y="957"/>
                  </a:lnTo>
                  <a:lnTo>
                    <a:pt x="1816" y="967"/>
                  </a:lnTo>
                  <a:lnTo>
                    <a:pt x="1817" y="979"/>
                  </a:lnTo>
                  <a:lnTo>
                    <a:pt x="1819" y="989"/>
                  </a:lnTo>
                  <a:lnTo>
                    <a:pt x="1825" y="998"/>
                  </a:lnTo>
                  <a:lnTo>
                    <a:pt x="1831" y="1004"/>
                  </a:lnTo>
                  <a:lnTo>
                    <a:pt x="1838" y="1010"/>
                  </a:lnTo>
                  <a:lnTo>
                    <a:pt x="1846" y="1013"/>
                  </a:lnTo>
                  <a:lnTo>
                    <a:pt x="1852" y="1016"/>
                  </a:lnTo>
                  <a:lnTo>
                    <a:pt x="1858" y="1017"/>
                  </a:lnTo>
                  <a:lnTo>
                    <a:pt x="1861" y="1037"/>
                  </a:lnTo>
                  <a:lnTo>
                    <a:pt x="1862" y="1052"/>
                  </a:lnTo>
                  <a:lnTo>
                    <a:pt x="1864" y="1062"/>
                  </a:lnTo>
                  <a:lnTo>
                    <a:pt x="1864" y="1064"/>
                  </a:lnTo>
                  <a:lnTo>
                    <a:pt x="1867" y="1062"/>
                  </a:lnTo>
                  <a:lnTo>
                    <a:pt x="1877" y="1058"/>
                  </a:lnTo>
                  <a:lnTo>
                    <a:pt x="1893" y="1049"/>
                  </a:lnTo>
                  <a:lnTo>
                    <a:pt x="1888" y="1061"/>
                  </a:lnTo>
                  <a:lnTo>
                    <a:pt x="1874" y="1092"/>
                  </a:lnTo>
                  <a:lnTo>
                    <a:pt x="1862" y="1127"/>
                  </a:lnTo>
                  <a:lnTo>
                    <a:pt x="1859" y="1142"/>
                  </a:lnTo>
                  <a:lnTo>
                    <a:pt x="1858" y="1153"/>
                  </a:lnTo>
                  <a:lnTo>
                    <a:pt x="1859" y="1157"/>
                  </a:lnTo>
                  <a:lnTo>
                    <a:pt x="1862" y="1162"/>
                  </a:lnTo>
                  <a:lnTo>
                    <a:pt x="1867" y="1165"/>
                  </a:lnTo>
                  <a:lnTo>
                    <a:pt x="1871" y="1168"/>
                  </a:lnTo>
                  <a:lnTo>
                    <a:pt x="1884" y="1172"/>
                  </a:lnTo>
                  <a:lnTo>
                    <a:pt x="1897" y="1174"/>
                  </a:lnTo>
                  <a:lnTo>
                    <a:pt x="1897" y="1159"/>
                  </a:lnTo>
                  <a:lnTo>
                    <a:pt x="1874" y="1127"/>
                  </a:lnTo>
                  <a:lnTo>
                    <a:pt x="1897" y="1102"/>
                  </a:lnTo>
                  <a:lnTo>
                    <a:pt x="1905" y="1074"/>
                  </a:lnTo>
                  <a:lnTo>
                    <a:pt x="1959" y="1067"/>
                  </a:lnTo>
                  <a:lnTo>
                    <a:pt x="1968" y="1058"/>
                  </a:lnTo>
                  <a:lnTo>
                    <a:pt x="1991" y="1037"/>
                  </a:lnTo>
                  <a:lnTo>
                    <a:pt x="2003" y="1023"/>
                  </a:lnTo>
                  <a:lnTo>
                    <a:pt x="2013" y="1010"/>
                  </a:lnTo>
                  <a:lnTo>
                    <a:pt x="2022" y="998"/>
                  </a:lnTo>
                  <a:lnTo>
                    <a:pt x="2028" y="987"/>
                  </a:lnTo>
                  <a:lnTo>
                    <a:pt x="2036" y="951"/>
                  </a:lnTo>
                  <a:lnTo>
                    <a:pt x="2042" y="927"/>
                  </a:lnTo>
                  <a:lnTo>
                    <a:pt x="2045" y="900"/>
                  </a:lnTo>
                  <a:lnTo>
                    <a:pt x="2048" y="874"/>
                  </a:lnTo>
                  <a:lnTo>
                    <a:pt x="2048" y="863"/>
                  </a:lnTo>
                  <a:lnTo>
                    <a:pt x="2046" y="853"/>
                  </a:lnTo>
                  <a:lnTo>
                    <a:pt x="2045" y="845"/>
                  </a:lnTo>
                  <a:lnTo>
                    <a:pt x="2042" y="839"/>
                  </a:lnTo>
                  <a:lnTo>
                    <a:pt x="2037" y="835"/>
                  </a:lnTo>
                  <a:lnTo>
                    <a:pt x="2031" y="833"/>
                  </a:lnTo>
                  <a:lnTo>
                    <a:pt x="2021" y="833"/>
                  </a:lnTo>
                  <a:lnTo>
                    <a:pt x="2015" y="832"/>
                  </a:lnTo>
                  <a:lnTo>
                    <a:pt x="2013" y="830"/>
                  </a:lnTo>
                  <a:lnTo>
                    <a:pt x="2013" y="829"/>
                  </a:lnTo>
                  <a:lnTo>
                    <a:pt x="2018" y="827"/>
                  </a:lnTo>
                  <a:lnTo>
                    <a:pt x="2021" y="826"/>
                  </a:lnTo>
                  <a:lnTo>
                    <a:pt x="1997" y="833"/>
                  </a:lnTo>
                  <a:lnTo>
                    <a:pt x="2009" y="799"/>
                  </a:lnTo>
                  <a:lnTo>
                    <a:pt x="2043" y="761"/>
                  </a:lnTo>
                  <a:lnTo>
                    <a:pt x="2073" y="699"/>
                  </a:lnTo>
                  <a:lnTo>
                    <a:pt x="2165" y="704"/>
                  </a:lnTo>
                  <a:lnTo>
                    <a:pt x="2223" y="722"/>
                  </a:lnTo>
                  <a:lnTo>
                    <a:pt x="2269" y="707"/>
                  </a:lnTo>
                  <a:lnTo>
                    <a:pt x="2295" y="662"/>
                  </a:lnTo>
                  <a:lnTo>
                    <a:pt x="2342" y="654"/>
                  </a:lnTo>
                  <a:lnTo>
                    <a:pt x="2331" y="668"/>
                  </a:lnTo>
                  <a:lnTo>
                    <a:pt x="2319" y="684"/>
                  </a:lnTo>
                  <a:lnTo>
                    <a:pt x="2307" y="707"/>
                  </a:lnTo>
                  <a:lnTo>
                    <a:pt x="2295" y="737"/>
                  </a:lnTo>
                  <a:lnTo>
                    <a:pt x="2289" y="753"/>
                  </a:lnTo>
                  <a:lnTo>
                    <a:pt x="2283" y="773"/>
                  </a:lnTo>
                  <a:lnTo>
                    <a:pt x="2278" y="793"/>
                  </a:lnTo>
                  <a:lnTo>
                    <a:pt x="2275" y="815"/>
                  </a:lnTo>
                  <a:lnTo>
                    <a:pt x="2274" y="839"/>
                  </a:lnTo>
                  <a:lnTo>
                    <a:pt x="2272" y="863"/>
                  </a:lnTo>
                  <a:lnTo>
                    <a:pt x="2284" y="910"/>
                  </a:lnTo>
                  <a:lnTo>
                    <a:pt x="2334" y="833"/>
                  </a:lnTo>
                  <a:lnTo>
                    <a:pt x="2340" y="826"/>
                  </a:lnTo>
                  <a:lnTo>
                    <a:pt x="2352" y="811"/>
                  </a:lnTo>
                  <a:lnTo>
                    <a:pt x="2358" y="800"/>
                  </a:lnTo>
                  <a:lnTo>
                    <a:pt x="2363" y="791"/>
                  </a:lnTo>
                  <a:lnTo>
                    <a:pt x="2366" y="782"/>
                  </a:lnTo>
                  <a:lnTo>
                    <a:pt x="2366" y="779"/>
                  </a:lnTo>
                  <a:lnTo>
                    <a:pt x="2364" y="776"/>
                  </a:lnTo>
                  <a:lnTo>
                    <a:pt x="2349" y="743"/>
                  </a:lnTo>
                  <a:lnTo>
                    <a:pt x="2342" y="722"/>
                  </a:lnTo>
                  <a:lnTo>
                    <a:pt x="2346" y="716"/>
                  </a:lnTo>
                  <a:lnTo>
                    <a:pt x="2357" y="701"/>
                  </a:lnTo>
                  <a:lnTo>
                    <a:pt x="2372" y="684"/>
                  </a:lnTo>
                  <a:lnTo>
                    <a:pt x="2379" y="677"/>
                  </a:lnTo>
                  <a:lnTo>
                    <a:pt x="2387" y="672"/>
                  </a:lnTo>
                  <a:lnTo>
                    <a:pt x="2449" y="665"/>
                  </a:lnTo>
                  <a:lnTo>
                    <a:pt x="2459" y="662"/>
                  </a:lnTo>
                  <a:lnTo>
                    <a:pt x="2485" y="654"/>
                  </a:lnTo>
                  <a:lnTo>
                    <a:pt x="2518" y="642"/>
                  </a:lnTo>
                  <a:lnTo>
                    <a:pt x="2533" y="634"/>
                  </a:lnTo>
                  <a:lnTo>
                    <a:pt x="2548" y="627"/>
                  </a:lnTo>
                  <a:lnTo>
                    <a:pt x="2560" y="618"/>
                  </a:lnTo>
                  <a:lnTo>
                    <a:pt x="2571" y="607"/>
                  </a:lnTo>
                  <a:lnTo>
                    <a:pt x="2580" y="595"/>
                  </a:lnTo>
                  <a:lnTo>
                    <a:pt x="2586" y="583"/>
                  </a:lnTo>
                  <a:lnTo>
                    <a:pt x="2587" y="573"/>
                  </a:lnTo>
                  <a:lnTo>
                    <a:pt x="2587" y="567"/>
                  </a:lnTo>
                  <a:lnTo>
                    <a:pt x="2587" y="562"/>
                  </a:lnTo>
                  <a:lnTo>
                    <a:pt x="2584" y="558"/>
                  </a:lnTo>
                  <a:lnTo>
                    <a:pt x="2581" y="553"/>
                  </a:lnTo>
                  <a:lnTo>
                    <a:pt x="2577" y="550"/>
                  </a:lnTo>
                  <a:lnTo>
                    <a:pt x="2571" y="547"/>
                  </a:lnTo>
                  <a:lnTo>
                    <a:pt x="2580" y="544"/>
                  </a:lnTo>
                  <a:lnTo>
                    <a:pt x="2598" y="535"/>
                  </a:lnTo>
                  <a:lnTo>
                    <a:pt x="2608" y="529"/>
                  </a:lnTo>
                  <a:lnTo>
                    <a:pt x="2617" y="523"/>
                  </a:lnTo>
                  <a:lnTo>
                    <a:pt x="2625" y="514"/>
                  </a:lnTo>
                  <a:lnTo>
                    <a:pt x="2626" y="509"/>
                  </a:lnTo>
                  <a:lnTo>
                    <a:pt x="2628" y="505"/>
                  </a:lnTo>
                  <a:lnTo>
                    <a:pt x="2629" y="500"/>
                  </a:lnTo>
                  <a:lnTo>
                    <a:pt x="2629" y="499"/>
                  </a:lnTo>
                  <a:lnTo>
                    <a:pt x="2631" y="499"/>
                  </a:lnTo>
                  <a:lnTo>
                    <a:pt x="2634" y="499"/>
                  </a:lnTo>
                  <a:lnTo>
                    <a:pt x="2644" y="514"/>
                  </a:lnTo>
                  <a:lnTo>
                    <a:pt x="2654" y="523"/>
                  </a:lnTo>
                  <a:lnTo>
                    <a:pt x="2658" y="526"/>
                  </a:lnTo>
                  <a:lnTo>
                    <a:pt x="2664" y="529"/>
                  </a:lnTo>
                  <a:lnTo>
                    <a:pt x="2670" y="532"/>
                  </a:lnTo>
                  <a:lnTo>
                    <a:pt x="2678" y="533"/>
                  </a:lnTo>
                  <a:lnTo>
                    <a:pt x="2685" y="533"/>
                  </a:lnTo>
                  <a:lnTo>
                    <a:pt x="2693" y="530"/>
                  </a:lnTo>
                  <a:lnTo>
                    <a:pt x="2706" y="526"/>
                  </a:lnTo>
                  <a:lnTo>
                    <a:pt x="2714" y="520"/>
                  </a:lnTo>
                  <a:lnTo>
                    <a:pt x="2717" y="517"/>
                  </a:lnTo>
                  <a:lnTo>
                    <a:pt x="2717" y="515"/>
                  </a:lnTo>
                  <a:lnTo>
                    <a:pt x="2717" y="509"/>
                  </a:lnTo>
                  <a:lnTo>
                    <a:pt x="2714" y="506"/>
                  </a:lnTo>
                  <a:lnTo>
                    <a:pt x="2709" y="503"/>
                  </a:lnTo>
                  <a:lnTo>
                    <a:pt x="2705" y="500"/>
                  </a:lnTo>
                  <a:close/>
                </a:path>
              </a:pathLst>
            </a:custGeom>
            <a:solidFill>
              <a:srgbClr val="597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z="1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0" name="Freeform 114"/>
            <p:cNvSpPr>
              <a:spLocks/>
            </p:cNvSpPr>
            <p:nvPr/>
          </p:nvSpPr>
          <p:spPr bwMode="auto">
            <a:xfrm>
              <a:off x="7351713" y="2908300"/>
              <a:ext cx="68262" cy="254000"/>
            </a:xfrm>
            <a:custGeom>
              <a:avLst/>
              <a:gdLst>
                <a:gd name="T0" fmla="*/ 7937 w 43"/>
                <a:gd name="T1" fmla="*/ 254000 h 160"/>
                <a:gd name="T2" fmla="*/ 55562 w 43"/>
                <a:gd name="T3" fmla="*/ 230188 h 160"/>
                <a:gd name="T4" fmla="*/ 55562 w 43"/>
                <a:gd name="T5" fmla="*/ 169863 h 160"/>
                <a:gd name="T6" fmla="*/ 68262 w 43"/>
                <a:gd name="T7" fmla="*/ 103188 h 160"/>
                <a:gd name="T8" fmla="*/ 55562 w 43"/>
                <a:gd name="T9" fmla="*/ 17463 h 160"/>
                <a:gd name="T10" fmla="*/ 36512 w 43"/>
                <a:gd name="T11" fmla="*/ 0 h 160"/>
                <a:gd name="T12" fmla="*/ 12700 w 43"/>
                <a:gd name="T13" fmla="*/ 41275 h 160"/>
                <a:gd name="T14" fmla="*/ 12700 w 43"/>
                <a:gd name="T15" fmla="*/ 139700 h 160"/>
                <a:gd name="T16" fmla="*/ 0 w 43"/>
                <a:gd name="T17" fmla="*/ 217488 h 160"/>
                <a:gd name="T18" fmla="*/ 7937 w 43"/>
                <a:gd name="T19" fmla="*/ 254000 h 1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160"/>
                <a:gd name="T32" fmla="*/ 43 w 43"/>
                <a:gd name="T33" fmla="*/ 160 h 16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160">
                  <a:moveTo>
                    <a:pt x="5" y="160"/>
                  </a:moveTo>
                  <a:lnTo>
                    <a:pt x="35" y="145"/>
                  </a:lnTo>
                  <a:lnTo>
                    <a:pt x="35" y="107"/>
                  </a:lnTo>
                  <a:lnTo>
                    <a:pt x="43" y="65"/>
                  </a:lnTo>
                  <a:lnTo>
                    <a:pt x="35" y="11"/>
                  </a:lnTo>
                  <a:lnTo>
                    <a:pt x="23" y="0"/>
                  </a:lnTo>
                  <a:lnTo>
                    <a:pt x="8" y="26"/>
                  </a:lnTo>
                  <a:lnTo>
                    <a:pt x="8" y="88"/>
                  </a:lnTo>
                  <a:lnTo>
                    <a:pt x="0" y="137"/>
                  </a:lnTo>
                  <a:lnTo>
                    <a:pt x="5" y="16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1" name="Freeform 115"/>
            <p:cNvSpPr>
              <a:spLocks/>
            </p:cNvSpPr>
            <p:nvPr/>
          </p:nvSpPr>
          <p:spPr bwMode="auto">
            <a:xfrm>
              <a:off x="7304088" y="3217863"/>
              <a:ext cx="127000" cy="77787"/>
            </a:xfrm>
            <a:custGeom>
              <a:avLst/>
              <a:gdLst>
                <a:gd name="T0" fmla="*/ 42863 w 80"/>
                <a:gd name="T1" fmla="*/ 73025 h 49"/>
                <a:gd name="T2" fmla="*/ 0 w 80"/>
                <a:gd name="T3" fmla="*/ 77787 h 49"/>
                <a:gd name="T4" fmla="*/ 28575 w 80"/>
                <a:gd name="T5" fmla="*/ 11112 h 49"/>
                <a:gd name="T6" fmla="*/ 79375 w 80"/>
                <a:gd name="T7" fmla="*/ 0 h 49"/>
                <a:gd name="T8" fmla="*/ 127000 w 80"/>
                <a:gd name="T9" fmla="*/ 47625 h 49"/>
                <a:gd name="T10" fmla="*/ 96838 w 80"/>
                <a:gd name="T11" fmla="*/ 77787 h 49"/>
                <a:gd name="T12" fmla="*/ 42863 w 80"/>
                <a:gd name="T13" fmla="*/ 73025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9"/>
                <a:gd name="T23" fmla="*/ 80 w 80"/>
                <a:gd name="T24" fmla="*/ 49 h 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9">
                  <a:moveTo>
                    <a:pt x="27" y="46"/>
                  </a:moveTo>
                  <a:lnTo>
                    <a:pt x="0" y="49"/>
                  </a:lnTo>
                  <a:lnTo>
                    <a:pt x="18" y="7"/>
                  </a:lnTo>
                  <a:lnTo>
                    <a:pt x="50" y="0"/>
                  </a:lnTo>
                  <a:lnTo>
                    <a:pt x="80" y="30"/>
                  </a:lnTo>
                  <a:lnTo>
                    <a:pt x="61" y="49"/>
                  </a:lnTo>
                  <a:lnTo>
                    <a:pt x="27" y="46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2" name="Freeform 116"/>
            <p:cNvSpPr>
              <a:spLocks/>
            </p:cNvSpPr>
            <p:nvPr/>
          </p:nvSpPr>
          <p:spPr bwMode="auto">
            <a:xfrm>
              <a:off x="7104063" y="3327400"/>
              <a:ext cx="255587" cy="230188"/>
            </a:xfrm>
            <a:custGeom>
              <a:avLst/>
              <a:gdLst>
                <a:gd name="T0" fmla="*/ 212725 w 161"/>
                <a:gd name="T1" fmla="*/ 12700 h 145"/>
                <a:gd name="T2" fmla="*/ 180975 w 161"/>
                <a:gd name="T3" fmla="*/ 42863 h 145"/>
                <a:gd name="T4" fmla="*/ 157162 w 161"/>
                <a:gd name="T5" fmla="*/ 71438 h 145"/>
                <a:gd name="T6" fmla="*/ 138112 w 161"/>
                <a:gd name="T7" fmla="*/ 79375 h 145"/>
                <a:gd name="T8" fmla="*/ 114300 w 161"/>
                <a:gd name="T9" fmla="*/ 95250 h 145"/>
                <a:gd name="T10" fmla="*/ 109537 w 161"/>
                <a:gd name="T11" fmla="*/ 138113 h 145"/>
                <a:gd name="T12" fmla="*/ 34925 w 161"/>
                <a:gd name="T13" fmla="*/ 138113 h 145"/>
                <a:gd name="T14" fmla="*/ 0 w 161"/>
                <a:gd name="T15" fmla="*/ 174625 h 145"/>
                <a:gd name="T16" fmla="*/ 34925 w 161"/>
                <a:gd name="T17" fmla="*/ 212725 h 145"/>
                <a:gd name="T18" fmla="*/ 96837 w 161"/>
                <a:gd name="T19" fmla="*/ 225425 h 145"/>
                <a:gd name="T20" fmla="*/ 133350 w 161"/>
                <a:gd name="T21" fmla="*/ 230188 h 145"/>
                <a:gd name="T22" fmla="*/ 180975 w 161"/>
                <a:gd name="T23" fmla="*/ 206375 h 145"/>
                <a:gd name="T24" fmla="*/ 204787 w 161"/>
                <a:gd name="T25" fmla="*/ 122238 h 145"/>
                <a:gd name="T26" fmla="*/ 236537 w 161"/>
                <a:gd name="T27" fmla="*/ 79375 h 145"/>
                <a:gd name="T28" fmla="*/ 255587 w 161"/>
                <a:gd name="T29" fmla="*/ 36513 h 145"/>
                <a:gd name="T30" fmla="*/ 255587 w 161"/>
                <a:gd name="T31" fmla="*/ 0 h 145"/>
                <a:gd name="T32" fmla="*/ 212725 w 161"/>
                <a:gd name="T33" fmla="*/ 12700 h 1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1"/>
                <a:gd name="T52" fmla="*/ 0 h 145"/>
                <a:gd name="T53" fmla="*/ 161 w 161"/>
                <a:gd name="T54" fmla="*/ 145 h 1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1" h="145">
                  <a:moveTo>
                    <a:pt x="134" y="8"/>
                  </a:moveTo>
                  <a:lnTo>
                    <a:pt x="114" y="27"/>
                  </a:lnTo>
                  <a:lnTo>
                    <a:pt x="99" y="45"/>
                  </a:lnTo>
                  <a:lnTo>
                    <a:pt x="87" y="50"/>
                  </a:lnTo>
                  <a:lnTo>
                    <a:pt x="72" y="60"/>
                  </a:lnTo>
                  <a:lnTo>
                    <a:pt x="69" y="87"/>
                  </a:lnTo>
                  <a:lnTo>
                    <a:pt x="22" y="87"/>
                  </a:lnTo>
                  <a:lnTo>
                    <a:pt x="0" y="110"/>
                  </a:lnTo>
                  <a:lnTo>
                    <a:pt x="22" y="134"/>
                  </a:lnTo>
                  <a:lnTo>
                    <a:pt x="61" y="142"/>
                  </a:lnTo>
                  <a:lnTo>
                    <a:pt x="84" y="145"/>
                  </a:lnTo>
                  <a:lnTo>
                    <a:pt x="114" y="130"/>
                  </a:lnTo>
                  <a:lnTo>
                    <a:pt x="129" y="77"/>
                  </a:lnTo>
                  <a:lnTo>
                    <a:pt x="149" y="50"/>
                  </a:lnTo>
                  <a:lnTo>
                    <a:pt x="161" y="23"/>
                  </a:lnTo>
                  <a:lnTo>
                    <a:pt x="161" y="0"/>
                  </a:lnTo>
                  <a:lnTo>
                    <a:pt x="134" y="8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3" name="Freeform 117"/>
            <p:cNvSpPr>
              <a:spLocks/>
            </p:cNvSpPr>
            <p:nvPr/>
          </p:nvSpPr>
          <p:spPr bwMode="auto">
            <a:xfrm>
              <a:off x="7067550" y="3557588"/>
              <a:ext cx="71438" cy="49212"/>
            </a:xfrm>
            <a:custGeom>
              <a:avLst/>
              <a:gdLst>
                <a:gd name="T0" fmla="*/ 28575 w 45"/>
                <a:gd name="T1" fmla="*/ 42862 h 31"/>
                <a:gd name="T2" fmla="*/ 0 w 45"/>
                <a:gd name="T3" fmla="*/ 11112 h 31"/>
                <a:gd name="T4" fmla="*/ 42863 w 45"/>
                <a:gd name="T5" fmla="*/ 0 h 31"/>
                <a:gd name="T6" fmla="*/ 71438 w 45"/>
                <a:gd name="T7" fmla="*/ 19050 h 31"/>
                <a:gd name="T8" fmla="*/ 60325 w 45"/>
                <a:gd name="T9" fmla="*/ 49212 h 31"/>
                <a:gd name="T10" fmla="*/ 28575 w 45"/>
                <a:gd name="T11" fmla="*/ 42862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8" y="27"/>
                  </a:moveTo>
                  <a:lnTo>
                    <a:pt x="0" y="7"/>
                  </a:lnTo>
                  <a:lnTo>
                    <a:pt x="27" y="0"/>
                  </a:lnTo>
                  <a:lnTo>
                    <a:pt x="45" y="12"/>
                  </a:lnTo>
                  <a:lnTo>
                    <a:pt x="38" y="31"/>
                  </a:lnTo>
                  <a:lnTo>
                    <a:pt x="18" y="27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4" name="Freeform 118"/>
            <p:cNvSpPr>
              <a:spLocks/>
            </p:cNvSpPr>
            <p:nvPr/>
          </p:nvSpPr>
          <p:spPr bwMode="auto">
            <a:xfrm>
              <a:off x="6859588" y="3765550"/>
              <a:ext cx="104775" cy="79375"/>
            </a:xfrm>
            <a:custGeom>
              <a:avLst/>
              <a:gdLst>
                <a:gd name="T0" fmla="*/ 38100 w 66"/>
                <a:gd name="T1" fmla="*/ 79375 h 50"/>
                <a:gd name="T2" fmla="*/ 74613 w 66"/>
                <a:gd name="T3" fmla="*/ 58738 h 50"/>
                <a:gd name="T4" fmla="*/ 104775 w 66"/>
                <a:gd name="T5" fmla="*/ 11113 h 50"/>
                <a:gd name="T6" fmla="*/ 61913 w 66"/>
                <a:gd name="T7" fmla="*/ 0 h 50"/>
                <a:gd name="T8" fmla="*/ 0 w 66"/>
                <a:gd name="T9" fmla="*/ 47625 h 50"/>
                <a:gd name="T10" fmla="*/ 38100 w 66"/>
                <a:gd name="T11" fmla="*/ 79375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50"/>
                <a:gd name="T20" fmla="*/ 66 w 66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50">
                  <a:moveTo>
                    <a:pt x="24" y="50"/>
                  </a:moveTo>
                  <a:lnTo>
                    <a:pt x="47" y="37"/>
                  </a:lnTo>
                  <a:lnTo>
                    <a:pt x="66" y="7"/>
                  </a:lnTo>
                  <a:lnTo>
                    <a:pt x="39" y="0"/>
                  </a:lnTo>
                  <a:lnTo>
                    <a:pt x="0" y="30"/>
                  </a:lnTo>
                  <a:lnTo>
                    <a:pt x="24" y="5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5" name="Freeform 119"/>
            <p:cNvSpPr>
              <a:spLocks/>
            </p:cNvSpPr>
            <p:nvPr/>
          </p:nvSpPr>
          <p:spPr bwMode="auto">
            <a:xfrm>
              <a:off x="6648450" y="4208463"/>
              <a:ext cx="217488" cy="241300"/>
            </a:xfrm>
            <a:custGeom>
              <a:avLst/>
              <a:gdLst>
                <a:gd name="T0" fmla="*/ 187325 w 137"/>
                <a:gd name="T1" fmla="*/ 0 h 152"/>
                <a:gd name="T2" fmla="*/ 127000 w 137"/>
                <a:gd name="T3" fmla="*/ 15875 h 152"/>
                <a:gd name="T4" fmla="*/ 68263 w 137"/>
                <a:gd name="T5" fmla="*/ 47625 h 152"/>
                <a:gd name="T6" fmla="*/ 28575 w 137"/>
                <a:gd name="T7" fmla="*/ 95250 h 152"/>
                <a:gd name="T8" fmla="*/ 23813 w 137"/>
                <a:gd name="T9" fmla="*/ 96838 h 152"/>
                <a:gd name="T10" fmla="*/ 14288 w 137"/>
                <a:gd name="T11" fmla="*/ 104775 h 152"/>
                <a:gd name="T12" fmla="*/ 4763 w 137"/>
                <a:gd name="T13" fmla="*/ 114300 h 152"/>
                <a:gd name="T14" fmla="*/ 0 w 137"/>
                <a:gd name="T15" fmla="*/ 119063 h 152"/>
                <a:gd name="T16" fmla="*/ 0 w 137"/>
                <a:gd name="T17" fmla="*/ 125413 h 152"/>
                <a:gd name="T18" fmla="*/ 0 w 137"/>
                <a:gd name="T19" fmla="*/ 134938 h 152"/>
                <a:gd name="T20" fmla="*/ 4763 w 137"/>
                <a:gd name="T21" fmla="*/ 150813 h 152"/>
                <a:gd name="T22" fmla="*/ 17463 w 137"/>
                <a:gd name="T23" fmla="*/ 180975 h 152"/>
                <a:gd name="T24" fmla="*/ 36513 w 137"/>
                <a:gd name="T25" fmla="*/ 223838 h 152"/>
                <a:gd name="T26" fmla="*/ 96838 w 137"/>
                <a:gd name="T27" fmla="*/ 241300 h 152"/>
                <a:gd name="T28" fmla="*/ 163513 w 137"/>
                <a:gd name="T29" fmla="*/ 169863 h 152"/>
                <a:gd name="T30" fmla="*/ 174625 w 137"/>
                <a:gd name="T31" fmla="*/ 165100 h 152"/>
                <a:gd name="T32" fmla="*/ 184150 w 137"/>
                <a:gd name="T33" fmla="*/ 157163 h 152"/>
                <a:gd name="T34" fmla="*/ 196850 w 137"/>
                <a:gd name="T35" fmla="*/ 150813 h 152"/>
                <a:gd name="T36" fmla="*/ 206375 w 137"/>
                <a:gd name="T37" fmla="*/ 139700 h 152"/>
                <a:gd name="T38" fmla="*/ 215900 w 137"/>
                <a:gd name="T39" fmla="*/ 128588 h 152"/>
                <a:gd name="T40" fmla="*/ 215900 w 137"/>
                <a:gd name="T41" fmla="*/ 120650 h 152"/>
                <a:gd name="T42" fmla="*/ 217488 w 137"/>
                <a:gd name="T43" fmla="*/ 115888 h 152"/>
                <a:gd name="T44" fmla="*/ 215900 w 137"/>
                <a:gd name="T45" fmla="*/ 109538 h 152"/>
                <a:gd name="T46" fmla="*/ 211138 w 137"/>
                <a:gd name="T47" fmla="*/ 101600 h 152"/>
                <a:gd name="T48" fmla="*/ 203200 w 137"/>
                <a:gd name="T49" fmla="*/ 87313 h 152"/>
                <a:gd name="T50" fmla="*/ 198438 w 137"/>
                <a:gd name="T51" fmla="*/ 71438 h 152"/>
                <a:gd name="T52" fmla="*/ 193675 w 137"/>
                <a:gd name="T53" fmla="*/ 53975 h 152"/>
                <a:gd name="T54" fmla="*/ 192088 w 137"/>
                <a:gd name="T55" fmla="*/ 38100 h 152"/>
                <a:gd name="T56" fmla="*/ 187325 w 137"/>
                <a:gd name="T57" fmla="*/ 9525 h 152"/>
                <a:gd name="T58" fmla="*/ 187325 w 137"/>
                <a:gd name="T59" fmla="*/ 0 h 1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7"/>
                <a:gd name="T91" fmla="*/ 0 h 152"/>
                <a:gd name="T92" fmla="*/ 137 w 137"/>
                <a:gd name="T93" fmla="*/ 152 h 15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7" h="152">
                  <a:moveTo>
                    <a:pt x="118" y="0"/>
                  </a:moveTo>
                  <a:lnTo>
                    <a:pt x="80" y="10"/>
                  </a:lnTo>
                  <a:lnTo>
                    <a:pt x="43" y="30"/>
                  </a:lnTo>
                  <a:lnTo>
                    <a:pt x="18" y="60"/>
                  </a:lnTo>
                  <a:lnTo>
                    <a:pt x="15" y="61"/>
                  </a:lnTo>
                  <a:lnTo>
                    <a:pt x="9" y="66"/>
                  </a:lnTo>
                  <a:lnTo>
                    <a:pt x="3" y="72"/>
                  </a:lnTo>
                  <a:lnTo>
                    <a:pt x="0" y="75"/>
                  </a:lnTo>
                  <a:lnTo>
                    <a:pt x="0" y="79"/>
                  </a:lnTo>
                  <a:lnTo>
                    <a:pt x="0" y="85"/>
                  </a:lnTo>
                  <a:lnTo>
                    <a:pt x="3" y="95"/>
                  </a:lnTo>
                  <a:lnTo>
                    <a:pt x="11" y="114"/>
                  </a:lnTo>
                  <a:lnTo>
                    <a:pt x="23" y="141"/>
                  </a:lnTo>
                  <a:lnTo>
                    <a:pt x="61" y="152"/>
                  </a:lnTo>
                  <a:lnTo>
                    <a:pt x="103" y="107"/>
                  </a:lnTo>
                  <a:lnTo>
                    <a:pt x="110" y="104"/>
                  </a:lnTo>
                  <a:lnTo>
                    <a:pt x="116" y="99"/>
                  </a:lnTo>
                  <a:lnTo>
                    <a:pt x="124" y="95"/>
                  </a:lnTo>
                  <a:lnTo>
                    <a:pt x="130" y="88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7" y="73"/>
                  </a:lnTo>
                  <a:lnTo>
                    <a:pt x="136" y="69"/>
                  </a:lnTo>
                  <a:lnTo>
                    <a:pt x="133" y="64"/>
                  </a:lnTo>
                  <a:lnTo>
                    <a:pt x="128" y="55"/>
                  </a:lnTo>
                  <a:lnTo>
                    <a:pt x="125" y="45"/>
                  </a:lnTo>
                  <a:lnTo>
                    <a:pt x="122" y="34"/>
                  </a:lnTo>
                  <a:lnTo>
                    <a:pt x="121" y="24"/>
                  </a:lnTo>
                  <a:lnTo>
                    <a:pt x="118" y="6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6" name="Freeform 120"/>
            <p:cNvSpPr>
              <a:spLocks/>
            </p:cNvSpPr>
            <p:nvPr/>
          </p:nvSpPr>
          <p:spPr bwMode="auto">
            <a:xfrm>
              <a:off x="6362700" y="4279900"/>
              <a:ext cx="207963" cy="200025"/>
            </a:xfrm>
            <a:custGeom>
              <a:avLst/>
              <a:gdLst>
                <a:gd name="T0" fmla="*/ 133350 w 131"/>
                <a:gd name="T1" fmla="*/ 188913 h 126"/>
                <a:gd name="T2" fmla="*/ 109538 w 131"/>
                <a:gd name="T3" fmla="*/ 141288 h 126"/>
                <a:gd name="T4" fmla="*/ 66675 w 131"/>
                <a:gd name="T5" fmla="*/ 79375 h 126"/>
                <a:gd name="T6" fmla="*/ 0 w 131"/>
                <a:gd name="T7" fmla="*/ 11113 h 126"/>
                <a:gd name="T8" fmla="*/ 49213 w 131"/>
                <a:gd name="T9" fmla="*/ 0 h 126"/>
                <a:gd name="T10" fmla="*/ 115888 w 131"/>
                <a:gd name="T11" fmla="*/ 30163 h 126"/>
                <a:gd name="T12" fmla="*/ 157163 w 131"/>
                <a:gd name="T13" fmla="*/ 117475 h 126"/>
                <a:gd name="T14" fmla="*/ 169863 w 131"/>
                <a:gd name="T15" fmla="*/ 128588 h 126"/>
                <a:gd name="T16" fmla="*/ 193675 w 131"/>
                <a:gd name="T17" fmla="*/ 157163 h 126"/>
                <a:gd name="T18" fmla="*/ 203200 w 131"/>
                <a:gd name="T19" fmla="*/ 174625 h 126"/>
                <a:gd name="T20" fmla="*/ 207963 w 131"/>
                <a:gd name="T21" fmla="*/ 185738 h 126"/>
                <a:gd name="T22" fmla="*/ 207963 w 131"/>
                <a:gd name="T23" fmla="*/ 193675 h 126"/>
                <a:gd name="T24" fmla="*/ 204788 w 131"/>
                <a:gd name="T25" fmla="*/ 198438 h 126"/>
                <a:gd name="T26" fmla="*/ 200025 w 131"/>
                <a:gd name="T27" fmla="*/ 200025 h 126"/>
                <a:gd name="T28" fmla="*/ 195263 w 131"/>
                <a:gd name="T29" fmla="*/ 200025 h 126"/>
                <a:gd name="T30" fmla="*/ 166688 w 131"/>
                <a:gd name="T31" fmla="*/ 198438 h 126"/>
                <a:gd name="T32" fmla="*/ 147638 w 131"/>
                <a:gd name="T33" fmla="*/ 195263 h 126"/>
                <a:gd name="T34" fmla="*/ 138113 w 131"/>
                <a:gd name="T35" fmla="*/ 190500 h 126"/>
                <a:gd name="T36" fmla="*/ 133350 w 131"/>
                <a:gd name="T37" fmla="*/ 188913 h 1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1"/>
                <a:gd name="T58" fmla="*/ 0 h 126"/>
                <a:gd name="T59" fmla="*/ 131 w 131"/>
                <a:gd name="T60" fmla="*/ 126 h 1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1" h="126">
                  <a:moveTo>
                    <a:pt x="84" y="119"/>
                  </a:moveTo>
                  <a:lnTo>
                    <a:pt x="69" y="89"/>
                  </a:lnTo>
                  <a:lnTo>
                    <a:pt x="42" y="50"/>
                  </a:lnTo>
                  <a:lnTo>
                    <a:pt x="0" y="7"/>
                  </a:lnTo>
                  <a:lnTo>
                    <a:pt x="31" y="0"/>
                  </a:lnTo>
                  <a:lnTo>
                    <a:pt x="73" y="19"/>
                  </a:lnTo>
                  <a:lnTo>
                    <a:pt x="99" y="74"/>
                  </a:lnTo>
                  <a:lnTo>
                    <a:pt x="107" y="81"/>
                  </a:lnTo>
                  <a:lnTo>
                    <a:pt x="122" y="99"/>
                  </a:lnTo>
                  <a:lnTo>
                    <a:pt x="128" y="110"/>
                  </a:lnTo>
                  <a:lnTo>
                    <a:pt x="131" y="117"/>
                  </a:lnTo>
                  <a:lnTo>
                    <a:pt x="131" y="122"/>
                  </a:lnTo>
                  <a:lnTo>
                    <a:pt x="129" y="125"/>
                  </a:lnTo>
                  <a:lnTo>
                    <a:pt x="126" y="126"/>
                  </a:lnTo>
                  <a:lnTo>
                    <a:pt x="123" y="126"/>
                  </a:lnTo>
                  <a:lnTo>
                    <a:pt x="105" y="125"/>
                  </a:lnTo>
                  <a:lnTo>
                    <a:pt x="93" y="123"/>
                  </a:lnTo>
                  <a:lnTo>
                    <a:pt x="87" y="120"/>
                  </a:lnTo>
                  <a:lnTo>
                    <a:pt x="84" y="11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7" name="Freeform 121"/>
            <p:cNvSpPr>
              <a:spLocks/>
            </p:cNvSpPr>
            <p:nvPr/>
          </p:nvSpPr>
          <p:spPr bwMode="auto">
            <a:xfrm>
              <a:off x="6605588" y="4498975"/>
              <a:ext cx="158750" cy="92075"/>
            </a:xfrm>
            <a:custGeom>
              <a:avLst/>
              <a:gdLst>
                <a:gd name="T0" fmla="*/ 0 w 100"/>
                <a:gd name="T1" fmla="*/ 68263 h 58"/>
                <a:gd name="T2" fmla="*/ 0 w 100"/>
                <a:gd name="T3" fmla="*/ 0 h 58"/>
                <a:gd name="T4" fmla="*/ 60325 w 100"/>
                <a:gd name="T5" fmla="*/ 23813 h 58"/>
                <a:gd name="T6" fmla="*/ 158750 w 100"/>
                <a:gd name="T7" fmla="*/ 55563 h 58"/>
                <a:gd name="T8" fmla="*/ 115888 w 100"/>
                <a:gd name="T9" fmla="*/ 84138 h 58"/>
                <a:gd name="T10" fmla="*/ 42863 w 100"/>
                <a:gd name="T11" fmla="*/ 92075 h 58"/>
                <a:gd name="T12" fmla="*/ 0 w 100"/>
                <a:gd name="T13" fmla="*/ 68263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0"/>
                <a:gd name="T22" fmla="*/ 0 h 58"/>
                <a:gd name="T23" fmla="*/ 100 w 100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0" h="58">
                  <a:moveTo>
                    <a:pt x="0" y="43"/>
                  </a:moveTo>
                  <a:lnTo>
                    <a:pt x="0" y="0"/>
                  </a:lnTo>
                  <a:lnTo>
                    <a:pt x="38" y="15"/>
                  </a:lnTo>
                  <a:lnTo>
                    <a:pt x="100" y="35"/>
                  </a:lnTo>
                  <a:lnTo>
                    <a:pt x="73" y="53"/>
                  </a:lnTo>
                  <a:lnTo>
                    <a:pt x="27" y="58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8" name="Freeform 122"/>
            <p:cNvSpPr>
              <a:spLocks/>
            </p:cNvSpPr>
            <p:nvPr/>
          </p:nvSpPr>
          <p:spPr bwMode="auto">
            <a:xfrm>
              <a:off x="6823075" y="4318000"/>
              <a:ext cx="141288" cy="174625"/>
            </a:xfrm>
            <a:custGeom>
              <a:avLst/>
              <a:gdLst>
                <a:gd name="T0" fmla="*/ 103188 w 89"/>
                <a:gd name="T1" fmla="*/ 174625 h 110"/>
                <a:gd name="T2" fmla="*/ 36513 w 89"/>
                <a:gd name="T3" fmla="*/ 142875 h 110"/>
                <a:gd name="T4" fmla="*/ 0 w 89"/>
                <a:gd name="T5" fmla="*/ 131763 h 110"/>
                <a:gd name="T6" fmla="*/ 36513 w 89"/>
                <a:gd name="T7" fmla="*/ 71438 h 110"/>
                <a:gd name="T8" fmla="*/ 103188 w 89"/>
                <a:gd name="T9" fmla="*/ 0 h 110"/>
                <a:gd name="T10" fmla="*/ 141288 w 89"/>
                <a:gd name="T11" fmla="*/ 65088 h 110"/>
                <a:gd name="T12" fmla="*/ 122238 w 89"/>
                <a:gd name="T13" fmla="*/ 90488 h 110"/>
                <a:gd name="T14" fmla="*/ 103188 w 89"/>
                <a:gd name="T15" fmla="*/ 174625 h 1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9"/>
                <a:gd name="T25" fmla="*/ 0 h 110"/>
                <a:gd name="T26" fmla="*/ 89 w 89"/>
                <a:gd name="T27" fmla="*/ 110 h 1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9" h="110">
                  <a:moveTo>
                    <a:pt x="65" y="110"/>
                  </a:moveTo>
                  <a:lnTo>
                    <a:pt x="23" y="90"/>
                  </a:lnTo>
                  <a:lnTo>
                    <a:pt x="0" y="83"/>
                  </a:lnTo>
                  <a:lnTo>
                    <a:pt x="23" y="45"/>
                  </a:lnTo>
                  <a:lnTo>
                    <a:pt x="65" y="0"/>
                  </a:lnTo>
                  <a:lnTo>
                    <a:pt x="89" y="41"/>
                  </a:lnTo>
                  <a:lnTo>
                    <a:pt x="77" y="57"/>
                  </a:lnTo>
                  <a:lnTo>
                    <a:pt x="65" y="110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9" name="Freeform 123"/>
            <p:cNvSpPr>
              <a:spLocks/>
            </p:cNvSpPr>
            <p:nvPr/>
          </p:nvSpPr>
          <p:spPr bwMode="auto">
            <a:xfrm>
              <a:off x="5022850" y="3025775"/>
              <a:ext cx="2049463" cy="1317625"/>
            </a:xfrm>
            <a:custGeom>
              <a:avLst/>
              <a:gdLst>
                <a:gd name="T0" fmla="*/ 2012950 w 1291"/>
                <a:gd name="T1" fmla="*/ 274638 h 830"/>
                <a:gd name="T2" fmla="*/ 1997075 w 1291"/>
                <a:gd name="T3" fmla="*/ 230188 h 830"/>
                <a:gd name="T4" fmla="*/ 1978025 w 1291"/>
                <a:gd name="T5" fmla="*/ 153988 h 830"/>
                <a:gd name="T6" fmla="*/ 1925638 w 1291"/>
                <a:gd name="T7" fmla="*/ 111125 h 830"/>
                <a:gd name="T8" fmla="*/ 1897063 w 1291"/>
                <a:gd name="T9" fmla="*/ 7938 h 830"/>
                <a:gd name="T10" fmla="*/ 1771650 w 1291"/>
                <a:gd name="T11" fmla="*/ 100013 h 830"/>
                <a:gd name="T12" fmla="*/ 1628775 w 1291"/>
                <a:gd name="T13" fmla="*/ 127000 h 830"/>
                <a:gd name="T14" fmla="*/ 1454150 w 1291"/>
                <a:gd name="T15" fmla="*/ 104775 h 830"/>
                <a:gd name="T16" fmla="*/ 1379538 w 1291"/>
                <a:gd name="T17" fmla="*/ 61913 h 830"/>
                <a:gd name="T18" fmla="*/ 1290638 w 1291"/>
                <a:gd name="T19" fmla="*/ 111125 h 830"/>
                <a:gd name="T20" fmla="*/ 1130300 w 1291"/>
                <a:gd name="T21" fmla="*/ 153988 h 830"/>
                <a:gd name="T22" fmla="*/ 1028700 w 1291"/>
                <a:gd name="T23" fmla="*/ 260350 h 830"/>
                <a:gd name="T24" fmla="*/ 990600 w 1291"/>
                <a:gd name="T25" fmla="*/ 320675 h 830"/>
                <a:gd name="T26" fmla="*/ 811213 w 1291"/>
                <a:gd name="T27" fmla="*/ 498475 h 830"/>
                <a:gd name="T28" fmla="*/ 641350 w 1291"/>
                <a:gd name="T29" fmla="*/ 500063 h 830"/>
                <a:gd name="T30" fmla="*/ 581025 w 1291"/>
                <a:gd name="T31" fmla="*/ 531813 h 830"/>
                <a:gd name="T32" fmla="*/ 496888 w 1291"/>
                <a:gd name="T33" fmla="*/ 452438 h 830"/>
                <a:gd name="T34" fmla="*/ 393700 w 1291"/>
                <a:gd name="T35" fmla="*/ 485775 h 830"/>
                <a:gd name="T36" fmla="*/ 260350 w 1291"/>
                <a:gd name="T37" fmla="*/ 430213 h 830"/>
                <a:gd name="T38" fmla="*/ 209550 w 1291"/>
                <a:gd name="T39" fmla="*/ 481013 h 830"/>
                <a:gd name="T40" fmla="*/ 73025 w 1291"/>
                <a:gd name="T41" fmla="*/ 504825 h 830"/>
                <a:gd name="T42" fmla="*/ 11113 w 1291"/>
                <a:gd name="T43" fmla="*/ 655638 h 830"/>
                <a:gd name="T44" fmla="*/ 228600 w 1291"/>
                <a:gd name="T45" fmla="*/ 1036638 h 830"/>
                <a:gd name="T46" fmla="*/ 509588 w 1291"/>
                <a:gd name="T47" fmla="*/ 830263 h 830"/>
                <a:gd name="T48" fmla="*/ 336550 w 1291"/>
                <a:gd name="T49" fmla="*/ 622300 h 830"/>
                <a:gd name="T50" fmla="*/ 487363 w 1291"/>
                <a:gd name="T51" fmla="*/ 712788 h 830"/>
                <a:gd name="T52" fmla="*/ 719138 w 1291"/>
                <a:gd name="T53" fmla="*/ 847725 h 830"/>
                <a:gd name="T54" fmla="*/ 920750 w 1291"/>
                <a:gd name="T55" fmla="*/ 1133475 h 830"/>
                <a:gd name="T56" fmla="*/ 963613 w 1291"/>
                <a:gd name="T57" fmla="*/ 1103313 h 830"/>
                <a:gd name="T58" fmla="*/ 1049338 w 1291"/>
                <a:gd name="T59" fmla="*/ 958850 h 830"/>
                <a:gd name="T60" fmla="*/ 1160463 w 1291"/>
                <a:gd name="T61" fmla="*/ 873125 h 830"/>
                <a:gd name="T62" fmla="*/ 1279525 w 1291"/>
                <a:gd name="T63" fmla="*/ 958850 h 830"/>
                <a:gd name="T64" fmla="*/ 1304925 w 1291"/>
                <a:gd name="T65" fmla="*/ 1008063 h 830"/>
                <a:gd name="T66" fmla="*/ 1346200 w 1291"/>
                <a:gd name="T67" fmla="*/ 1012825 h 830"/>
                <a:gd name="T68" fmla="*/ 1373188 w 1291"/>
                <a:gd name="T69" fmla="*/ 1177925 h 830"/>
                <a:gd name="T70" fmla="*/ 1435100 w 1291"/>
                <a:gd name="T71" fmla="*/ 1246188 h 830"/>
                <a:gd name="T72" fmla="*/ 1530350 w 1291"/>
                <a:gd name="T73" fmla="*/ 1317625 h 830"/>
                <a:gd name="T74" fmla="*/ 1552575 w 1291"/>
                <a:gd name="T75" fmla="*/ 1284288 h 830"/>
                <a:gd name="T76" fmla="*/ 1535113 w 1291"/>
                <a:gd name="T77" fmla="*/ 1236663 h 830"/>
                <a:gd name="T78" fmla="*/ 1455738 w 1291"/>
                <a:gd name="T79" fmla="*/ 1108075 h 830"/>
                <a:gd name="T80" fmla="*/ 1492250 w 1291"/>
                <a:gd name="T81" fmla="*/ 1090613 h 830"/>
                <a:gd name="T82" fmla="*/ 1519238 w 1291"/>
                <a:gd name="T83" fmla="*/ 1122363 h 830"/>
                <a:gd name="T84" fmla="*/ 1576388 w 1291"/>
                <a:gd name="T85" fmla="*/ 1100138 h 830"/>
                <a:gd name="T86" fmla="*/ 1614488 w 1291"/>
                <a:gd name="T87" fmla="*/ 1027113 h 830"/>
                <a:gd name="T88" fmla="*/ 1547813 w 1291"/>
                <a:gd name="T89" fmla="*/ 858838 h 830"/>
                <a:gd name="T90" fmla="*/ 1630363 w 1291"/>
                <a:gd name="T91" fmla="*/ 920750 h 830"/>
                <a:gd name="T92" fmla="*/ 1668463 w 1291"/>
                <a:gd name="T93" fmla="*/ 904875 h 830"/>
                <a:gd name="T94" fmla="*/ 1776413 w 1291"/>
                <a:gd name="T95" fmla="*/ 773113 h 830"/>
                <a:gd name="T96" fmla="*/ 1882775 w 1291"/>
                <a:gd name="T97" fmla="*/ 665163 h 830"/>
                <a:gd name="T98" fmla="*/ 1897063 w 1291"/>
                <a:gd name="T99" fmla="*/ 574675 h 830"/>
                <a:gd name="T100" fmla="*/ 1887538 w 1291"/>
                <a:gd name="T101" fmla="*/ 415925 h 830"/>
                <a:gd name="T102" fmla="*/ 1978025 w 1291"/>
                <a:gd name="T103" fmla="*/ 404813 h 830"/>
                <a:gd name="T104" fmla="*/ 2008188 w 1291"/>
                <a:gd name="T105" fmla="*/ 395288 h 83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91"/>
                <a:gd name="T160" fmla="*/ 0 h 830"/>
                <a:gd name="T161" fmla="*/ 1291 w 1291"/>
                <a:gd name="T162" fmla="*/ 830 h 83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91" h="830">
                  <a:moveTo>
                    <a:pt x="1252" y="234"/>
                  </a:moveTo>
                  <a:lnTo>
                    <a:pt x="1252" y="234"/>
                  </a:lnTo>
                  <a:lnTo>
                    <a:pt x="1253" y="223"/>
                  </a:lnTo>
                  <a:lnTo>
                    <a:pt x="1256" y="208"/>
                  </a:lnTo>
                  <a:lnTo>
                    <a:pt x="1268" y="173"/>
                  </a:lnTo>
                  <a:lnTo>
                    <a:pt x="1282" y="142"/>
                  </a:lnTo>
                  <a:lnTo>
                    <a:pt x="1287" y="130"/>
                  </a:lnTo>
                  <a:lnTo>
                    <a:pt x="1271" y="139"/>
                  </a:lnTo>
                  <a:lnTo>
                    <a:pt x="1261" y="143"/>
                  </a:lnTo>
                  <a:lnTo>
                    <a:pt x="1258" y="145"/>
                  </a:lnTo>
                  <a:lnTo>
                    <a:pt x="1258" y="143"/>
                  </a:lnTo>
                  <a:lnTo>
                    <a:pt x="1256" y="133"/>
                  </a:lnTo>
                  <a:lnTo>
                    <a:pt x="1255" y="118"/>
                  </a:lnTo>
                  <a:lnTo>
                    <a:pt x="1252" y="98"/>
                  </a:lnTo>
                  <a:lnTo>
                    <a:pt x="1246" y="97"/>
                  </a:lnTo>
                  <a:lnTo>
                    <a:pt x="1240" y="94"/>
                  </a:lnTo>
                  <a:lnTo>
                    <a:pt x="1232" y="91"/>
                  </a:lnTo>
                  <a:lnTo>
                    <a:pt x="1225" y="85"/>
                  </a:lnTo>
                  <a:lnTo>
                    <a:pt x="1219" y="79"/>
                  </a:lnTo>
                  <a:lnTo>
                    <a:pt x="1213" y="70"/>
                  </a:lnTo>
                  <a:lnTo>
                    <a:pt x="1211" y="60"/>
                  </a:lnTo>
                  <a:lnTo>
                    <a:pt x="1210" y="48"/>
                  </a:lnTo>
                  <a:lnTo>
                    <a:pt x="1207" y="38"/>
                  </a:lnTo>
                  <a:lnTo>
                    <a:pt x="1201" y="18"/>
                  </a:lnTo>
                  <a:lnTo>
                    <a:pt x="1195" y="5"/>
                  </a:lnTo>
                  <a:lnTo>
                    <a:pt x="1193" y="0"/>
                  </a:lnTo>
                  <a:lnTo>
                    <a:pt x="1155" y="6"/>
                  </a:lnTo>
                  <a:lnTo>
                    <a:pt x="1149" y="17"/>
                  </a:lnTo>
                  <a:lnTo>
                    <a:pt x="1134" y="39"/>
                  </a:lnTo>
                  <a:lnTo>
                    <a:pt x="1116" y="63"/>
                  </a:lnTo>
                  <a:lnTo>
                    <a:pt x="1109" y="73"/>
                  </a:lnTo>
                  <a:lnTo>
                    <a:pt x="1101" y="77"/>
                  </a:lnTo>
                  <a:lnTo>
                    <a:pt x="1091" y="79"/>
                  </a:lnTo>
                  <a:lnTo>
                    <a:pt x="1074" y="79"/>
                  </a:lnTo>
                  <a:lnTo>
                    <a:pt x="1026" y="80"/>
                  </a:lnTo>
                  <a:lnTo>
                    <a:pt x="981" y="80"/>
                  </a:lnTo>
                  <a:lnTo>
                    <a:pt x="954" y="80"/>
                  </a:lnTo>
                  <a:lnTo>
                    <a:pt x="945" y="79"/>
                  </a:lnTo>
                  <a:lnTo>
                    <a:pt x="931" y="74"/>
                  </a:lnTo>
                  <a:lnTo>
                    <a:pt x="916" y="66"/>
                  </a:lnTo>
                  <a:lnTo>
                    <a:pt x="907" y="60"/>
                  </a:lnTo>
                  <a:lnTo>
                    <a:pt x="898" y="53"/>
                  </a:lnTo>
                  <a:lnTo>
                    <a:pt x="889" y="47"/>
                  </a:lnTo>
                  <a:lnTo>
                    <a:pt x="878" y="42"/>
                  </a:lnTo>
                  <a:lnTo>
                    <a:pt x="869" y="39"/>
                  </a:lnTo>
                  <a:lnTo>
                    <a:pt x="860" y="38"/>
                  </a:lnTo>
                  <a:lnTo>
                    <a:pt x="845" y="39"/>
                  </a:lnTo>
                  <a:lnTo>
                    <a:pt x="841" y="39"/>
                  </a:lnTo>
                  <a:lnTo>
                    <a:pt x="841" y="79"/>
                  </a:lnTo>
                  <a:lnTo>
                    <a:pt x="813" y="70"/>
                  </a:lnTo>
                  <a:lnTo>
                    <a:pt x="780" y="60"/>
                  </a:lnTo>
                  <a:lnTo>
                    <a:pt x="774" y="60"/>
                  </a:lnTo>
                  <a:lnTo>
                    <a:pt x="764" y="65"/>
                  </a:lnTo>
                  <a:lnTo>
                    <a:pt x="738" y="80"/>
                  </a:lnTo>
                  <a:lnTo>
                    <a:pt x="712" y="97"/>
                  </a:lnTo>
                  <a:lnTo>
                    <a:pt x="699" y="106"/>
                  </a:lnTo>
                  <a:lnTo>
                    <a:pt x="670" y="136"/>
                  </a:lnTo>
                  <a:lnTo>
                    <a:pt x="654" y="154"/>
                  </a:lnTo>
                  <a:lnTo>
                    <a:pt x="649" y="161"/>
                  </a:lnTo>
                  <a:lnTo>
                    <a:pt x="648" y="164"/>
                  </a:lnTo>
                  <a:lnTo>
                    <a:pt x="648" y="166"/>
                  </a:lnTo>
                  <a:lnTo>
                    <a:pt x="648" y="167"/>
                  </a:lnTo>
                  <a:lnTo>
                    <a:pt x="646" y="170"/>
                  </a:lnTo>
                  <a:lnTo>
                    <a:pt x="642" y="180"/>
                  </a:lnTo>
                  <a:lnTo>
                    <a:pt x="624" y="202"/>
                  </a:lnTo>
                  <a:lnTo>
                    <a:pt x="596" y="234"/>
                  </a:lnTo>
                  <a:lnTo>
                    <a:pt x="559" y="279"/>
                  </a:lnTo>
                  <a:lnTo>
                    <a:pt x="536" y="297"/>
                  </a:lnTo>
                  <a:lnTo>
                    <a:pt x="518" y="309"/>
                  </a:lnTo>
                  <a:lnTo>
                    <a:pt x="511" y="314"/>
                  </a:lnTo>
                  <a:lnTo>
                    <a:pt x="503" y="315"/>
                  </a:lnTo>
                  <a:lnTo>
                    <a:pt x="467" y="314"/>
                  </a:lnTo>
                  <a:lnTo>
                    <a:pt x="422" y="312"/>
                  </a:lnTo>
                  <a:lnTo>
                    <a:pt x="413" y="312"/>
                  </a:lnTo>
                  <a:lnTo>
                    <a:pt x="404" y="315"/>
                  </a:lnTo>
                  <a:lnTo>
                    <a:pt x="396" y="320"/>
                  </a:lnTo>
                  <a:lnTo>
                    <a:pt x="388" y="324"/>
                  </a:lnTo>
                  <a:lnTo>
                    <a:pt x="375" y="333"/>
                  </a:lnTo>
                  <a:lnTo>
                    <a:pt x="370" y="335"/>
                  </a:lnTo>
                  <a:lnTo>
                    <a:pt x="366" y="335"/>
                  </a:lnTo>
                  <a:lnTo>
                    <a:pt x="361" y="332"/>
                  </a:lnTo>
                  <a:lnTo>
                    <a:pt x="355" y="326"/>
                  </a:lnTo>
                  <a:lnTo>
                    <a:pt x="337" y="308"/>
                  </a:lnTo>
                  <a:lnTo>
                    <a:pt x="319" y="291"/>
                  </a:lnTo>
                  <a:lnTo>
                    <a:pt x="313" y="285"/>
                  </a:lnTo>
                  <a:lnTo>
                    <a:pt x="309" y="283"/>
                  </a:lnTo>
                  <a:lnTo>
                    <a:pt x="303" y="285"/>
                  </a:lnTo>
                  <a:lnTo>
                    <a:pt x="295" y="288"/>
                  </a:lnTo>
                  <a:lnTo>
                    <a:pt x="272" y="297"/>
                  </a:lnTo>
                  <a:lnTo>
                    <a:pt x="248" y="306"/>
                  </a:lnTo>
                  <a:lnTo>
                    <a:pt x="239" y="309"/>
                  </a:lnTo>
                  <a:lnTo>
                    <a:pt x="232" y="308"/>
                  </a:lnTo>
                  <a:lnTo>
                    <a:pt x="215" y="300"/>
                  </a:lnTo>
                  <a:lnTo>
                    <a:pt x="193" y="288"/>
                  </a:lnTo>
                  <a:lnTo>
                    <a:pt x="164" y="271"/>
                  </a:lnTo>
                  <a:lnTo>
                    <a:pt x="156" y="286"/>
                  </a:lnTo>
                  <a:lnTo>
                    <a:pt x="150" y="296"/>
                  </a:lnTo>
                  <a:lnTo>
                    <a:pt x="147" y="299"/>
                  </a:lnTo>
                  <a:lnTo>
                    <a:pt x="144" y="300"/>
                  </a:lnTo>
                  <a:lnTo>
                    <a:pt x="132" y="303"/>
                  </a:lnTo>
                  <a:lnTo>
                    <a:pt x="111" y="309"/>
                  </a:lnTo>
                  <a:lnTo>
                    <a:pt x="84" y="315"/>
                  </a:lnTo>
                  <a:lnTo>
                    <a:pt x="69" y="318"/>
                  </a:lnTo>
                  <a:lnTo>
                    <a:pt x="52" y="318"/>
                  </a:lnTo>
                  <a:lnTo>
                    <a:pt x="46" y="318"/>
                  </a:lnTo>
                  <a:lnTo>
                    <a:pt x="40" y="321"/>
                  </a:lnTo>
                  <a:lnTo>
                    <a:pt x="27" y="327"/>
                  </a:lnTo>
                  <a:lnTo>
                    <a:pt x="13" y="338"/>
                  </a:lnTo>
                  <a:lnTo>
                    <a:pt x="0" y="350"/>
                  </a:lnTo>
                  <a:lnTo>
                    <a:pt x="7" y="413"/>
                  </a:lnTo>
                  <a:lnTo>
                    <a:pt x="18" y="404"/>
                  </a:lnTo>
                  <a:lnTo>
                    <a:pt x="25" y="449"/>
                  </a:lnTo>
                  <a:lnTo>
                    <a:pt x="75" y="519"/>
                  </a:lnTo>
                  <a:lnTo>
                    <a:pt x="117" y="588"/>
                  </a:lnTo>
                  <a:lnTo>
                    <a:pt x="144" y="653"/>
                  </a:lnTo>
                  <a:lnTo>
                    <a:pt x="174" y="638"/>
                  </a:lnTo>
                  <a:lnTo>
                    <a:pt x="229" y="606"/>
                  </a:lnTo>
                  <a:lnTo>
                    <a:pt x="278" y="583"/>
                  </a:lnTo>
                  <a:lnTo>
                    <a:pt x="328" y="561"/>
                  </a:lnTo>
                  <a:lnTo>
                    <a:pt x="321" y="523"/>
                  </a:lnTo>
                  <a:lnTo>
                    <a:pt x="301" y="496"/>
                  </a:lnTo>
                  <a:lnTo>
                    <a:pt x="297" y="461"/>
                  </a:lnTo>
                  <a:lnTo>
                    <a:pt x="254" y="466"/>
                  </a:lnTo>
                  <a:lnTo>
                    <a:pt x="212" y="419"/>
                  </a:lnTo>
                  <a:lnTo>
                    <a:pt x="212" y="392"/>
                  </a:lnTo>
                  <a:lnTo>
                    <a:pt x="226" y="403"/>
                  </a:lnTo>
                  <a:lnTo>
                    <a:pt x="239" y="413"/>
                  </a:lnTo>
                  <a:lnTo>
                    <a:pt x="259" y="425"/>
                  </a:lnTo>
                  <a:lnTo>
                    <a:pt x="281" y="437"/>
                  </a:lnTo>
                  <a:lnTo>
                    <a:pt x="307" y="449"/>
                  </a:lnTo>
                  <a:lnTo>
                    <a:pt x="334" y="458"/>
                  </a:lnTo>
                  <a:lnTo>
                    <a:pt x="348" y="463"/>
                  </a:lnTo>
                  <a:lnTo>
                    <a:pt x="361" y="466"/>
                  </a:lnTo>
                  <a:lnTo>
                    <a:pt x="450" y="488"/>
                  </a:lnTo>
                  <a:lnTo>
                    <a:pt x="453" y="534"/>
                  </a:lnTo>
                  <a:lnTo>
                    <a:pt x="515" y="531"/>
                  </a:lnTo>
                  <a:lnTo>
                    <a:pt x="500" y="588"/>
                  </a:lnTo>
                  <a:lnTo>
                    <a:pt x="572" y="710"/>
                  </a:lnTo>
                  <a:lnTo>
                    <a:pt x="575" y="713"/>
                  </a:lnTo>
                  <a:lnTo>
                    <a:pt x="580" y="714"/>
                  </a:lnTo>
                  <a:lnTo>
                    <a:pt x="584" y="714"/>
                  </a:lnTo>
                  <a:lnTo>
                    <a:pt x="589" y="714"/>
                  </a:lnTo>
                  <a:lnTo>
                    <a:pt x="595" y="711"/>
                  </a:lnTo>
                  <a:lnTo>
                    <a:pt x="601" y="705"/>
                  </a:lnTo>
                  <a:lnTo>
                    <a:pt x="607" y="695"/>
                  </a:lnTo>
                  <a:lnTo>
                    <a:pt x="614" y="678"/>
                  </a:lnTo>
                  <a:lnTo>
                    <a:pt x="627" y="656"/>
                  </a:lnTo>
                  <a:lnTo>
                    <a:pt x="642" y="632"/>
                  </a:lnTo>
                  <a:lnTo>
                    <a:pt x="651" y="618"/>
                  </a:lnTo>
                  <a:lnTo>
                    <a:pt x="661" y="604"/>
                  </a:lnTo>
                  <a:lnTo>
                    <a:pt x="672" y="592"/>
                  </a:lnTo>
                  <a:lnTo>
                    <a:pt x="685" y="580"/>
                  </a:lnTo>
                  <a:lnTo>
                    <a:pt x="699" y="568"/>
                  </a:lnTo>
                  <a:lnTo>
                    <a:pt x="714" y="559"/>
                  </a:lnTo>
                  <a:lnTo>
                    <a:pt x="731" y="550"/>
                  </a:lnTo>
                  <a:lnTo>
                    <a:pt x="747" y="544"/>
                  </a:lnTo>
                  <a:lnTo>
                    <a:pt x="767" y="540"/>
                  </a:lnTo>
                  <a:lnTo>
                    <a:pt x="786" y="538"/>
                  </a:lnTo>
                  <a:lnTo>
                    <a:pt x="798" y="574"/>
                  </a:lnTo>
                  <a:lnTo>
                    <a:pt x="806" y="604"/>
                  </a:lnTo>
                  <a:lnTo>
                    <a:pt x="809" y="618"/>
                  </a:lnTo>
                  <a:lnTo>
                    <a:pt x="809" y="630"/>
                  </a:lnTo>
                  <a:lnTo>
                    <a:pt x="813" y="632"/>
                  </a:lnTo>
                  <a:lnTo>
                    <a:pt x="818" y="633"/>
                  </a:lnTo>
                  <a:lnTo>
                    <a:pt x="822" y="635"/>
                  </a:lnTo>
                  <a:lnTo>
                    <a:pt x="828" y="633"/>
                  </a:lnTo>
                  <a:lnTo>
                    <a:pt x="836" y="632"/>
                  </a:lnTo>
                  <a:lnTo>
                    <a:pt x="842" y="626"/>
                  </a:lnTo>
                  <a:lnTo>
                    <a:pt x="848" y="618"/>
                  </a:lnTo>
                  <a:lnTo>
                    <a:pt x="848" y="638"/>
                  </a:lnTo>
                  <a:lnTo>
                    <a:pt x="850" y="659"/>
                  </a:lnTo>
                  <a:lnTo>
                    <a:pt x="851" y="683"/>
                  </a:lnTo>
                  <a:lnTo>
                    <a:pt x="856" y="707"/>
                  </a:lnTo>
                  <a:lnTo>
                    <a:pt x="860" y="731"/>
                  </a:lnTo>
                  <a:lnTo>
                    <a:pt x="865" y="742"/>
                  </a:lnTo>
                  <a:lnTo>
                    <a:pt x="868" y="751"/>
                  </a:lnTo>
                  <a:lnTo>
                    <a:pt x="874" y="758"/>
                  </a:lnTo>
                  <a:lnTo>
                    <a:pt x="878" y="763"/>
                  </a:lnTo>
                  <a:lnTo>
                    <a:pt x="890" y="773"/>
                  </a:lnTo>
                  <a:lnTo>
                    <a:pt x="904" y="785"/>
                  </a:lnTo>
                  <a:lnTo>
                    <a:pt x="931" y="811"/>
                  </a:lnTo>
                  <a:lnTo>
                    <a:pt x="945" y="820"/>
                  </a:lnTo>
                  <a:lnTo>
                    <a:pt x="955" y="827"/>
                  </a:lnTo>
                  <a:lnTo>
                    <a:pt x="960" y="830"/>
                  </a:lnTo>
                  <a:lnTo>
                    <a:pt x="964" y="830"/>
                  </a:lnTo>
                  <a:lnTo>
                    <a:pt x="967" y="830"/>
                  </a:lnTo>
                  <a:lnTo>
                    <a:pt x="970" y="829"/>
                  </a:lnTo>
                  <a:lnTo>
                    <a:pt x="975" y="823"/>
                  </a:lnTo>
                  <a:lnTo>
                    <a:pt x="976" y="817"/>
                  </a:lnTo>
                  <a:lnTo>
                    <a:pt x="978" y="809"/>
                  </a:lnTo>
                  <a:lnTo>
                    <a:pt x="978" y="803"/>
                  </a:lnTo>
                  <a:lnTo>
                    <a:pt x="978" y="797"/>
                  </a:lnTo>
                  <a:lnTo>
                    <a:pt x="975" y="791"/>
                  </a:lnTo>
                  <a:lnTo>
                    <a:pt x="972" y="785"/>
                  </a:lnTo>
                  <a:lnTo>
                    <a:pt x="967" y="779"/>
                  </a:lnTo>
                  <a:lnTo>
                    <a:pt x="961" y="772"/>
                  </a:lnTo>
                  <a:lnTo>
                    <a:pt x="955" y="764"/>
                  </a:lnTo>
                  <a:lnTo>
                    <a:pt x="941" y="743"/>
                  </a:lnTo>
                  <a:lnTo>
                    <a:pt x="920" y="705"/>
                  </a:lnTo>
                  <a:lnTo>
                    <a:pt x="917" y="698"/>
                  </a:lnTo>
                  <a:lnTo>
                    <a:pt x="914" y="689"/>
                  </a:lnTo>
                  <a:lnTo>
                    <a:pt x="910" y="671"/>
                  </a:lnTo>
                  <a:lnTo>
                    <a:pt x="910" y="656"/>
                  </a:lnTo>
                  <a:lnTo>
                    <a:pt x="908" y="648"/>
                  </a:lnTo>
                  <a:lnTo>
                    <a:pt x="940" y="687"/>
                  </a:lnTo>
                  <a:lnTo>
                    <a:pt x="941" y="692"/>
                  </a:lnTo>
                  <a:lnTo>
                    <a:pt x="943" y="698"/>
                  </a:lnTo>
                  <a:lnTo>
                    <a:pt x="948" y="702"/>
                  </a:lnTo>
                  <a:lnTo>
                    <a:pt x="952" y="707"/>
                  </a:lnTo>
                  <a:lnTo>
                    <a:pt x="957" y="707"/>
                  </a:lnTo>
                  <a:lnTo>
                    <a:pt x="961" y="708"/>
                  </a:lnTo>
                  <a:lnTo>
                    <a:pt x="966" y="707"/>
                  </a:lnTo>
                  <a:lnTo>
                    <a:pt x="972" y="705"/>
                  </a:lnTo>
                  <a:lnTo>
                    <a:pt x="985" y="698"/>
                  </a:lnTo>
                  <a:lnTo>
                    <a:pt x="993" y="693"/>
                  </a:lnTo>
                  <a:lnTo>
                    <a:pt x="999" y="687"/>
                  </a:lnTo>
                  <a:lnTo>
                    <a:pt x="1003" y="681"/>
                  </a:lnTo>
                  <a:lnTo>
                    <a:pt x="1008" y="674"/>
                  </a:lnTo>
                  <a:lnTo>
                    <a:pt x="1014" y="660"/>
                  </a:lnTo>
                  <a:lnTo>
                    <a:pt x="1017" y="647"/>
                  </a:lnTo>
                  <a:lnTo>
                    <a:pt x="1017" y="633"/>
                  </a:lnTo>
                  <a:lnTo>
                    <a:pt x="1017" y="624"/>
                  </a:lnTo>
                  <a:lnTo>
                    <a:pt x="1017" y="615"/>
                  </a:lnTo>
                  <a:lnTo>
                    <a:pt x="975" y="588"/>
                  </a:lnTo>
                  <a:lnTo>
                    <a:pt x="975" y="541"/>
                  </a:lnTo>
                  <a:lnTo>
                    <a:pt x="1020" y="526"/>
                  </a:lnTo>
                  <a:lnTo>
                    <a:pt x="1017" y="565"/>
                  </a:lnTo>
                  <a:lnTo>
                    <a:pt x="1018" y="568"/>
                  </a:lnTo>
                  <a:lnTo>
                    <a:pt x="1023" y="577"/>
                  </a:lnTo>
                  <a:lnTo>
                    <a:pt x="1027" y="580"/>
                  </a:lnTo>
                  <a:lnTo>
                    <a:pt x="1030" y="583"/>
                  </a:lnTo>
                  <a:lnTo>
                    <a:pt x="1035" y="585"/>
                  </a:lnTo>
                  <a:lnTo>
                    <a:pt x="1039" y="583"/>
                  </a:lnTo>
                  <a:lnTo>
                    <a:pt x="1047" y="577"/>
                  </a:lnTo>
                  <a:lnTo>
                    <a:pt x="1051" y="570"/>
                  </a:lnTo>
                  <a:lnTo>
                    <a:pt x="1055" y="561"/>
                  </a:lnTo>
                  <a:lnTo>
                    <a:pt x="1055" y="534"/>
                  </a:lnTo>
                  <a:lnTo>
                    <a:pt x="1074" y="520"/>
                  </a:lnTo>
                  <a:lnTo>
                    <a:pt x="1095" y="505"/>
                  </a:lnTo>
                  <a:lnTo>
                    <a:pt x="1119" y="487"/>
                  </a:lnTo>
                  <a:lnTo>
                    <a:pt x="1145" y="467"/>
                  </a:lnTo>
                  <a:lnTo>
                    <a:pt x="1166" y="446"/>
                  </a:lnTo>
                  <a:lnTo>
                    <a:pt x="1175" y="437"/>
                  </a:lnTo>
                  <a:lnTo>
                    <a:pt x="1181" y="428"/>
                  </a:lnTo>
                  <a:lnTo>
                    <a:pt x="1186" y="419"/>
                  </a:lnTo>
                  <a:lnTo>
                    <a:pt x="1189" y="412"/>
                  </a:lnTo>
                  <a:lnTo>
                    <a:pt x="1192" y="389"/>
                  </a:lnTo>
                  <a:lnTo>
                    <a:pt x="1195" y="375"/>
                  </a:lnTo>
                  <a:lnTo>
                    <a:pt x="1195" y="366"/>
                  </a:lnTo>
                  <a:lnTo>
                    <a:pt x="1195" y="362"/>
                  </a:lnTo>
                  <a:lnTo>
                    <a:pt x="1192" y="357"/>
                  </a:lnTo>
                  <a:lnTo>
                    <a:pt x="1186" y="345"/>
                  </a:lnTo>
                  <a:lnTo>
                    <a:pt x="1180" y="329"/>
                  </a:lnTo>
                  <a:lnTo>
                    <a:pt x="1174" y="308"/>
                  </a:lnTo>
                  <a:lnTo>
                    <a:pt x="1189" y="262"/>
                  </a:lnTo>
                  <a:lnTo>
                    <a:pt x="1149" y="258"/>
                  </a:lnTo>
                  <a:lnTo>
                    <a:pt x="1149" y="235"/>
                  </a:lnTo>
                  <a:lnTo>
                    <a:pt x="1189" y="220"/>
                  </a:lnTo>
                  <a:lnTo>
                    <a:pt x="1226" y="220"/>
                  </a:lnTo>
                  <a:lnTo>
                    <a:pt x="1246" y="255"/>
                  </a:lnTo>
                  <a:lnTo>
                    <a:pt x="1243" y="312"/>
                  </a:lnTo>
                  <a:lnTo>
                    <a:pt x="1291" y="290"/>
                  </a:lnTo>
                  <a:lnTo>
                    <a:pt x="1291" y="255"/>
                  </a:lnTo>
                  <a:lnTo>
                    <a:pt x="1278" y="253"/>
                  </a:lnTo>
                  <a:lnTo>
                    <a:pt x="1265" y="249"/>
                  </a:lnTo>
                  <a:lnTo>
                    <a:pt x="1261" y="246"/>
                  </a:lnTo>
                  <a:lnTo>
                    <a:pt x="1256" y="243"/>
                  </a:lnTo>
                  <a:lnTo>
                    <a:pt x="1253" y="238"/>
                  </a:lnTo>
                  <a:lnTo>
                    <a:pt x="1252" y="234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0" name="Freeform 125"/>
            <p:cNvSpPr>
              <a:spLocks/>
            </p:cNvSpPr>
            <p:nvPr/>
          </p:nvSpPr>
          <p:spPr bwMode="auto">
            <a:xfrm>
              <a:off x="7353300" y="2908300"/>
              <a:ext cx="68263" cy="254000"/>
            </a:xfrm>
            <a:custGeom>
              <a:avLst/>
              <a:gdLst>
                <a:gd name="T0" fmla="*/ 7938 w 43"/>
                <a:gd name="T1" fmla="*/ 254000 h 160"/>
                <a:gd name="T2" fmla="*/ 55563 w 43"/>
                <a:gd name="T3" fmla="*/ 230188 h 160"/>
                <a:gd name="T4" fmla="*/ 55563 w 43"/>
                <a:gd name="T5" fmla="*/ 169863 h 160"/>
                <a:gd name="T6" fmla="*/ 68263 w 43"/>
                <a:gd name="T7" fmla="*/ 103188 h 160"/>
                <a:gd name="T8" fmla="*/ 55563 w 43"/>
                <a:gd name="T9" fmla="*/ 17463 h 160"/>
                <a:gd name="T10" fmla="*/ 36513 w 43"/>
                <a:gd name="T11" fmla="*/ 0 h 160"/>
                <a:gd name="T12" fmla="*/ 12700 w 43"/>
                <a:gd name="T13" fmla="*/ 41275 h 160"/>
                <a:gd name="T14" fmla="*/ 12700 w 43"/>
                <a:gd name="T15" fmla="*/ 139700 h 160"/>
                <a:gd name="T16" fmla="*/ 0 w 43"/>
                <a:gd name="T17" fmla="*/ 217488 h 160"/>
                <a:gd name="T18" fmla="*/ 7938 w 43"/>
                <a:gd name="T19" fmla="*/ 254000 h 1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160"/>
                <a:gd name="T32" fmla="*/ 43 w 43"/>
                <a:gd name="T33" fmla="*/ 160 h 16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160">
                  <a:moveTo>
                    <a:pt x="5" y="160"/>
                  </a:moveTo>
                  <a:lnTo>
                    <a:pt x="35" y="145"/>
                  </a:lnTo>
                  <a:lnTo>
                    <a:pt x="35" y="107"/>
                  </a:lnTo>
                  <a:lnTo>
                    <a:pt x="43" y="65"/>
                  </a:lnTo>
                  <a:lnTo>
                    <a:pt x="35" y="11"/>
                  </a:lnTo>
                  <a:lnTo>
                    <a:pt x="23" y="0"/>
                  </a:lnTo>
                  <a:lnTo>
                    <a:pt x="8" y="26"/>
                  </a:lnTo>
                  <a:lnTo>
                    <a:pt x="8" y="88"/>
                  </a:lnTo>
                  <a:lnTo>
                    <a:pt x="0" y="137"/>
                  </a:lnTo>
                  <a:lnTo>
                    <a:pt x="5" y="160"/>
                  </a:lnTo>
                  <a:close/>
                </a:path>
              </a:pathLst>
            </a:custGeom>
            <a:solidFill>
              <a:srgbClr val="9CB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z="1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1" name="Freeform 126"/>
            <p:cNvSpPr>
              <a:spLocks/>
            </p:cNvSpPr>
            <p:nvPr/>
          </p:nvSpPr>
          <p:spPr bwMode="auto">
            <a:xfrm>
              <a:off x="7305675" y="3217863"/>
              <a:ext cx="127000" cy="77787"/>
            </a:xfrm>
            <a:custGeom>
              <a:avLst/>
              <a:gdLst>
                <a:gd name="T0" fmla="*/ 42863 w 80"/>
                <a:gd name="T1" fmla="*/ 73025 h 49"/>
                <a:gd name="T2" fmla="*/ 0 w 80"/>
                <a:gd name="T3" fmla="*/ 77787 h 49"/>
                <a:gd name="T4" fmla="*/ 28575 w 80"/>
                <a:gd name="T5" fmla="*/ 11112 h 49"/>
                <a:gd name="T6" fmla="*/ 79375 w 80"/>
                <a:gd name="T7" fmla="*/ 0 h 49"/>
                <a:gd name="T8" fmla="*/ 127000 w 80"/>
                <a:gd name="T9" fmla="*/ 47625 h 49"/>
                <a:gd name="T10" fmla="*/ 96838 w 80"/>
                <a:gd name="T11" fmla="*/ 77787 h 49"/>
                <a:gd name="T12" fmla="*/ 42863 w 80"/>
                <a:gd name="T13" fmla="*/ 73025 h 4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0"/>
                <a:gd name="T22" fmla="*/ 0 h 49"/>
                <a:gd name="T23" fmla="*/ 80 w 80"/>
                <a:gd name="T24" fmla="*/ 49 h 4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0" h="49">
                  <a:moveTo>
                    <a:pt x="27" y="46"/>
                  </a:moveTo>
                  <a:lnTo>
                    <a:pt x="0" y="49"/>
                  </a:lnTo>
                  <a:lnTo>
                    <a:pt x="18" y="7"/>
                  </a:lnTo>
                  <a:lnTo>
                    <a:pt x="50" y="0"/>
                  </a:lnTo>
                  <a:lnTo>
                    <a:pt x="80" y="30"/>
                  </a:lnTo>
                  <a:lnTo>
                    <a:pt x="61" y="49"/>
                  </a:lnTo>
                  <a:lnTo>
                    <a:pt x="27" y="46"/>
                  </a:lnTo>
                  <a:close/>
                </a:path>
              </a:pathLst>
            </a:custGeom>
            <a:solidFill>
              <a:srgbClr val="9CB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z="1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2" name="Freeform 127"/>
            <p:cNvSpPr>
              <a:spLocks/>
            </p:cNvSpPr>
            <p:nvPr/>
          </p:nvSpPr>
          <p:spPr bwMode="auto">
            <a:xfrm>
              <a:off x="7105650" y="3327400"/>
              <a:ext cx="255588" cy="230188"/>
            </a:xfrm>
            <a:custGeom>
              <a:avLst/>
              <a:gdLst>
                <a:gd name="T0" fmla="*/ 212725 w 161"/>
                <a:gd name="T1" fmla="*/ 12700 h 145"/>
                <a:gd name="T2" fmla="*/ 180975 w 161"/>
                <a:gd name="T3" fmla="*/ 42863 h 145"/>
                <a:gd name="T4" fmla="*/ 157163 w 161"/>
                <a:gd name="T5" fmla="*/ 71438 h 145"/>
                <a:gd name="T6" fmla="*/ 138113 w 161"/>
                <a:gd name="T7" fmla="*/ 79375 h 145"/>
                <a:gd name="T8" fmla="*/ 114300 w 161"/>
                <a:gd name="T9" fmla="*/ 95250 h 145"/>
                <a:gd name="T10" fmla="*/ 109538 w 161"/>
                <a:gd name="T11" fmla="*/ 138113 h 145"/>
                <a:gd name="T12" fmla="*/ 34925 w 161"/>
                <a:gd name="T13" fmla="*/ 138113 h 145"/>
                <a:gd name="T14" fmla="*/ 0 w 161"/>
                <a:gd name="T15" fmla="*/ 174625 h 145"/>
                <a:gd name="T16" fmla="*/ 34925 w 161"/>
                <a:gd name="T17" fmla="*/ 212725 h 145"/>
                <a:gd name="T18" fmla="*/ 96838 w 161"/>
                <a:gd name="T19" fmla="*/ 225425 h 145"/>
                <a:gd name="T20" fmla="*/ 133350 w 161"/>
                <a:gd name="T21" fmla="*/ 230188 h 145"/>
                <a:gd name="T22" fmla="*/ 180975 w 161"/>
                <a:gd name="T23" fmla="*/ 206375 h 145"/>
                <a:gd name="T24" fmla="*/ 204788 w 161"/>
                <a:gd name="T25" fmla="*/ 122238 h 145"/>
                <a:gd name="T26" fmla="*/ 236538 w 161"/>
                <a:gd name="T27" fmla="*/ 79375 h 145"/>
                <a:gd name="T28" fmla="*/ 255588 w 161"/>
                <a:gd name="T29" fmla="*/ 36513 h 145"/>
                <a:gd name="T30" fmla="*/ 255588 w 161"/>
                <a:gd name="T31" fmla="*/ 0 h 145"/>
                <a:gd name="T32" fmla="*/ 212725 w 161"/>
                <a:gd name="T33" fmla="*/ 12700 h 14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1"/>
                <a:gd name="T52" fmla="*/ 0 h 145"/>
                <a:gd name="T53" fmla="*/ 161 w 161"/>
                <a:gd name="T54" fmla="*/ 145 h 14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1" h="145">
                  <a:moveTo>
                    <a:pt x="134" y="8"/>
                  </a:moveTo>
                  <a:lnTo>
                    <a:pt x="114" y="27"/>
                  </a:lnTo>
                  <a:lnTo>
                    <a:pt x="99" y="45"/>
                  </a:lnTo>
                  <a:lnTo>
                    <a:pt x="87" y="50"/>
                  </a:lnTo>
                  <a:lnTo>
                    <a:pt x="72" y="60"/>
                  </a:lnTo>
                  <a:lnTo>
                    <a:pt x="69" y="87"/>
                  </a:lnTo>
                  <a:lnTo>
                    <a:pt x="22" y="87"/>
                  </a:lnTo>
                  <a:lnTo>
                    <a:pt x="0" y="110"/>
                  </a:lnTo>
                  <a:lnTo>
                    <a:pt x="22" y="134"/>
                  </a:lnTo>
                  <a:lnTo>
                    <a:pt x="61" y="142"/>
                  </a:lnTo>
                  <a:lnTo>
                    <a:pt x="84" y="145"/>
                  </a:lnTo>
                  <a:lnTo>
                    <a:pt x="114" y="130"/>
                  </a:lnTo>
                  <a:lnTo>
                    <a:pt x="129" y="77"/>
                  </a:lnTo>
                  <a:lnTo>
                    <a:pt x="149" y="50"/>
                  </a:lnTo>
                  <a:lnTo>
                    <a:pt x="161" y="23"/>
                  </a:lnTo>
                  <a:lnTo>
                    <a:pt x="161" y="0"/>
                  </a:lnTo>
                  <a:lnTo>
                    <a:pt x="134" y="8"/>
                  </a:lnTo>
                  <a:close/>
                </a:path>
              </a:pathLst>
            </a:custGeom>
            <a:solidFill>
              <a:srgbClr val="9CB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z="1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3" name="Freeform 128"/>
            <p:cNvSpPr>
              <a:spLocks/>
            </p:cNvSpPr>
            <p:nvPr/>
          </p:nvSpPr>
          <p:spPr bwMode="auto">
            <a:xfrm>
              <a:off x="7069138" y="3557588"/>
              <a:ext cx="71437" cy="49212"/>
            </a:xfrm>
            <a:custGeom>
              <a:avLst/>
              <a:gdLst>
                <a:gd name="T0" fmla="*/ 28575 w 45"/>
                <a:gd name="T1" fmla="*/ 42862 h 31"/>
                <a:gd name="T2" fmla="*/ 0 w 45"/>
                <a:gd name="T3" fmla="*/ 11112 h 31"/>
                <a:gd name="T4" fmla="*/ 42862 w 45"/>
                <a:gd name="T5" fmla="*/ 0 h 31"/>
                <a:gd name="T6" fmla="*/ 71437 w 45"/>
                <a:gd name="T7" fmla="*/ 19050 h 31"/>
                <a:gd name="T8" fmla="*/ 60325 w 45"/>
                <a:gd name="T9" fmla="*/ 49212 h 31"/>
                <a:gd name="T10" fmla="*/ 28575 w 45"/>
                <a:gd name="T11" fmla="*/ 42862 h 3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1"/>
                <a:gd name="T20" fmla="*/ 45 w 45"/>
                <a:gd name="T21" fmla="*/ 31 h 3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1">
                  <a:moveTo>
                    <a:pt x="18" y="27"/>
                  </a:moveTo>
                  <a:lnTo>
                    <a:pt x="0" y="7"/>
                  </a:lnTo>
                  <a:lnTo>
                    <a:pt x="27" y="0"/>
                  </a:lnTo>
                  <a:lnTo>
                    <a:pt x="45" y="12"/>
                  </a:lnTo>
                  <a:lnTo>
                    <a:pt x="38" y="31"/>
                  </a:lnTo>
                  <a:lnTo>
                    <a:pt x="18" y="27"/>
                  </a:lnTo>
                  <a:close/>
                </a:path>
              </a:pathLst>
            </a:custGeom>
            <a:solidFill>
              <a:srgbClr val="9CB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z="1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4" name="Freeform 129"/>
            <p:cNvSpPr>
              <a:spLocks/>
            </p:cNvSpPr>
            <p:nvPr/>
          </p:nvSpPr>
          <p:spPr bwMode="auto">
            <a:xfrm>
              <a:off x="6861175" y="3765550"/>
              <a:ext cx="104775" cy="79375"/>
            </a:xfrm>
            <a:custGeom>
              <a:avLst/>
              <a:gdLst>
                <a:gd name="T0" fmla="*/ 38100 w 66"/>
                <a:gd name="T1" fmla="*/ 79375 h 50"/>
                <a:gd name="T2" fmla="*/ 74613 w 66"/>
                <a:gd name="T3" fmla="*/ 58738 h 50"/>
                <a:gd name="T4" fmla="*/ 104775 w 66"/>
                <a:gd name="T5" fmla="*/ 11113 h 50"/>
                <a:gd name="T6" fmla="*/ 61913 w 66"/>
                <a:gd name="T7" fmla="*/ 0 h 50"/>
                <a:gd name="T8" fmla="*/ 0 w 66"/>
                <a:gd name="T9" fmla="*/ 47625 h 50"/>
                <a:gd name="T10" fmla="*/ 38100 w 66"/>
                <a:gd name="T11" fmla="*/ 79375 h 5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50"/>
                <a:gd name="T20" fmla="*/ 66 w 66"/>
                <a:gd name="T21" fmla="*/ 50 h 5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50">
                  <a:moveTo>
                    <a:pt x="24" y="50"/>
                  </a:moveTo>
                  <a:lnTo>
                    <a:pt x="47" y="37"/>
                  </a:lnTo>
                  <a:lnTo>
                    <a:pt x="66" y="7"/>
                  </a:lnTo>
                  <a:lnTo>
                    <a:pt x="39" y="0"/>
                  </a:lnTo>
                  <a:lnTo>
                    <a:pt x="0" y="30"/>
                  </a:lnTo>
                  <a:lnTo>
                    <a:pt x="24" y="50"/>
                  </a:lnTo>
                  <a:close/>
                </a:path>
              </a:pathLst>
            </a:custGeom>
            <a:solidFill>
              <a:srgbClr val="9CB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z="1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5" name="Freeform 130"/>
            <p:cNvSpPr>
              <a:spLocks/>
            </p:cNvSpPr>
            <p:nvPr/>
          </p:nvSpPr>
          <p:spPr bwMode="auto">
            <a:xfrm>
              <a:off x="6650038" y="4208463"/>
              <a:ext cx="217487" cy="241300"/>
            </a:xfrm>
            <a:custGeom>
              <a:avLst/>
              <a:gdLst>
                <a:gd name="T0" fmla="*/ 187325 w 137"/>
                <a:gd name="T1" fmla="*/ 0 h 152"/>
                <a:gd name="T2" fmla="*/ 127000 w 137"/>
                <a:gd name="T3" fmla="*/ 15875 h 152"/>
                <a:gd name="T4" fmla="*/ 68262 w 137"/>
                <a:gd name="T5" fmla="*/ 47625 h 152"/>
                <a:gd name="T6" fmla="*/ 28575 w 137"/>
                <a:gd name="T7" fmla="*/ 95250 h 152"/>
                <a:gd name="T8" fmla="*/ 23812 w 137"/>
                <a:gd name="T9" fmla="*/ 96838 h 152"/>
                <a:gd name="T10" fmla="*/ 14287 w 137"/>
                <a:gd name="T11" fmla="*/ 104775 h 152"/>
                <a:gd name="T12" fmla="*/ 4762 w 137"/>
                <a:gd name="T13" fmla="*/ 114300 h 152"/>
                <a:gd name="T14" fmla="*/ 0 w 137"/>
                <a:gd name="T15" fmla="*/ 119063 h 152"/>
                <a:gd name="T16" fmla="*/ 0 w 137"/>
                <a:gd name="T17" fmla="*/ 125413 h 152"/>
                <a:gd name="T18" fmla="*/ 0 w 137"/>
                <a:gd name="T19" fmla="*/ 134938 h 152"/>
                <a:gd name="T20" fmla="*/ 4762 w 137"/>
                <a:gd name="T21" fmla="*/ 150813 h 152"/>
                <a:gd name="T22" fmla="*/ 17462 w 137"/>
                <a:gd name="T23" fmla="*/ 180975 h 152"/>
                <a:gd name="T24" fmla="*/ 36512 w 137"/>
                <a:gd name="T25" fmla="*/ 223838 h 152"/>
                <a:gd name="T26" fmla="*/ 96837 w 137"/>
                <a:gd name="T27" fmla="*/ 241300 h 152"/>
                <a:gd name="T28" fmla="*/ 163512 w 137"/>
                <a:gd name="T29" fmla="*/ 169863 h 152"/>
                <a:gd name="T30" fmla="*/ 174625 w 137"/>
                <a:gd name="T31" fmla="*/ 165100 h 152"/>
                <a:gd name="T32" fmla="*/ 184150 w 137"/>
                <a:gd name="T33" fmla="*/ 157163 h 152"/>
                <a:gd name="T34" fmla="*/ 196850 w 137"/>
                <a:gd name="T35" fmla="*/ 150813 h 152"/>
                <a:gd name="T36" fmla="*/ 206375 w 137"/>
                <a:gd name="T37" fmla="*/ 139700 h 152"/>
                <a:gd name="T38" fmla="*/ 215900 w 137"/>
                <a:gd name="T39" fmla="*/ 128588 h 152"/>
                <a:gd name="T40" fmla="*/ 215900 w 137"/>
                <a:gd name="T41" fmla="*/ 120650 h 152"/>
                <a:gd name="T42" fmla="*/ 217487 w 137"/>
                <a:gd name="T43" fmla="*/ 115888 h 152"/>
                <a:gd name="T44" fmla="*/ 215900 w 137"/>
                <a:gd name="T45" fmla="*/ 109538 h 152"/>
                <a:gd name="T46" fmla="*/ 211137 w 137"/>
                <a:gd name="T47" fmla="*/ 101600 h 152"/>
                <a:gd name="T48" fmla="*/ 203200 w 137"/>
                <a:gd name="T49" fmla="*/ 87313 h 152"/>
                <a:gd name="T50" fmla="*/ 198437 w 137"/>
                <a:gd name="T51" fmla="*/ 71438 h 152"/>
                <a:gd name="T52" fmla="*/ 193675 w 137"/>
                <a:gd name="T53" fmla="*/ 53975 h 152"/>
                <a:gd name="T54" fmla="*/ 192087 w 137"/>
                <a:gd name="T55" fmla="*/ 38100 h 152"/>
                <a:gd name="T56" fmla="*/ 187325 w 137"/>
                <a:gd name="T57" fmla="*/ 9525 h 152"/>
                <a:gd name="T58" fmla="*/ 187325 w 137"/>
                <a:gd name="T59" fmla="*/ 0 h 152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37"/>
                <a:gd name="T91" fmla="*/ 0 h 152"/>
                <a:gd name="T92" fmla="*/ 137 w 137"/>
                <a:gd name="T93" fmla="*/ 152 h 152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37" h="152">
                  <a:moveTo>
                    <a:pt x="118" y="0"/>
                  </a:moveTo>
                  <a:lnTo>
                    <a:pt x="80" y="10"/>
                  </a:lnTo>
                  <a:lnTo>
                    <a:pt x="43" y="30"/>
                  </a:lnTo>
                  <a:lnTo>
                    <a:pt x="18" y="60"/>
                  </a:lnTo>
                  <a:lnTo>
                    <a:pt x="15" y="61"/>
                  </a:lnTo>
                  <a:lnTo>
                    <a:pt x="9" y="66"/>
                  </a:lnTo>
                  <a:lnTo>
                    <a:pt x="3" y="72"/>
                  </a:lnTo>
                  <a:lnTo>
                    <a:pt x="0" y="75"/>
                  </a:lnTo>
                  <a:lnTo>
                    <a:pt x="0" y="79"/>
                  </a:lnTo>
                  <a:lnTo>
                    <a:pt x="0" y="85"/>
                  </a:lnTo>
                  <a:lnTo>
                    <a:pt x="3" y="95"/>
                  </a:lnTo>
                  <a:lnTo>
                    <a:pt x="11" y="114"/>
                  </a:lnTo>
                  <a:lnTo>
                    <a:pt x="23" y="141"/>
                  </a:lnTo>
                  <a:lnTo>
                    <a:pt x="61" y="152"/>
                  </a:lnTo>
                  <a:lnTo>
                    <a:pt x="103" y="107"/>
                  </a:lnTo>
                  <a:lnTo>
                    <a:pt x="110" y="104"/>
                  </a:lnTo>
                  <a:lnTo>
                    <a:pt x="116" y="99"/>
                  </a:lnTo>
                  <a:lnTo>
                    <a:pt x="124" y="95"/>
                  </a:lnTo>
                  <a:lnTo>
                    <a:pt x="130" y="88"/>
                  </a:lnTo>
                  <a:lnTo>
                    <a:pt x="136" y="81"/>
                  </a:lnTo>
                  <a:lnTo>
                    <a:pt x="136" y="76"/>
                  </a:lnTo>
                  <a:lnTo>
                    <a:pt x="137" y="73"/>
                  </a:lnTo>
                  <a:lnTo>
                    <a:pt x="136" y="69"/>
                  </a:lnTo>
                  <a:lnTo>
                    <a:pt x="133" y="64"/>
                  </a:lnTo>
                  <a:lnTo>
                    <a:pt x="128" y="55"/>
                  </a:lnTo>
                  <a:lnTo>
                    <a:pt x="125" y="45"/>
                  </a:lnTo>
                  <a:lnTo>
                    <a:pt x="122" y="34"/>
                  </a:lnTo>
                  <a:lnTo>
                    <a:pt x="121" y="24"/>
                  </a:lnTo>
                  <a:lnTo>
                    <a:pt x="118" y="6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597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z="1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6" name="Freeform 131"/>
            <p:cNvSpPr>
              <a:spLocks/>
            </p:cNvSpPr>
            <p:nvPr/>
          </p:nvSpPr>
          <p:spPr bwMode="auto">
            <a:xfrm>
              <a:off x="6364288" y="4279900"/>
              <a:ext cx="207962" cy="200025"/>
            </a:xfrm>
            <a:custGeom>
              <a:avLst/>
              <a:gdLst>
                <a:gd name="T0" fmla="*/ 133350 w 131"/>
                <a:gd name="T1" fmla="*/ 188913 h 126"/>
                <a:gd name="T2" fmla="*/ 109537 w 131"/>
                <a:gd name="T3" fmla="*/ 141288 h 126"/>
                <a:gd name="T4" fmla="*/ 66675 w 131"/>
                <a:gd name="T5" fmla="*/ 79375 h 126"/>
                <a:gd name="T6" fmla="*/ 0 w 131"/>
                <a:gd name="T7" fmla="*/ 11113 h 126"/>
                <a:gd name="T8" fmla="*/ 49212 w 131"/>
                <a:gd name="T9" fmla="*/ 0 h 126"/>
                <a:gd name="T10" fmla="*/ 115887 w 131"/>
                <a:gd name="T11" fmla="*/ 30163 h 126"/>
                <a:gd name="T12" fmla="*/ 157162 w 131"/>
                <a:gd name="T13" fmla="*/ 117475 h 126"/>
                <a:gd name="T14" fmla="*/ 169862 w 131"/>
                <a:gd name="T15" fmla="*/ 128588 h 126"/>
                <a:gd name="T16" fmla="*/ 193675 w 131"/>
                <a:gd name="T17" fmla="*/ 157163 h 126"/>
                <a:gd name="T18" fmla="*/ 203200 w 131"/>
                <a:gd name="T19" fmla="*/ 174625 h 126"/>
                <a:gd name="T20" fmla="*/ 207962 w 131"/>
                <a:gd name="T21" fmla="*/ 185738 h 126"/>
                <a:gd name="T22" fmla="*/ 207962 w 131"/>
                <a:gd name="T23" fmla="*/ 193675 h 126"/>
                <a:gd name="T24" fmla="*/ 204787 w 131"/>
                <a:gd name="T25" fmla="*/ 198438 h 126"/>
                <a:gd name="T26" fmla="*/ 200025 w 131"/>
                <a:gd name="T27" fmla="*/ 200025 h 126"/>
                <a:gd name="T28" fmla="*/ 195262 w 131"/>
                <a:gd name="T29" fmla="*/ 200025 h 126"/>
                <a:gd name="T30" fmla="*/ 166687 w 131"/>
                <a:gd name="T31" fmla="*/ 198438 h 126"/>
                <a:gd name="T32" fmla="*/ 147637 w 131"/>
                <a:gd name="T33" fmla="*/ 195263 h 126"/>
                <a:gd name="T34" fmla="*/ 138112 w 131"/>
                <a:gd name="T35" fmla="*/ 190500 h 126"/>
                <a:gd name="T36" fmla="*/ 133350 w 131"/>
                <a:gd name="T37" fmla="*/ 188913 h 12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1"/>
                <a:gd name="T58" fmla="*/ 0 h 126"/>
                <a:gd name="T59" fmla="*/ 131 w 131"/>
                <a:gd name="T60" fmla="*/ 126 h 12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1" h="126">
                  <a:moveTo>
                    <a:pt x="84" y="119"/>
                  </a:moveTo>
                  <a:lnTo>
                    <a:pt x="69" y="89"/>
                  </a:lnTo>
                  <a:lnTo>
                    <a:pt x="42" y="50"/>
                  </a:lnTo>
                  <a:lnTo>
                    <a:pt x="0" y="7"/>
                  </a:lnTo>
                  <a:lnTo>
                    <a:pt x="31" y="0"/>
                  </a:lnTo>
                  <a:lnTo>
                    <a:pt x="73" y="19"/>
                  </a:lnTo>
                  <a:lnTo>
                    <a:pt x="99" y="74"/>
                  </a:lnTo>
                  <a:lnTo>
                    <a:pt x="107" y="81"/>
                  </a:lnTo>
                  <a:lnTo>
                    <a:pt x="122" y="99"/>
                  </a:lnTo>
                  <a:lnTo>
                    <a:pt x="128" y="110"/>
                  </a:lnTo>
                  <a:lnTo>
                    <a:pt x="131" y="117"/>
                  </a:lnTo>
                  <a:lnTo>
                    <a:pt x="131" y="122"/>
                  </a:lnTo>
                  <a:lnTo>
                    <a:pt x="129" y="125"/>
                  </a:lnTo>
                  <a:lnTo>
                    <a:pt x="126" y="126"/>
                  </a:lnTo>
                  <a:lnTo>
                    <a:pt x="123" y="126"/>
                  </a:lnTo>
                  <a:lnTo>
                    <a:pt x="105" y="125"/>
                  </a:lnTo>
                  <a:lnTo>
                    <a:pt x="93" y="123"/>
                  </a:lnTo>
                  <a:lnTo>
                    <a:pt x="87" y="120"/>
                  </a:lnTo>
                  <a:lnTo>
                    <a:pt x="84" y="119"/>
                  </a:lnTo>
                  <a:close/>
                </a:path>
              </a:pathLst>
            </a:custGeom>
            <a:solidFill>
              <a:srgbClr val="597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z="1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7" name="Freeform 132"/>
            <p:cNvSpPr>
              <a:spLocks/>
            </p:cNvSpPr>
            <p:nvPr/>
          </p:nvSpPr>
          <p:spPr bwMode="auto">
            <a:xfrm>
              <a:off x="6607175" y="4498975"/>
              <a:ext cx="158750" cy="92075"/>
            </a:xfrm>
            <a:custGeom>
              <a:avLst/>
              <a:gdLst>
                <a:gd name="T0" fmla="*/ 0 w 100"/>
                <a:gd name="T1" fmla="*/ 68263 h 58"/>
                <a:gd name="T2" fmla="*/ 0 w 100"/>
                <a:gd name="T3" fmla="*/ 0 h 58"/>
                <a:gd name="T4" fmla="*/ 60325 w 100"/>
                <a:gd name="T5" fmla="*/ 23813 h 58"/>
                <a:gd name="T6" fmla="*/ 158750 w 100"/>
                <a:gd name="T7" fmla="*/ 55563 h 58"/>
                <a:gd name="T8" fmla="*/ 115888 w 100"/>
                <a:gd name="T9" fmla="*/ 84138 h 58"/>
                <a:gd name="T10" fmla="*/ 42863 w 100"/>
                <a:gd name="T11" fmla="*/ 92075 h 58"/>
                <a:gd name="T12" fmla="*/ 0 w 100"/>
                <a:gd name="T13" fmla="*/ 68263 h 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0"/>
                <a:gd name="T22" fmla="*/ 0 h 58"/>
                <a:gd name="T23" fmla="*/ 100 w 100"/>
                <a:gd name="T24" fmla="*/ 58 h 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0" h="58">
                  <a:moveTo>
                    <a:pt x="0" y="43"/>
                  </a:moveTo>
                  <a:lnTo>
                    <a:pt x="0" y="0"/>
                  </a:lnTo>
                  <a:lnTo>
                    <a:pt x="38" y="15"/>
                  </a:lnTo>
                  <a:lnTo>
                    <a:pt x="100" y="35"/>
                  </a:lnTo>
                  <a:lnTo>
                    <a:pt x="73" y="53"/>
                  </a:lnTo>
                  <a:lnTo>
                    <a:pt x="27" y="58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597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z="1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8" name="Freeform 133"/>
            <p:cNvSpPr>
              <a:spLocks/>
            </p:cNvSpPr>
            <p:nvPr/>
          </p:nvSpPr>
          <p:spPr bwMode="auto">
            <a:xfrm>
              <a:off x="6824663" y="4318000"/>
              <a:ext cx="141287" cy="174625"/>
            </a:xfrm>
            <a:custGeom>
              <a:avLst/>
              <a:gdLst>
                <a:gd name="T0" fmla="*/ 103187 w 89"/>
                <a:gd name="T1" fmla="*/ 174625 h 110"/>
                <a:gd name="T2" fmla="*/ 36512 w 89"/>
                <a:gd name="T3" fmla="*/ 142875 h 110"/>
                <a:gd name="T4" fmla="*/ 0 w 89"/>
                <a:gd name="T5" fmla="*/ 131763 h 110"/>
                <a:gd name="T6" fmla="*/ 36512 w 89"/>
                <a:gd name="T7" fmla="*/ 71438 h 110"/>
                <a:gd name="T8" fmla="*/ 103187 w 89"/>
                <a:gd name="T9" fmla="*/ 0 h 110"/>
                <a:gd name="T10" fmla="*/ 141287 w 89"/>
                <a:gd name="T11" fmla="*/ 65088 h 110"/>
                <a:gd name="T12" fmla="*/ 122237 w 89"/>
                <a:gd name="T13" fmla="*/ 90488 h 110"/>
                <a:gd name="T14" fmla="*/ 103187 w 89"/>
                <a:gd name="T15" fmla="*/ 174625 h 11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9"/>
                <a:gd name="T25" fmla="*/ 0 h 110"/>
                <a:gd name="T26" fmla="*/ 89 w 89"/>
                <a:gd name="T27" fmla="*/ 110 h 11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9" h="110">
                  <a:moveTo>
                    <a:pt x="65" y="110"/>
                  </a:moveTo>
                  <a:lnTo>
                    <a:pt x="23" y="90"/>
                  </a:lnTo>
                  <a:lnTo>
                    <a:pt x="0" y="83"/>
                  </a:lnTo>
                  <a:lnTo>
                    <a:pt x="23" y="45"/>
                  </a:lnTo>
                  <a:lnTo>
                    <a:pt x="65" y="0"/>
                  </a:lnTo>
                  <a:lnTo>
                    <a:pt x="89" y="41"/>
                  </a:lnTo>
                  <a:lnTo>
                    <a:pt x="77" y="57"/>
                  </a:lnTo>
                  <a:lnTo>
                    <a:pt x="65" y="110"/>
                  </a:lnTo>
                  <a:close/>
                </a:path>
              </a:pathLst>
            </a:custGeom>
            <a:solidFill>
              <a:srgbClr val="9CB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z="1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9" name="Freeform 134"/>
            <p:cNvSpPr>
              <a:spLocks/>
            </p:cNvSpPr>
            <p:nvPr/>
          </p:nvSpPr>
          <p:spPr bwMode="auto">
            <a:xfrm>
              <a:off x="5024438" y="3025775"/>
              <a:ext cx="2049462" cy="1317625"/>
            </a:xfrm>
            <a:custGeom>
              <a:avLst/>
              <a:gdLst>
                <a:gd name="T0" fmla="*/ 2012950 w 1291"/>
                <a:gd name="T1" fmla="*/ 274638 h 830"/>
                <a:gd name="T2" fmla="*/ 1997075 w 1291"/>
                <a:gd name="T3" fmla="*/ 230188 h 830"/>
                <a:gd name="T4" fmla="*/ 1978025 w 1291"/>
                <a:gd name="T5" fmla="*/ 153988 h 830"/>
                <a:gd name="T6" fmla="*/ 1925637 w 1291"/>
                <a:gd name="T7" fmla="*/ 111125 h 830"/>
                <a:gd name="T8" fmla="*/ 1897062 w 1291"/>
                <a:gd name="T9" fmla="*/ 7938 h 830"/>
                <a:gd name="T10" fmla="*/ 1771650 w 1291"/>
                <a:gd name="T11" fmla="*/ 100013 h 830"/>
                <a:gd name="T12" fmla="*/ 1628775 w 1291"/>
                <a:gd name="T13" fmla="*/ 127000 h 830"/>
                <a:gd name="T14" fmla="*/ 1454150 w 1291"/>
                <a:gd name="T15" fmla="*/ 104775 h 830"/>
                <a:gd name="T16" fmla="*/ 1379537 w 1291"/>
                <a:gd name="T17" fmla="*/ 61913 h 830"/>
                <a:gd name="T18" fmla="*/ 1290637 w 1291"/>
                <a:gd name="T19" fmla="*/ 111125 h 830"/>
                <a:gd name="T20" fmla="*/ 1130300 w 1291"/>
                <a:gd name="T21" fmla="*/ 153988 h 830"/>
                <a:gd name="T22" fmla="*/ 1028700 w 1291"/>
                <a:gd name="T23" fmla="*/ 260350 h 830"/>
                <a:gd name="T24" fmla="*/ 990600 w 1291"/>
                <a:gd name="T25" fmla="*/ 320675 h 830"/>
                <a:gd name="T26" fmla="*/ 811212 w 1291"/>
                <a:gd name="T27" fmla="*/ 498475 h 830"/>
                <a:gd name="T28" fmla="*/ 641350 w 1291"/>
                <a:gd name="T29" fmla="*/ 500063 h 830"/>
                <a:gd name="T30" fmla="*/ 581025 w 1291"/>
                <a:gd name="T31" fmla="*/ 531813 h 830"/>
                <a:gd name="T32" fmla="*/ 496887 w 1291"/>
                <a:gd name="T33" fmla="*/ 452438 h 830"/>
                <a:gd name="T34" fmla="*/ 393700 w 1291"/>
                <a:gd name="T35" fmla="*/ 485775 h 830"/>
                <a:gd name="T36" fmla="*/ 260350 w 1291"/>
                <a:gd name="T37" fmla="*/ 430213 h 830"/>
                <a:gd name="T38" fmla="*/ 209550 w 1291"/>
                <a:gd name="T39" fmla="*/ 481013 h 830"/>
                <a:gd name="T40" fmla="*/ 73025 w 1291"/>
                <a:gd name="T41" fmla="*/ 504825 h 830"/>
                <a:gd name="T42" fmla="*/ 11112 w 1291"/>
                <a:gd name="T43" fmla="*/ 655638 h 830"/>
                <a:gd name="T44" fmla="*/ 228600 w 1291"/>
                <a:gd name="T45" fmla="*/ 1036638 h 830"/>
                <a:gd name="T46" fmla="*/ 509587 w 1291"/>
                <a:gd name="T47" fmla="*/ 830263 h 830"/>
                <a:gd name="T48" fmla="*/ 336550 w 1291"/>
                <a:gd name="T49" fmla="*/ 622300 h 830"/>
                <a:gd name="T50" fmla="*/ 487362 w 1291"/>
                <a:gd name="T51" fmla="*/ 712788 h 830"/>
                <a:gd name="T52" fmla="*/ 719137 w 1291"/>
                <a:gd name="T53" fmla="*/ 847725 h 830"/>
                <a:gd name="T54" fmla="*/ 920750 w 1291"/>
                <a:gd name="T55" fmla="*/ 1133475 h 830"/>
                <a:gd name="T56" fmla="*/ 963612 w 1291"/>
                <a:gd name="T57" fmla="*/ 1103313 h 830"/>
                <a:gd name="T58" fmla="*/ 1049337 w 1291"/>
                <a:gd name="T59" fmla="*/ 958850 h 830"/>
                <a:gd name="T60" fmla="*/ 1160462 w 1291"/>
                <a:gd name="T61" fmla="*/ 873125 h 830"/>
                <a:gd name="T62" fmla="*/ 1279525 w 1291"/>
                <a:gd name="T63" fmla="*/ 958850 h 830"/>
                <a:gd name="T64" fmla="*/ 1304925 w 1291"/>
                <a:gd name="T65" fmla="*/ 1008063 h 830"/>
                <a:gd name="T66" fmla="*/ 1346200 w 1291"/>
                <a:gd name="T67" fmla="*/ 1012825 h 830"/>
                <a:gd name="T68" fmla="*/ 1373187 w 1291"/>
                <a:gd name="T69" fmla="*/ 1177925 h 830"/>
                <a:gd name="T70" fmla="*/ 1435100 w 1291"/>
                <a:gd name="T71" fmla="*/ 1246188 h 830"/>
                <a:gd name="T72" fmla="*/ 1530350 w 1291"/>
                <a:gd name="T73" fmla="*/ 1317625 h 830"/>
                <a:gd name="T74" fmla="*/ 1552575 w 1291"/>
                <a:gd name="T75" fmla="*/ 1284288 h 830"/>
                <a:gd name="T76" fmla="*/ 1535112 w 1291"/>
                <a:gd name="T77" fmla="*/ 1236663 h 830"/>
                <a:gd name="T78" fmla="*/ 1455737 w 1291"/>
                <a:gd name="T79" fmla="*/ 1108075 h 830"/>
                <a:gd name="T80" fmla="*/ 1492250 w 1291"/>
                <a:gd name="T81" fmla="*/ 1090613 h 830"/>
                <a:gd name="T82" fmla="*/ 1519237 w 1291"/>
                <a:gd name="T83" fmla="*/ 1122363 h 830"/>
                <a:gd name="T84" fmla="*/ 1576387 w 1291"/>
                <a:gd name="T85" fmla="*/ 1100138 h 830"/>
                <a:gd name="T86" fmla="*/ 1614487 w 1291"/>
                <a:gd name="T87" fmla="*/ 1027113 h 830"/>
                <a:gd name="T88" fmla="*/ 1547812 w 1291"/>
                <a:gd name="T89" fmla="*/ 858838 h 830"/>
                <a:gd name="T90" fmla="*/ 1630362 w 1291"/>
                <a:gd name="T91" fmla="*/ 920750 h 830"/>
                <a:gd name="T92" fmla="*/ 1668462 w 1291"/>
                <a:gd name="T93" fmla="*/ 904875 h 830"/>
                <a:gd name="T94" fmla="*/ 1776412 w 1291"/>
                <a:gd name="T95" fmla="*/ 773113 h 830"/>
                <a:gd name="T96" fmla="*/ 1882775 w 1291"/>
                <a:gd name="T97" fmla="*/ 665163 h 830"/>
                <a:gd name="T98" fmla="*/ 1897062 w 1291"/>
                <a:gd name="T99" fmla="*/ 574675 h 830"/>
                <a:gd name="T100" fmla="*/ 1887537 w 1291"/>
                <a:gd name="T101" fmla="*/ 415925 h 830"/>
                <a:gd name="T102" fmla="*/ 1978025 w 1291"/>
                <a:gd name="T103" fmla="*/ 404813 h 830"/>
                <a:gd name="T104" fmla="*/ 2008187 w 1291"/>
                <a:gd name="T105" fmla="*/ 395288 h 83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291"/>
                <a:gd name="T160" fmla="*/ 0 h 830"/>
                <a:gd name="T161" fmla="*/ 1291 w 1291"/>
                <a:gd name="T162" fmla="*/ 830 h 830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291" h="830">
                  <a:moveTo>
                    <a:pt x="1252" y="234"/>
                  </a:moveTo>
                  <a:lnTo>
                    <a:pt x="1252" y="234"/>
                  </a:lnTo>
                  <a:lnTo>
                    <a:pt x="1253" y="223"/>
                  </a:lnTo>
                  <a:lnTo>
                    <a:pt x="1256" y="208"/>
                  </a:lnTo>
                  <a:lnTo>
                    <a:pt x="1268" y="173"/>
                  </a:lnTo>
                  <a:lnTo>
                    <a:pt x="1282" y="142"/>
                  </a:lnTo>
                  <a:lnTo>
                    <a:pt x="1287" y="130"/>
                  </a:lnTo>
                  <a:lnTo>
                    <a:pt x="1271" y="139"/>
                  </a:lnTo>
                  <a:lnTo>
                    <a:pt x="1261" y="143"/>
                  </a:lnTo>
                  <a:lnTo>
                    <a:pt x="1258" y="145"/>
                  </a:lnTo>
                  <a:lnTo>
                    <a:pt x="1258" y="143"/>
                  </a:lnTo>
                  <a:lnTo>
                    <a:pt x="1256" y="133"/>
                  </a:lnTo>
                  <a:lnTo>
                    <a:pt x="1255" y="118"/>
                  </a:lnTo>
                  <a:lnTo>
                    <a:pt x="1252" y="98"/>
                  </a:lnTo>
                  <a:lnTo>
                    <a:pt x="1246" y="97"/>
                  </a:lnTo>
                  <a:lnTo>
                    <a:pt x="1240" y="94"/>
                  </a:lnTo>
                  <a:lnTo>
                    <a:pt x="1232" y="91"/>
                  </a:lnTo>
                  <a:lnTo>
                    <a:pt x="1225" y="85"/>
                  </a:lnTo>
                  <a:lnTo>
                    <a:pt x="1219" y="79"/>
                  </a:lnTo>
                  <a:lnTo>
                    <a:pt x="1213" y="70"/>
                  </a:lnTo>
                  <a:lnTo>
                    <a:pt x="1211" y="60"/>
                  </a:lnTo>
                  <a:lnTo>
                    <a:pt x="1210" y="48"/>
                  </a:lnTo>
                  <a:lnTo>
                    <a:pt x="1207" y="38"/>
                  </a:lnTo>
                  <a:lnTo>
                    <a:pt x="1201" y="18"/>
                  </a:lnTo>
                  <a:lnTo>
                    <a:pt x="1195" y="5"/>
                  </a:lnTo>
                  <a:lnTo>
                    <a:pt x="1193" y="0"/>
                  </a:lnTo>
                  <a:lnTo>
                    <a:pt x="1155" y="6"/>
                  </a:lnTo>
                  <a:lnTo>
                    <a:pt x="1149" y="17"/>
                  </a:lnTo>
                  <a:lnTo>
                    <a:pt x="1134" y="39"/>
                  </a:lnTo>
                  <a:lnTo>
                    <a:pt x="1116" y="63"/>
                  </a:lnTo>
                  <a:lnTo>
                    <a:pt x="1109" y="73"/>
                  </a:lnTo>
                  <a:lnTo>
                    <a:pt x="1101" y="77"/>
                  </a:lnTo>
                  <a:lnTo>
                    <a:pt x="1091" y="79"/>
                  </a:lnTo>
                  <a:lnTo>
                    <a:pt x="1074" y="79"/>
                  </a:lnTo>
                  <a:lnTo>
                    <a:pt x="1026" y="80"/>
                  </a:lnTo>
                  <a:lnTo>
                    <a:pt x="981" y="80"/>
                  </a:lnTo>
                  <a:lnTo>
                    <a:pt x="954" y="80"/>
                  </a:lnTo>
                  <a:lnTo>
                    <a:pt x="945" y="79"/>
                  </a:lnTo>
                  <a:lnTo>
                    <a:pt x="931" y="74"/>
                  </a:lnTo>
                  <a:lnTo>
                    <a:pt x="916" y="66"/>
                  </a:lnTo>
                  <a:lnTo>
                    <a:pt x="907" y="60"/>
                  </a:lnTo>
                  <a:lnTo>
                    <a:pt x="898" y="53"/>
                  </a:lnTo>
                  <a:lnTo>
                    <a:pt x="889" y="47"/>
                  </a:lnTo>
                  <a:lnTo>
                    <a:pt x="878" y="42"/>
                  </a:lnTo>
                  <a:lnTo>
                    <a:pt x="869" y="39"/>
                  </a:lnTo>
                  <a:lnTo>
                    <a:pt x="860" y="38"/>
                  </a:lnTo>
                  <a:lnTo>
                    <a:pt x="845" y="39"/>
                  </a:lnTo>
                  <a:lnTo>
                    <a:pt x="841" y="39"/>
                  </a:lnTo>
                  <a:lnTo>
                    <a:pt x="841" y="79"/>
                  </a:lnTo>
                  <a:lnTo>
                    <a:pt x="813" y="70"/>
                  </a:lnTo>
                  <a:lnTo>
                    <a:pt x="780" y="60"/>
                  </a:lnTo>
                  <a:lnTo>
                    <a:pt x="774" y="60"/>
                  </a:lnTo>
                  <a:lnTo>
                    <a:pt x="764" y="65"/>
                  </a:lnTo>
                  <a:lnTo>
                    <a:pt x="738" y="80"/>
                  </a:lnTo>
                  <a:lnTo>
                    <a:pt x="712" y="97"/>
                  </a:lnTo>
                  <a:lnTo>
                    <a:pt x="699" y="106"/>
                  </a:lnTo>
                  <a:lnTo>
                    <a:pt x="670" y="136"/>
                  </a:lnTo>
                  <a:lnTo>
                    <a:pt x="654" y="154"/>
                  </a:lnTo>
                  <a:lnTo>
                    <a:pt x="649" y="161"/>
                  </a:lnTo>
                  <a:lnTo>
                    <a:pt x="648" y="164"/>
                  </a:lnTo>
                  <a:lnTo>
                    <a:pt x="648" y="166"/>
                  </a:lnTo>
                  <a:lnTo>
                    <a:pt x="648" y="167"/>
                  </a:lnTo>
                  <a:lnTo>
                    <a:pt x="646" y="170"/>
                  </a:lnTo>
                  <a:lnTo>
                    <a:pt x="642" y="180"/>
                  </a:lnTo>
                  <a:lnTo>
                    <a:pt x="624" y="202"/>
                  </a:lnTo>
                  <a:lnTo>
                    <a:pt x="596" y="234"/>
                  </a:lnTo>
                  <a:lnTo>
                    <a:pt x="559" y="279"/>
                  </a:lnTo>
                  <a:lnTo>
                    <a:pt x="536" y="297"/>
                  </a:lnTo>
                  <a:lnTo>
                    <a:pt x="518" y="309"/>
                  </a:lnTo>
                  <a:lnTo>
                    <a:pt x="511" y="314"/>
                  </a:lnTo>
                  <a:lnTo>
                    <a:pt x="503" y="315"/>
                  </a:lnTo>
                  <a:lnTo>
                    <a:pt x="467" y="314"/>
                  </a:lnTo>
                  <a:lnTo>
                    <a:pt x="422" y="312"/>
                  </a:lnTo>
                  <a:lnTo>
                    <a:pt x="413" y="312"/>
                  </a:lnTo>
                  <a:lnTo>
                    <a:pt x="404" y="315"/>
                  </a:lnTo>
                  <a:lnTo>
                    <a:pt x="396" y="320"/>
                  </a:lnTo>
                  <a:lnTo>
                    <a:pt x="388" y="324"/>
                  </a:lnTo>
                  <a:lnTo>
                    <a:pt x="375" y="333"/>
                  </a:lnTo>
                  <a:lnTo>
                    <a:pt x="370" y="335"/>
                  </a:lnTo>
                  <a:lnTo>
                    <a:pt x="366" y="335"/>
                  </a:lnTo>
                  <a:lnTo>
                    <a:pt x="361" y="332"/>
                  </a:lnTo>
                  <a:lnTo>
                    <a:pt x="355" y="326"/>
                  </a:lnTo>
                  <a:lnTo>
                    <a:pt x="337" y="308"/>
                  </a:lnTo>
                  <a:lnTo>
                    <a:pt x="319" y="291"/>
                  </a:lnTo>
                  <a:lnTo>
                    <a:pt x="313" y="285"/>
                  </a:lnTo>
                  <a:lnTo>
                    <a:pt x="309" y="283"/>
                  </a:lnTo>
                  <a:lnTo>
                    <a:pt x="303" y="285"/>
                  </a:lnTo>
                  <a:lnTo>
                    <a:pt x="295" y="288"/>
                  </a:lnTo>
                  <a:lnTo>
                    <a:pt x="272" y="297"/>
                  </a:lnTo>
                  <a:lnTo>
                    <a:pt x="248" y="306"/>
                  </a:lnTo>
                  <a:lnTo>
                    <a:pt x="239" y="309"/>
                  </a:lnTo>
                  <a:lnTo>
                    <a:pt x="232" y="308"/>
                  </a:lnTo>
                  <a:lnTo>
                    <a:pt x="215" y="300"/>
                  </a:lnTo>
                  <a:lnTo>
                    <a:pt x="193" y="288"/>
                  </a:lnTo>
                  <a:lnTo>
                    <a:pt x="164" y="271"/>
                  </a:lnTo>
                  <a:lnTo>
                    <a:pt x="156" y="286"/>
                  </a:lnTo>
                  <a:lnTo>
                    <a:pt x="150" y="296"/>
                  </a:lnTo>
                  <a:lnTo>
                    <a:pt x="147" y="299"/>
                  </a:lnTo>
                  <a:lnTo>
                    <a:pt x="144" y="300"/>
                  </a:lnTo>
                  <a:lnTo>
                    <a:pt x="132" y="303"/>
                  </a:lnTo>
                  <a:lnTo>
                    <a:pt x="111" y="309"/>
                  </a:lnTo>
                  <a:lnTo>
                    <a:pt x="84" y="315"/>
                  </a:lnTo>
                  <a:lnTo>
                    <a:pt x="69" y="318"/>
                  </a:lnTo>
                  <a:lnTo>
                    <a:pt x="52" y="318"/>
                  </a:lnTo>
                  <a:lnTo>
                    <a:pt x="46" y="318"/>
                  </a:lnTo>
                  <a:lnTo>
                    <a:pt x="40" y="321"/>
                  </a:lnTo>
                  <a:lnTo>
                    <a:pt x="27" y="327"/>
                  </a:lnTo>
                  <a:lnTo>
                    <a:pt x="13" y="338"/>
                  </a:lnTo>
                  <a:lnTo>
                    <a:pt x="0" y="350"/>
                  </a:lnTo>
                  <a:lnTo>
                    <a:pt x="7" y="413"/>
                  </a:lnTo>
                  <a:lnTo>
                    <a:pt x="18" y="404"/>
                  </a:lnTo>
                  <a:lnTo>
                    <a:pt x="25" y="449"/>
                  </a:lnTo>
                  <a:lnTo>
                    <a:pt x="75" y="519"/>
                  </a:lnTo>
                  <a:lnTo>
                    <a:pt x="117" y="588"/>
                  </a:lnTo>
                  <a:lnTo>
                    <a:pt x="144" y="653"/>
                  </a:lnTo>
                  <a:lnTo>
                    <a:pt x="174" y="638"/>
                  </a:lnTo>
                  <a:lnTo>
                    <a:pt x="229" y="606"/>
                  </a:lnTo>
                  <a:lnTo>
                    <a:pt x="278" y="583"/>
                  </a:lnTo>
                  <a:lnTo>
                    <a:pt x="328" y="561"/>
                  </a:lnTo>
                  <a:lnTo>
                    <a:pt x="321" y="523"/>
                  </a:lnTo>
                  <a:lnTo>
                    <a:pt x="301" y="496"/>
                  </a:lnTo>
                  <a:lnTo>
                    <a:pt x="297" y="461"/>
                  </a:lnTo>
                  <a:lnTo>
                    <a:pt x="254" y="466"/>
                  </a:lnTo>
                  <a:lnTo>
                    <a:pt x="212" y="419"/>
                  </a:lnTo>
                  <a:lnTo>
                    <a:pt x="212" y="392"/>
                  </a:lnTo>
                  <a:lnTo>
                    <a:pt x="226" y="403"/>
                  </a:lnTo>
                  <a:lnTo>
                    <a:pt x="239" y="413"/>
                  </a:lnTo>
                  <a:lnTo>
                    <a:pt x="259" y="425"/>
                  </a:lnTo>
                  <a:lnTo>
                    <a:pt x="281" y="437"/>
                  </a:lnTo>
                  <a:lnTo>
                    <a:pt x="307" y="449"/>
                  </a:lnTo>
                  <a:lnTo>
                    <a:pt x="334" y="458"/>
                  </a:lnTo>
                  <a:lnTo>
                    <a:pt x="348" y="463"/>
                  </a:lnTo>
                  <a:lnTo>
                    <a:pt x="361" y="466"/>
                  </a:lnTo>
                  <a:lnTo>
                    <a:pt x="450" y="488"/>
                  </a:lnTo>
                  <a:lnTo>
                    <a:pt x="453" y="534"/>
                  </a:lnTo>
                  <a:lnTo>
                    <a:pt x="515" y="531"/>
                  </a:lnTo>
                  <a:lnTo>
                    <a:pt x="500" y="588"/>
                  </a:lnTo>
                  <a:lnTo>
                    <a:pt x="572" y="710"/>
                  </a:lnTo>
                  <a:lnTo>
                    <a:pt x="575" y="713"/>
                  </a:lnTo>
                  <a:lnTo>
                    <a:pt x="580" y="714"/>
                  </a:lnTo>
                  <a:lnTo>
                    <a:pt x="584" y="714"/>
                  </a:lnTo>
                  <a:lnTo>
                    <a:pt x="589" y="714"/>
                  </a:lnTo>
                  <a:lnTo>
                    <a:pt x="595" y="711"/>
                  </a:lnTo>
                  <a:lnTo>
                    <a:pt x="601" y="705"/>
                  </a:lnTo>
                  <a:lnTo>
                    <a:pt x="607" y="695"/>
                  </a:lnTo>
                  <a:lnTo>
                    <a:pt x="614" y="678"/>
                  </a:lnTo>
                  <a:lnTo>
                    <a:pt x="627" y="656"/>
                  </a:lnTo>
                  <a:lnTo>
                    <a:pt x="642" y="632"/>
                  </a:lnTo>
                  <a:lnTo>
                    <a:pt x="651" y="618"/>
                  </a:lnTo>
                  <a:lnTo>
                    <a:pt x="661" y="604"/>
                  </a:lnTo>
                  <a:lnTo>
                    <a:pt x="672" y="592"/>
                  </a:lnTo>
                  <a:lnTo>
                    <a:pt x="685" y="580"/>
                  </a:lnTo>
                  <a:lnTo>
                    <a:pt x="699" y="568"/>
                  </a:lnTo>
                  <a:lnTo>
                    <a:pt x="714" y="559"/>
                  </a:lnTo>
                  <a:lnTo>
                    <a:pt x="731" y="550"/>
                  </a:lnTo>
                  <a:lnTo>
                    <a:pt x="747" y="544"/>
                  </a:lnTo>
                  <a:lnTo>
                    <a:pt x="767" y="540"/>
                  </a:lnTo>
                  <a:lnTo>
                    <a:pt x="786" y="538"/>
                  </a:lnTo>
                  <a:lnTo>
                    <a:pt x="798" y="574"/>
                  </a:lnTo>
                  <a:lnTo>
                    <a:pt x="806" y="604"/>
                  </a:lnTo>
                  <a:lnTo>
                    <a:pt x="809" y="618"/>
                  </a:lnTo>
                  <a:lnTo>
                    <a:pt x="809" y="630"/>
                  </a:lnTo>
                  <a:lnTo>
                    <a:pt x="813" y="632"/>
                  </a:lnTo>
                  <a:lnTo>
                    <a:pt x="818" y="633"/>
                  </a:lnTo>
                  <a:lnTo>
                    <a:pt x="822" y="635"/>
                  </a:lnTo>
                  <a:lnTo>
                    <a:pt x="828" y="633"/>
                  </a:lnTo>
                  <a:lnTo>
                    <a:pt x="836" y="632"/>
                  </a:lnTo>
                  <a:lnTo>
                    <a:pt x="842" y="626"/>
                  </a:lnTo>
                  <a:lnTo>
                    <a:pt x="848" y="618"/>
                  </a:lnTo>
                  <a:lnTo>
                    <a:pt x="848" y="638"/>
                  </a:lnTo>
                  <a:lnTo>
                    <a:pt x="850" y="659"/>
                  </a:lnTo>
                  <a:lnTo>
                    <a:pt x="851" y="683"/>
                  </a:lnTo>
                  <a:lnTo>
                    <a:pt x="856" y="707"/>
                  </a:lnTo>
                  <a:lnTo>
                    <a:pt x="860" y="731"/>
                  </a:lnTo>
                  <a:lnTo>
                    <a:pt x="865" y="742"/>
                  </a:lnTo>
                  <a:lnTo>
                    <a:pt x="868" y="751"/>
                  </a:lnTo>
                  <a:lnTo>
                    <a:pt x="874" y="758"/>
                  </a:lnTo>
                  <a:lnTo>
                    <a:pt x="878" y="763"/>
                  </a:lnTo>
                  <a:lnTo>
                    <a:pt x="890" y="773"/>
                  </a:lnTo>
                  <a:lnTo>
                    <a:pt x="904" y="785"/>
                  </a:lnTo>
                  <a:lnTo>
                    <a:pt x="931" y="811"/>
                  </a:lnTo>
                  <a:lnTo>
                    <a:pt x="945" y="820"/>
                  </a:lnTo>
                  <a:lnTo>
                    <a:pt x="955" y="827"/>
                  </a:lnTo>
                  <a:lnTo>
                    <a:pt x="960" y="830"/>
                  </a:lnTo>
                  <a:lnTo>
                    <a:pt x="964" y="830"/>
                  </a:lnTo>
                  <a:lnTo>
                    <a:pt x="967" y="830"/>
                  </a:lnTo>
                  <a:lnTo>
                    <a:pt x="970" y="829"/>
                  </a:lnTo>
                  <a:lnTo>
                    <a:pt x="975" y="823"/>
                  </a:lnTo>
                  <a:lnTo>
                    <a:pt x="976" y="817"/>
                  </a:lnTo>
                  <a:lnTo>
                    <a:pt x="978" y="809"/>
                  </a:lnTo>
                  <a:lnTo>
                    <a:pt x="978" y="803"/>
                  </a:lnTo>
                  <a:lnTo>
                    <a:pt x="978" y="797"/>
                  </a:lnTo>
                  <a:lnTo>
                    <a:pt x="975" y="791"/>
                  </a:lnTo>
                  <a:lnTo>
                    <a:pt x="972" y="785"/>
                  </a:lnTo>
                  <a:lnTo>
                    <a:pt x="967" y="779"/>
                  </a:lnTo>
                  <a:lnTo>
                    <a:pt x="961" y="772"/>
                  </a:lnTo>
                  <a:lnTo>
                    <a:pt x="955" y="764"/>
                  </a:lnTo>
                  <a:lnTo>
                    <a:pt x="941" y="743"/>
                  </a:lnTo>
                  <a:lnTo>
                    <a:pt x="920" y="705"/>
                  </a:lnTo>
                  <a:lnTo>
                    <a:pt x="917" y="698"/>
                  </a:lnTo>
                  <a:lnTo>
                    <a:pt x="914" y="689"/>
                  </a:lnTo>
                  <a:lnTo>
                    <a:pt x="910" y="671"/>
                  </a:lnTo>
                  <a:lnTo>
                    <a:pt x="910" y="656"/>
                  </a:lnTo>
                  <a:lnTo>
                    <a:pt x="908" y="648"/>
                  </a:lnTo>
                  <a:lnTo>
                    <a:pt x="940" y="687"/>
                  </a:lnTo>
                  <a:lnTo>
                    <a:pt x="941" y="692"/>
                  </a:lnTo>
                  <a:lnTo>
                    <a:pt x="943" y="698"/>
                  </a:lnTo>
                  <a:lnTo>
                    <a:pt x="948" y="702"/>
                  </a:lnTo>
                  <a:lnTo>
                    <a:pt x="952" y="707"/>
                  </a:lnTo>
                  <a:lnTo>
                    <a:pt x="957" y="707"/>
                  </a:lnTo>
                  <a:lnTo>
                    <a:pt x="961" y="708"/>
                  </a:lnTo>
                  <a:lnTo>
                    <a:pt x="966" y="707"/>
                  </a:lnTo>
                  <a:lnTo>
                    <a:pt x="972" y="705"/>
                  </a:lnTo>
                  <a:lnTo>
                    <a:pt x="985" y="698"/>
                  </a:lnTo>
                  <a:lnTo>
                    <a:pt x="993" y="693"/>
                  </a:lnTo>
                  <a:lnTo>
                    <a:pt x="999" y="687"/>
                  </a:lnTo>
                  <a:lnTo>
                    <a:pt x="1003" y="681"/>
                  </a:lnTo>
                  <a:lnTo>
                    <a:pt x="1008" y="674"/>
                  </a:lnTo>
                  <a:lnTo>
                    <a:pt x="1014" y="660"/>
                  </a:lnTo>
                  <a:lnTo>
                    <a:pt x="1017" y="647"/>
                  </a:lnTo>
                  <a:lnTo>
                    <a:pt x="1017" y="633"/>
                  </a:lnTo>
                  <a:lnTo>
                    <a:pt x="1017" y="624"/>
                  </a:lnTo>
                  <a:lnTo>
                    <a:pt x="1017" y="615"/>
                  </a:lnTo>
                  <a:lnTo>
                    <a:pt x="975" y="588"/>
                  </a:lnTo>
                  <a:lnTo>
                    <a:pt x="975" y="541"/>
                  </a:lnTo>
                  <a:lnTo>
                    <a:pt x="1020" y="526"/>
                  </a:lnTo>
                  <a:lnTo>
                    <a:pt x="1017" y="565"/>
                  </a:lnTo>
                  <a:lnTo>
                    <a:pt x="1018" y="568"/>
                  </a:lnTo>
                  <a:lnTo>
                    <a:pt x="1023" y="577"/>
                  </a:lnTo>
                  <a:lnTo>
                    <a:pt x="1027" y="580"/>
                  </a:lnTo>
                  <a:lnTo>
                    <a:pt x="1030" y="583"/>
                  </a:lnTo>
                  <a:lnTo>
                    <a:pt x="1035" y="585"/>
                  </a:lnTo>
                  <a:lnTo>
                    <a:pt x="1039" y="583"/>
                  </a:lnTo>
                  <a:lnTo>
                    <a:pt x="1047" y="577"/>
                  </a:lnTo>
                  <a:lnTo>
                    <a:pt x="1051" y="570"/>
                  </a:lnTo>
                  <a:lnTo>
                    <a:pt x="1055" y="561"/>
                  </a:lnTo>
                  <a:lnTo>
                    <a:pt x="1055" y="534"/>
                  </a:lnTo>
                  <a:lnTo>
                    <a:pt x="1074" y="520"/>
                  </a:lnTo>
                  <a:lnTo>
                    <a:pt x="1095" y="505"/>
                  </a:lnTo>
                  <a:lnTo>
                    <a:pt x="1119" y="487"/>
                  </a:lnTo>
                  <a:lnTo>
                    <a:pt x="1145" y="467"/>
                  </a:lnTo>
                  <a:lnTo>
                    <a:pt x="1166" y="446"/>
                  </a:lnTo>
                  <a:lnTo>
                    <a:pt x="1175" y="437"/>
                  </a:lnTo>
                  <a:lnTo>
                    <a:pt x="1181" y="428"/>
                  </a:lnTo>
                  <a:lnTo>
                    <a:pt x="1186" y="419"/>
                  </a:lnTo>
                  <a:lnTo>
                    <a:pt x="1189" y="412"/>
                  </a:lnTo>
                  <a:lnTo>
                    <a:pt x="1192" y="389"/>
                  </a:lnTo>
                  <a:lnTo>
                    <a:pt x="1195" y="375"/>
                  </a:lnTo>
                  <a:lnTo>
                    <a:pt x="1195" y="366"/>
                  </a:lnTo>
                  <a:lnTo>
                    <a:pt x="1195" y="362"/>
                  </a:lnTo>
                  <a:lnTo>
                    <a:pt x="1192" y="357"/>
                  </a:lnTo>
                  <a:lnTo>
                    <a:pt x="1186" y="345"/>
                  </a:lnTo>
                  <a:lnTo>
                    <a:pt x="1180" y="329"/>
                  </a:lnTo>
                  <a:lnTo>
                    <a:pt x="1174" y="308"/>
                  </a:lnTo>
                  <a:lnTo>
                    <a:pt x="1189" y="262"/>
                  </a:lnTo>
                  <a:lnTo>
                    <a:pt x="1149" y="258"/>
                  </a:lnTo>
                  <a:lnTo>
                    <a:pt x="1149" y="235"/>
                  </a:lnTo>
                  <a:lnTo>
                    <a:pt x="1189" y="220"/>
                  </a:lnTo>
                  <a:lnTo>
                    <a:pt x="1226" y="220"/>
                  </a:lnTo>
                  <a:lnTo>
                    <a:pt x="1246" y="255"/>
                  </a:lnTo>
                  <a:lnTo>
                    <a:pt x="1243" y="312"/>
                  </a:lnTo>
                  <a:lnTo>
                    <a:pt x="1291" y="290"/>
                  </a:lnTo>
                  <a:lnTo>
                    <a:pt x="1291" y="255"/>
                  </a:lnTo>
                  <a:lnTo>
                    <a:pt x="1278" y="253"/>
                  </a:lnTo>
                  <a:lnTo>
                    <a:pt x="1265" y="249"/>
                  </a:lnTo>
                  <a:lnTo>
                    <a:pt x="1261" y="246"/>
                  </a:lnTo>
                  <a:lnTo>
                    <a:pt x="1256" y="243"/>
                  </a:lnTo>
                  <a:lnTo>
                    <a:pt x="1253" y="238"/>
                  </a:lnTo>
                  <a:lnTo>
                    <a:pt x="1252" y="234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0" name="Freeform 137"/>
            <p:cNvSpPr>
              <a:spLocks/>
            </p:cNvSpPr>
            <p:nvPr/>
          </p:nvSpPr>
          <p:spPr bwMode="auto">
            <a:xfrm>
              <a:off x="5232400" y="4630738"/>
              <a:ext cx="188913" cy="344487"/>
            </a:xfrm>
            <a:custGeom>
              <a:avLst/>
              <a:gdLst>
                <a:gd name="T0" fmla="*/ 188913 w 119"/>
                <a:gd name="T1" fmla="*/ 109537 h 217"/>
                <a:gd name="T2" fmla="*/ 169863 w 119"/>
                <a:gd name="T3" fmla="*/ 34925 h 217"/>
                <a:gd name="T4" fmla="*/ 146050 w 119"/>
                <a:gd name="T5" fmla="*/ 0 h 217"/>
                <a:gd name="T6" fmla="*/ 115888 w 119"/>
                <a:gd name="T7" fmla="*/ 34925 h 217"/>
                <a:gd name="T8" fmla="*/ 55563 w 119"/>
                <a:gd name="T9" fmla="*/ 90487 h 217"/>
                <a:gd name="T10" fmla="*/ 46038 w 119"/>
                <a:gd name="T11" fmla="*/ 98425 h 217"/>
                <a:gd name="T12" fmla="*/ 28575 w 119"/>
                <a:gd name="T13" fmla="*/ 112712 h 217"/>
                <a:gd name="T14" fmla="*/ 17463 w 119"/>
                <a:gd name="T15" fmla="*/ 122237 h 217"/>
                <a:gd name="T16" fmla="*/ 9525 w 119"/>
                <a:gd name="T17" fmla="*/ 133350 h 217"/>
                <a:gd name="T18" fmla="*/ 3175 w 119"/>
                <a:gd name="T19" fmla="*/ 146050 h 217"/>
                <a:gd name="T20" fmla="*/ 0 w 119"/>
                <a:gd name="T21" fmla="*/ 157162 h 217"/>
                <a:gd name="T22" fmla="*/ 3175 w 119"/>
                <a:gd name="T23" fmla="*/ 184150 h 217"/>
                <a:gd name="T24" fmla="*/ 9525 w 119"/>
                <a:gd name="T25" fmla="*/ 214312 h 217"/>
                <a:gd name="T26" fmla="*/ 19050 w 119"/>
                <a:gd name="T27" fmla="*/ 247650 h 217"/>
                <a:gd name="T28" fmla="*/ 19050 w 119"/>
                <a:gd name="T29" fmla="*/ 315912 h 217"/>
                <a:gd name="T30" fmla="*/ 26988 w 119"/>
                <a:gd name="T31" fmla="*/ 322262 h 217"/>
                <a:gd name="T32" fmla="*/ 47625 w 119"/>
                <a:gd name="T33" fmla="*/ 334962 h 217"/>
                <a:gd name="T34" fmla="*/ 57150 w 119"/>
                <a:gd name="T35" fmla="*/ 339725 h 217"/>
                <a:gd name="T36" fmla="*/ 66675 w 119"/>
                <a:gd name="T37" fmla="*/ 344487 h 217"/>
                <a:gd name="T38" fmla="*/ 74613 w 119"/>
                <a:gd name="T39" fmla="*/ 344487 h 217"/>
                <a:gd name="T40" fmla="*/ 77788 w 119"/>
                <a:gd name="T41" fmla="*/ 341312 h 217"/>
                <a:gd name="T42" fmla="*/ 79375 w 119"/>
                <a:gd name="T43" fmla="*/ 339725 h 217"/>
                <a:gd name="T44" fmla="*/ 103188 w 119"/>
                <a:gd name="T45" fmla="*/ 252412 h 217"/>
                <a:gd name="T46" fmla="*/ 141288 w 119"/>
                <a:gd name="T47" fmla="*/ 161925 h 217"/>
                <a:gd name="T48" fmla="*/ 188913 w 119"/>
                <a:gd name="T49" fmla="*/ 109537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9"/>
                <a:gd name="T76" fmla="*/ 0 h 217"/>
                <a:gd name="T77" fmla="*/ 119 w 119"/>
                <a:gd name="T78" fmla="*/ 217 h 21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9" h="217">
                  <a:moveTo>
                    <a:pt x="119" y="69"/>
                  </a:moveTo>
                  <a:lnTo>
                    <a:pt x="107" y="22"/>
                  </a:lnTo>
                  <a:lnTo>
                    <a:pt x="92" y="0"/>
                  </a:lnTo>
                  <a:lnTo>
                    <a:pt x="73" y="22"/>
                  </a:lnTo>
                  <a:lnTo>
                    <a:pt x="35" y="57"/>
                  </a:lnTo>
                  <a:lnTo>
                    <a:pt x="29" y="62"/>
                  </a:lnTo>
                  <a:lnTo>
                    <a:pt x="18" y="71"/>
                  </a:lnTo>
                  <a:lnTo>
                    <a:pt x="11" y="77"/>
                  </a:lnTo>
                  <a:lnTo>
                    <a:pt x="6" y="84"/>
                  </a:lnTo>
                  <a:lnTo>
                    <a:pt x="2" y="92"/>
                  </a:lnTo>
                  <a:lnTo>
                    <a:pt x="0" y="99"/>
                  </a:lnTo>
                  <a:lnTo>
                    <a:pt x="2" y="116"/>
                  </a:lnTo>
                  <a:lnTo>
                    <a:pt x="6" y="135"/>
                  </a:lnTo>
                  <a:lnTo>
                    <a:pt x="12" y="156"/>
                  </a:lnTo>
                  <a:lnTo>
                    <a:pt x="12" y="199"/>
                  </a:lnTo>
                  <a:lnTo>
                    <a:pt x="17" y="203"/>
                  </a:lnTo>
                  <a:lnTo>
                    <a:pt x="30" y="211"/>
                  </a:lnTo>
                  <a:lnTo>
                    <a:pt x="36" y="214"/>
                  </a:lnTo>
                  <a:lnTo>
                    <a:pt x="42" y="217"/>
                  </a:lnTo>
                  <a:lnTo>
                    <a:pt x="47" y="217"/>
                  </a:lnTo>
                  <a:lnTo>
                    <a:pt x="49" y="215"/>
                  </a:lnTo>
                  <a:lnTo>
                    <a:pt x="50" y="214"/>
                  </a:lnTo>
                  <a:lnTo>
                    <a:pt x="65" y="159"/>
                  </a:lnTo>
                  <a:lnTo>
                    <a:pt x="89" y="102"/>
                  </a:lnTo>
                  <a:lnTo>
                    <a:pt x="119" y="69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1" name="Freeform 138"/>
            <p:cNvSpPr>
              <a:spLocks/>
            </p:cNvSpPr>
            <p:nvPr/>
          </p:nvSpPr>
          <p:spPr bwMode="auto">
            <a:xfrm>
              <a:off x="3905250" y="3479800"/>
              <a:ext cx="1485900" cy="1747838"/>
            </a:xfrm>
            <a:custGeom>
              <a:avLst/>
              <a:gdLst>
                <a:gd name="T0" fmla="*/ 947738 w 936"/>
                <a:gd name="T1" fmla="*/ 157163 h 1101"/>
                <a:gd name="T2" fmla="*/ 801688 w 936"/>
                <a:gd name="T3" fmla="*/ 169863 h 1101"/>
                <a:gd name="T4" fmla="*/ 608013 w 936"/>
                <a:gd name="T5" fmla="*/ 114300 h 1101"/>
                <a:gd name="T6" fmla="*/ 477838 w 936"/>
                <a:gd name="T7" fmla="*/ 0 h 1101"/>
                <a:gd name="T8" fmla="*/ 260350 w 936"/>
                <a:gd name="T9" fmla="*/ 23813 h 1101"/>
                <a:gd name="T10" fmla="*/ 17463 w 936"/>
                <a:gd name="T11" fmla="*/ 303213 h 1101"/>
                <a:gd name="T12" fmla="*/ 3175 w 936"/>
                <a:gd name="T13" fmla="*/ 371475 h 1101"/>
                <a:gd name="T14" fmla="*/ 4763 w 936"/>
                <a:gd name="T15" fmla="*/ 447675 h 1101"/>
                <a:gd name="T16" fmla="*/ 23813 w 936"/>
                <a:gd name="T17" fmla="*/ 514350 h 1101"/>
                <a:gd name="T18" fmla="*/ 28575 w 936"/>
                <a:gd name="T19" fmla="*/ 555625 h 1101"/>
                <a:gd name="T20" fmla="*/ 36513 w 936"/>
                <a:gd name="T21" fmla="*/ 608013 h 1101"/>
                <a:gd name="T22" fmla="*/ 69850 w 936"/>
                <a:gd name="T23" fmla="*/ 679450 h 1101"/>
                <a:gd name="T24" fmla="*/ 100013 w 936"/>
                <a:gd name="T25" fmla="*/ 731838 h 1101"/>
                <a:gd name="T26" fmla="*/ 146050 w 936"/>
                <a:gd name="T27" fmla="*/ 763588 h 1101"/>
                <a:gd name="T28" fmla="*/ 220663 w 936"/>
                <a:gd name="T29" fmla="*/ 777875 h 1101"/>
                <a:gd name="T30" fmla="*/ 327025 w 936"/>
                <a:gd name="T31" fmla="*/ 758825 h 1101"/>
                <a:gd name="T32" fmla="*/ 509588 w 936"/>
                <a:gd name="T33" fmla="*/ 750888 h 1101"/>
                <a:gd name="T34" fmla="*/ 557213 w 936"/>
                <a:gd name="T35" fmla="*/ 860425 h 1101"/>
                <a:gd name="T36" fmla="*/ 555625 w 936"/>
                <a:gd name="T37" fmla="*/ 930275 h 1101"/>
                <a:gd name="T38" fmla="*/ 561975 w 936"/>
                <a:gd name="T39" fmla="*/ 962025 h 1101"/>
                <a:gd name="T40" fmla="*/ 600075 w 936"/>
                <a:gd name="T41" fmla="*/ 990600 h 1101"/>
                <a:gd name="T42" fmla="*/ 622300 w 936"/>
                <a:gd name="T43" fmla="*/ 1023938 h 1101"/>
                <a:gd name="T44" fmla="*/ 628650 w 936"/>
                <a:gd name="T45" fmla="*/ 1071563 h 1101"/>
                <a:gd name="T46" fmla="*/ 641350 w 936"/>
                <a:gd name="T47" fmla="*/ 1203325 h 1101"/>
                <a:gd name="T48" fmla="*/ 633413 w 936"/>
                <a:gd name="T49" fmla="*/ 1336675 h 1101"/>
                <a:gd name="T50" fmla="*/ 703263 w 936"/>
                <a:gd name="T51" fmla="*/ 1520825 h 1101"/>
                <a:gd name="T52" fmla="*/ 758825 w 936"/>
                <a:gd name="T53" fmla="*/ 1595438 h 1101"/>
                <a:gd name="T54" fmla="*/ 844550 w 936"/>
                <a:gd name="T55" fmla="*/ 1747838 h 1101"/>
                <a:gd name="T56" fmla="*/ 1093788 w 936"/>
                <a:gd name="T57" fmla="*/ 1566863 h 1101"/>
                <a:gd name="T58" fmla="*/ 1165225 w 936"/>
                <a:gd name="T59" fmla="*/ 1370013 h 1101"/>
                <a:gd name="T60" fmla="*/ 1189038 w 936"/>
                <a:gd name="T61" fmla="*/ 1292225 h 1101"/>
                <a:gd name="T62" fmla="*/ 1235075 w 936"/>
                <a:gd name="T63" fmla="*/ 1265238 h 1101"/>
                <a:gd name="T64" fmla="*/ 1263650 w 936"/>
                <a:gd name="T65" fmla="*/ 1222375 h 1101"/>
                <a:gd name="T66" fmla="*/ 1270000 w 936"/>
                <a:gd name="T67" fmla="*/ 1150938 h 1101"/>
                <a:gd name="T68" fmla="*/ 1250950 w 936"/>
                <a:gd name="T69" fmla="*/ 976313 h 1101"/>
                <a:gd name="T70" fmla="*/ 1374775 w 936"/>
                <a:gd name="T71" fmla="*/ 844550 h 1101"/>
                <a:gd name="T72" fmla="*/ 1447800 w 936"/>
                <a:gd name="T73" fmla="*/ 749300 h 1101"/>
                <a:gd name="T74" fmla="*/ 1482725 w 936"/>
                <a:gd name="T75" fmla="*/ 674688 h 1101"/>
                <a:gd name="T76" fmla="*/ 1482725 w 936"/>
                <a:gd name="T77" fmla="*/ 631825 h 1101"/>
                <a:gd name="T78" fmla="*/ 1452563 w 936"/>
                <a:gd name="T79" fmla="*/ 623888 h 1101"/>
                <a:gd name="T80" fmla="*/ 1344613 w 936"/>
                <a:gd name="T81" fmla="*/ 660400 h 1101"/>
                <a:gd name="T82" fmla="*/ 1320800 w 936"/>
                <a:gd name="T83" fmla="*/ 660400 h 1101"/>
                <a:gd name="T84" fmla="*/ 1298575 w 936"/>
                <a:gd name="T85" fmla="*/ 588963 h 1101"/>
                <a:gd name="T86" fmla="*/ 1209675 w 936"/>
                <a:gd name="T87" fmla="*/ 449263 h 1101"/>
                <a:gd name="T88" fmla="*/ 1200150 w 936"/>
                <a:gd name="T89" fmla="*/ 404813 h 1101"/>
                <a:gd name="T90" fmla="*/ 1085850 w 936"/>
                <a:gd name="T91" fmla="*/ 236538 h 1101"/>
                <a:gd name="T92" fmla="*/ 1109663 w 936"/>
                <a:gd name="T93" fmla="*/ 103188 h 110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36"/>
                <a:gd name="T142" fmla="*/ 0 h 1101"/>
                <a:gd name="T143" fmla="*/ 936 w 936"/>
                <a:gd name="T144" fmla="*/ 1101 h 110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36" h="1101">
                  <a:moveTo>
                    <a:pt x="699" y="65"/>
                  </a:moveTo>
                  <a:lnTo>
                    <a:pt x="639" y="87"/>
                  </a:lnTo>
                  <a:lnTo>
                    <a:pt x="597" y="99"/>
                  </a:lnTo>
                  <a:lnTo>
                    <a:pt x="555" y="84"/>
                  </a:lnTo>
                  <a:lnTo>
                    <a:pt x="508" y="72"/>
                  </a:lnTo>
                  <a:lnTo>
                    <a:pt x="505" y="107"/>
                  </a:lnTo>
                  <a:lnTo>
                    <a:pt x="466" y="92"/>
                  </a:lnTo>
                  <a:lnTo>
                    <a:pt x="432" y="80"/>
                  </a:lnTo>
                  <a:lnTo>
                    <a:pt x="383" y="72"/>
                  </a:lnTo>
                  <a:lnTo>
                    <a:pt x="375" y="18"/>
                  </a:lnTo>
                  <a:lnTo>
                    <a:pt x="366" y="0"/>
                  </a:lnTo>
                  <a:lnTo>
                    <a:pt x="301" y="0"/>
                  </a:lnTo>
                  <a:lnTo>
                    <a:pt x="256" y="3"/>
                  </a:lnTo>
                  <a:lnTo>
                    <a:pt x="237" y="11"/>
                  </a:lnTo>
                  <a:lnTo>
                    <a:pt x="164" y="15"/>
                  </a:lnTo>
                  <a:lnTo>
                    <a:pt x="127" y="65"/>
                  </a:lnTo>
                  <a:lnTo>
                    <a:pt x="87" y="130"/>
                  </a:lnTo>
                  <a:lnTo>
                    <a:pt x="11" y="191"/>
                  </a:lnTo>
                  <a:lnTo>
                    <a:pt x="8" y="202"/>
                  </a:lnTo>
                  <a:lnTo>
                    <a:pt x="3" y="215"/>
                  </a:lnTo>
                  <a:lnTo>
                    <a:pt x="2" y="234"/>
                  </a:lnTo>
                  <a:lnTo>
                    <a:pt x="0" y="256"/>
                  </a:lnTo>
                  <a:lnTo>
                    <a:pt x="2" y="268"/>
                  </a:lnTo>
                  <a:lnTo>
                    <a:pt x="3" y="282"/>
                  </a:lnTo>
                  <a:lnTo>
                    <a:pt x="6" y="295"/>
                  </a:lnTo>
                  <a:lnTo>
                    <a:pt x="11" y="309"/>
                  </a:lnTo>
                  <a:lnTo>
                    <a:pt x="15" y="324"/>
                  </a:lnTo>
                  <a:lnTo>
                    <a:pt x="23" y="341"/>
                  </a:lnTo>
                  <a:lnTo>
                    <a:pt x="20" y="344"/>
                  </a:lnTo>
                  <a:lnTo>
                    <a:pt x="18" y="350"/>
                  </a:lnTo>
                  <a:lnTo>
                    <a:pt x="18" y="357"/>
                  </a:lnTo>
                  <a:lnTo>
                    <a:pt x="20" y="369"/>
                  </a:lnTo>
                  <a:lnTo>
                    <a:pt x="23" y="383"/>
                  </a:lnTo>
                  <a:lnTo>
                    <a:pt x="30" y="402"/>
                  </a:lnTo>
                  <a:lnTo>
                    <a:pt x="42" y="423"/>
                  </a:lnTo>
                  <a:lnTo>
                    <a:pt x="44" y="428"/>
                  </a:lnTo>
                  <a:lnTo>
                    <a:pt x="48" y="438"/>
                  </a:lnTo>
                  <a:lnTo>
                    <a:pt x="57" y="454"/>
                  </a:lnTo>
                  <a:lnTo>
                    <a:pt x="63" y="461"/>
                  </a:lnTo>
                  <a:lnTo>
                    <a:pt x="71" y="469"/>
                  </a:lnTo>
                  <a:lnTo>
                    <a:pt x="80" y="475"/>
                  </a:lnTo>
                  <a:lnTo>
                    <a:pt x="92" y="481"/>
                  </a:lnTo>
                  <a:lnTo>
                    <a:pt x="105" y="485"/>
                  </a:lnTo>
                  <a:lnTo>
                    <a:pt x="121" y="488"/>
                  </a:lnTo>
                  <a:lnTo>
                    <a:pt x="139" y="490"/>
                  </a:lnTo>
                  <a:lnTo>
                    <a:pt x="158" y="488"/>
                  </a:lnTo>
                  <a:lnTo>
                    <a:pt x="181" y="485"/>
                  </a:lnTo>
                  <a:lnTo>
                    <a:pt x="206" y="478"/>
                  </a:lnTo>
                  <a:lnTo>
                    <a:pt x="241" y="473"/>
                  </a:lnTo>
                  <a:lnTo>
                    <a:pt x="271" y="478"/>
                  </a:lnTo>
                  <a:lnTo>
                    <a:pt x="321" y="473"/>
                  </a:lnTo>
                  <a:lnTo>
                    <a:pt x="309" y="493"/>
                  </a:lnTo>
                  <a:lnTo>
                    <a:pt x="348" y="493"/>
                  </a:lnTo>
                  <a:lnTo>
                    <a:pt x="351" y="542"/>
                  </a:lnTo>
                  <a:lnTo>
                    <a:pt x="351" y="553"/>
                  </a:lnTo>
                  <a:lnTo>
                    <a:pt x="350" y="574"/>
                  </a:lnTo>
                  <a:lnTo>
                    <a:pt x="350" y="586"/>
                  </a:lnTo>
                  <a:lnTo>
                    <a:pt x="350" y="595"/>
                  </a:lnTo>
                  <a:lnTo>
                    <a:pt x="353" y="604"/>
                  </a:lnTo>
                  <a:lnTo>
                    <a:pt x="354" y="606"/>
                  </a:lnTo>
                  <a:lnTo>
                    <a:pt x="356" y="607"/>
                  </a:lnTo>
                  <a:lnTo>
                    <a:pt x="366" y="613"/>
                  </a:lnTo>
                  <a:lnTo>
                    <a:pt x="378" y="624"/>
                  </a:lnTo>
                  <a:lnTo>
                    <a:pt x="384" y="630"/>
                  </a:lnTo>
                  <a:lnTo>
                    <a:pt x="389" y="637"/>
                  </a:lnTo>
                  <a:lnTo>
                    <a:pt x="392" y="645"/>
                  </a:lnTo>
                  <a:lnTo>
                    <a:pt x="393" y="654"/>
                  </a:lnTo>
                  <a:lnTo>
                    <a:pt x="395" y="663"/>
                  </a:lnTo>
                  <a:lnTo>
                    <a:pt x="396" y="675"/>
                  </a:lnTo>
                  <a:lnTo>
                    <a:pt x="401" y="701"/>
                  </a:lnTo>
                  <a:lnTo>
                    <a:pt x="408" y="729"/>
                  </a:lnTo>
                  <a:lnTo>
                    <a:pt x="404" y="758"/>
                  </a:lnTo>
                  <a:lnTo>
                    <a:pt x="399" y="784"/>
                  </a:lnTo>
                  <a:lnTo>
                    <a:pt x="398" y="811"/>
                  </a:lnTo>
                  <a:lnTo>
                    <a:pt x="399" y="842"/>
                  </a:lnTo>
                  <a:lnTo>
                    <a:pt x="404" y="878"/>
                  </a:lnTo>
                  <a:lnTo>
                    <a:pt x="408" y="921"/>
                  </a:lnTo>
                  <a:lnTo>
                    <a:pt x="443" y="958"/>
                  </a:lnTo>
                  <a:lnTo>
                    <a:pt x="467" y="987"/>
                  </a:lnTo>
                  <a:lnTo>
                    <a:pt x="475" y="999"/>
                  </a:lnTo>
                  <a:lnTo>
                    <a:pt x="478" y="1005"/>
                  </a:lnTo>
                  <a:lnTo>
                    <a:pt x="475" y="1047"/>
                  </a:lnTo>
                  <a:lnTo>
                    <a:pt x="470" y="1082"/>
                  </a:lnTo>
                  <a:lnTo>
                    <a:pt x="532" y="1101"/>
                  </a:lnTo>
                  <a:lnTo>
                    <a:pt x="589" y="1089"/>
                  </a:lnTo>
                  <a:lnTo>
                    <a:pt x="619" y="1040"/>
                  </a:lnTo>
                  <a:lnTo>
                    <a:pt x="689" y="987"/>
                  </a:lnTo>
                  <a:lnTo>
                    <a:pt x="689" y="925"/>
                  </a:lnTo>
                  <a:lnTo>
                    <a:pt x="734" y="913"/>
                  </a:lnTo>
                  <a:lnTo>
                    <a:pt x="734" y="863"/>
                  </a:lnTo>
                  <a:lnTo>
                    <a:pt x="734" y="818"/>
                  </a:lnTo>
                  <a:lnTo>
                    <a:pt x="738" y="817"/>
                  </a:lnTo>
                  <a:lnTo>
                    <a:pt x="749" y="814"/>
                  </a:lnTo>
                  <a:lnTo>
                    <a:pt x="762" y="808"/>
                  </a:lnTo>
                  <a:lnTo>
                    <a:pt x="770" y="803"/>
                  </a:lnTo>
                  <a:lnTo>
                    <a:pt x="778" y="797"/>
                  </a:lnTo>
                  <a:lnTo>
                    <a:pt x="784" y="790"/>
                  </a:lnTo>
                  <a:lnTo>
                    <a:pt x="790" y="781"/>
                  </a:lnTo>
                  <a:lnTo>
                    <a:pt x="796" y="770"/>
                  </a:lnTo>
                  <a:lnTo>
                    <a:pt x="799" y="756"/>
                  </a:lnTo>
                  <a:lnTo>
                    <a:pt x="800" y="741"/>
                  </a:lnTo>
                  <a:lnTo>
                    <a:pt x="800" y="725"/>
                  </a:lnTo>
                  <a:lnTo>
                    <a:pt x="797" y="705"/>
                  </a:lnTo>
                  <a:lnTo>
                    <a:pt x="791" y="684"/>
                  </a:lnTo>
                  <a:lnTo>
                    <a:pt x="788" y="615"/>
                  </a:lnTo>
                  <a:lnTo>
                    <a:pt x="823" y="577"/>
                  </a:lnTo>
                  <a:lnTo>
                    <a:pt x="844" y="554"/>
                  </a:lnTo>
                  <a:lnTo>
                    <a:pt x="866" y="532"/>
                  </a:lnTo>
                  <a:lnTo>
                    <a:pt x="891" y="503"/>
                  </a:lnTo>
                  <a:lnTo>
                    <a:pt x="901" y="487"/>
                  </a:lnTo>
                  <a:lnTo>
                    <a:pt x="912" y="472"/>
                  </a:lnTo>
                  <a:lnTo>
                    <a:pt x="921" y="455"/>
                  </a:lnTo>
                  <a:lnTo>
                    <a:pt x="928" y="440"/>
                  </a:lnTo>
                  <a:lnTo>
                    <a:pt x="934" y="425"/>
                  </a:lnTo>
                  <a:lnTo>
                    <a:pt x="936" y="410"/>
                  </a:lnTo>
                  <a:lnTo>
                    <a:pt x="936" y="404"/>
                  </a:lnTo>
                  <a:lnTo>
                    <a:pt x="934" y="398"/>
                  </a:lnTo>
                  <a:lnTo>
                    <a:pt x="933" y="392"/>
                  </a:lnTo>
                  <a:lnTo>
                    <a:pt x="930" y="386"/>
                  </a:lnTo>
                  <a:lnTo>
                    <a:pt x="915" y="393"/>
                  </a:lnTo>
                  <a:lnTo>
                    <a:pt x="882" y="407"/>
                  </a:lnTo>
                  <a:lnTo>
                    <a:pt x="863" y="413"/>
                  </a:lnTo>
                  <a:lnTo>
                    <a:pt x="847" y="416"/>
                  </a:lnTo>
                  <a:lnTo>
                    <a:pt x="841" y="417"/>
                  </a:lnTo>
                  <a:lnTo>
                    <a:pt x="835" y="417"/>
                  </a:lnTo>
                  <a:lnTo>
                    <a:pt x="832" y="416"/>
                  </a:lnTo>
                  <a:lnTo>
                    <a:pt x="830" y="413"/>
                  </a:lnTo>
                  <a:lnTo>
                    <a:pt x="823" y="384"/>
                  </a:lnTo>
                  <a:lnTo>
                    <a:pt x="818" y="371"/>
                  </a:lnTo>
                  <a:lnTo>
                    <a:pt x="769" y="309"/>
                  </a:lnTo>
                  <a:lnTo>
                    <a:pt x="764" y="295"/>
                  </a:lnTo>
                  <a:lnTo>
                    <a:pt x="762" y="283"/>
                  </a:lnTo>
                  <a:lnTo>
                    <a:pt x="761" y="271"/>
                  </a:lnTo>
                  <a:lnTo>
                    <a:pt x="759" y="264"/>
                  </a:lnTo>
                  <a:lnTo>
                    <a:pt x="756" y="255"/>
                  </a:lnTo>
                  <a:lnTo>
                    <a:pt x="746" y="234"/>
                  </a:lnTo>
                  <a:lnTo>
                    <a:pt x="731" y="206"/>
                  </a:lnTo>
                  <a:lnTo>
                    <a:pt x="684" y="149"/>
                  </a:lnTo>
                  <a:lnTo>
                    <a:pt x="708" y="131"/>
                  </a:lnTo>
                  <a:lnTo>
                    <a:pt x="701" y="63"/>
                  </a:lnTo>
                  <a:lnTo>
                    <a:pt x="699" y="6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2" name="Freeform 140"/>
            <p:cNvSpPr>
              <a:spLocks/>
            </p:cNvSpPr>
            <p:nvPr/>
          </p:nvSpPr>
          <p:spPr bwMode="auto">
            <a:xfrm>
              <a:off x="5233988" y="4629150"/>
              <a:ext cx="188912" cy="344488"/>
            </a:xfrm>
            <a:custGeom>
              <a:avLst/>
              <a:gdLst>
                <a:gd name="T0" fmla="*/ 188912 w 119"/>
                <a:gd name="T1" fmla="*/ 109538 h 217"/>
                <a:gd name="T2" fmla="*/ 169862 w 119"/>
                <a:gd name="T3" fmla="*/ 34925 h 217"/>
                <a:gd name="T4" fmla="*/ 146050 w 119"/>
                <a:gd name="T5" fmla="*/ 0 h 217"/>
                <a:gd name="T6" fmla="*/ 115887 w 119"/>
                <a:gd name="T7" fmla="*/ 34925 h 217"/>
                <a:gd name="T8" fmla="*/ 55562 w 119"/>
                <a:gd name="T9" fmla="*/ 90488 h 217"/>
                <a:gd name="T10" fmla="*/ 46037 w 119"/>
                <a:gd name="T11" fmla="*/ 98425 h 217"/>
                <a:gd name="T12" fmla="*/ 28575 w 119"/>
                <a:gd name="T13" fmla="*/ 112713 h 217"/>
                <a:gd name="T14" fmla="*/ 17462 w 119"/>
                <a:gd name="T15" fmla="*/ 122238 h 217"/>
                <a:gd name="T16" fmla="*/ 9525 w 119"/>
                <a:gd name="T17" fmla="*/ 133350 h 217"/>
                <a:gd name="T18" fmla="*/ 3175 w 119"/>
                <a:gd name="T19" fmla="*/ 146050 h 217"/>
                <a:gd name="T20" fmla="*/ 0 w 119"/>
                <a:gd name="T21" fmla="*/ 157163 h 217"/>
                <a:gd name="T22" fmla="*/ 3175 w 119"/>
                <a:gd name="T23" fmla="*/ 184150 h 217"/>
                <a:gd name="T24" fmla="*/ 9525 w 119"/>
                <a:gd name="T25" fmla="*/ 214313 h 217"/>
                <a:gd name="T26" fmla="*/ 19050 w 119"/>
                <a:gd name="T27" fmla="*/ 247650 h 217"/>
                <a:gd name="T28" fmla="*/ 19050 w 119"/>
                <a:gd name="T29" fmla="*/ 315913 h 217"/>
                <a:gd name="T30" fmla="*/ 26987 w 119"/>
                <a:gd name="T31" fmla="*/ 322263 h 217"/>
                <a:gd name="T32" fmla="*/ 47625 w 119"/>
                <a:gd name="T33" fmla="*/ 334963 h 217"/>
                <a:gd name="T34" fmla="*/ 57150 w 119"/>
                <a:gd name="T35" fmla="*/ 339725 h 217"/>
                <a:gd name="T36" fmla="*/ 66675 w 119"/>
                <a:gd name="T37" fmla="*/ 344488 h 217"/>
                <a:gd name="T38" fmla="*/ 74612 w 119"/>
                <a:gd name="T39" fmla="*/ 344488 h 217"/>
                <a:gd name="T40" fmla="*/ 77787 w 119"/>
                <a:gd name="T41" fmla="*/ 341313 h 217"/>
                <a:gd name="T42" fmla="*/ 79375 w 119"/>
                <a:gd name="T43" fmla="*/ 339725 h 217"/>
                <a:gd name="T44" fmla="*/ 103187 w 119"/>
                <a:gd name="T45" fmla="*/ 252413 h 217"/>
                <a:gd name="T46" fmla="*/ 141287 w 119"/>
                <a:gd name="T47" fmla="*/ 161925 h 217"/>
                <a:gd name="T48" fmla="*/ 188912 w 119"/>
                <a:gd name="T49" fmla="*/ 109538 h 217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9"/>
                <a:gd name="T76" fmla="*/ 0 h 217"/>
                <a:gd name="T77" fmla="*/ 119 w 119"/>
                <a:gd name="T78" fmla="*/ 217 h 217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9" h="217">
                  <a:moveTo>
                    <a:pt x="119" y="69"/>
                  </a:moveTo>
                  <a:lnTo>
                    <a:pt x="107" y="22"/>
                  </a:lnTo>
                  <a:lnTo>
                    <a:pt x="92" y="0"/>
                  </a:lnTo>
                  <a:lnTo>
                    <a:pt x="73" y="22"/>
                  </a:lnTo>
                  <a:lnTo>
                    <a:pt x="35" y="57"/>
                  </a:lnTo>
                  <a:lnTo>
                    <a:pt x="29" y="62"/>
                  </a:lnTo>
                  <a:lnTo>
                    <a:pt x="18" y="71"/>
                  </a:lnTo>
                  <a:lnTo>
                    <a:pt x="11" y="77"/>
                  </a:lnTo>
                  <a:lnTo>
                    <a:pt x="6" y="84"/>
                  </a:lnTo>
                  <a:lnTo>
                    <a:pt x="2" y="92"/>
                  </a:lnTo>
                  <a:lnTo>
                    <a:pt x="0" y="99"/>
                  </a:lnTo>
                  <a:lnTo>
                    <a:pt x="2" y="116"/>
                  </a:lnTo>
                  <a:lnTo>
                    <a:pt x="6" y="135"/>
                  </a:lnTo>
                  <a:lnTo>
                    <a:pt x="12" y="156"/>
                  </a:lnTo>
                  <a:lnTo>
                    <a:pt x="12" y="199"/>
                  </a:lnTo>
                  <a:lnTo>
                    <a:pt x="17" y="203"/>
                  </a:lnTo>
                  <a:lnTo>
                    <a:pt x="30" y="211"/>
                  </a:lnTo>
                  <a:lnTo>
                    <a:pt x="36" y="214"/>
                  </a:lnTo>
                  <a:lnTo>
                    <a:pt x="42" y="217"/>
                  </a:lnTo>
                  <a:lnTo>
                    <a:pt x="47" y="217"/>
                  </a:lnTo>
                  <a:lnTo>
                    <a:pt x="49" y="215"/>
                  </a:lnTo>
                  <a:lnTo>
                    <a:pt x="50" y="214"/>
                  </a:lnTo>
                  <a:lnTo>
                    <a:pt x="65" y="159"/>
                  </a:lnTo>
                  <a:lnTo>
                    <a:pt x="89" y="102"/>
                  </a:lnTo>
                  <a:lnTo>
                    <a:pt x="119" y="69"/>
                  </a:lnTo>
                  <a:close/>
                </a:path>
              </a:pathLst>
            </a:custGeom>
            <a:solidFill>
              <a:srgbClr val="597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z="1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3" name="Freeform 141"/>
            <p:cNvSpPr>
              <a:spLocks/>
            </p:cNvSpPr>
            <p:nvPr/>
          </p:nvSpPr>
          <p:spPr bwMode="auto">
            <a:xfrm>
              <a:off x="3906838" y="3478213"/>
              <a:ext cx="1485900" cy="1747837"/>
            </a:xfrm>
            <a:custGeom>
              <a:avLst/>
              <a:gdLst>
                <a:gd name="T0" fmla="*/ 947738 w 936"/>
                <a:gd name="T1" fmla="*/ 157162 h 1101"/>
                <a:gd name="T2" fmla="*/ 801688 w 936"/>
                <a:gd name="T3" fmla="*/ 169862 h 1101"/>
                <a:gd name="T4" fmla="*/ 608013 w 936"/>
                <a:gd name="T5" fmla="*/ 114300 h 1101"/>
                <a:gd name="T6" fmla="*/ 477838 w 936"/>
                <a:gd name="T7" fmla="*/ 0 h 1101"/>
                <a:gd name="T8" fmla="*/ 260350 w 936"/>
                <a:gd name="T9" fmla="*/ 23812 h 1101"/>
                <a:gd name="T10" fmla="*/ 17463 w 936"/>
                <a:gd name="T11" fmla="*/ 303212 h 1101"/>
                <a:gd name="T12" fmla="*/ 3175 w 936"/>
                <a:gd name="T13" fmla="*/ 371475 h 1101"/>
                <a:gd name="T14" fmla="*/ 4763 w 936"/>
                <a:gd name="T15" fmla="*/ 447675 h 1101"/>
                <a:gd name="T16" fmla="*/ 23813 w 936"/>
                <a:gd name="T17" fmla="*/ 514350 h 1101"/>
                <a:gd name="T18" fmla="*/ 28575 w 936"/>
                <a:gd name="T19" fmla="*/ 555625 h 1101"/>
                <a:gd name="T20" fmla="*/ 36513 w 936"/>
                <a:gd name="T21" fmla="*/ 608012 h 1101"/>
                <a:gd name="T22" fmla="*/ 69850 w 936"/>
                <a:gd name="T23" fmla="*/ 679450 h 1101"/>
                <a:gd name="T24" fmla="*/ 100013 w 936"/>
                <a:gd name="T25" fmla="*/ 731837 h 1101"/>
                <a:gd name="T26" fmla="*/ 146050 w 936"/>
                <a:gd name="T27" fmla="*/ 763587 h 1101"/>
                <a:gd name="T28" fmla="*/ 220663 w 936"/>
                <a:gd name="T29" fmla="*/ 777875 h 1101"/>
                <a:gd name="T30" fmla="*/ 327025 w 936"/>
                <a:gd name="T31" fmla="*/ 758825 h 1101"/>
                <a:gd name="T32" fmla="*/ 509588 w 936"/>
                <a:gd name="T33" fmla="*/ 750887 h 1101"/>
                <a:gd name="T34" fmla="*/ 557213 w 936"/>
                <a:gd name="T35" fmla="*/ 860425 h 1101"/>
                <a:gd name="T36" fmla="*/ 555625 w 936"/>
                <a:gd name="T37" fmla="*/ 930275 h 1101"/>
                <a:gd name="T38" fmla="*/ 561975 w 936"/>
                <a:gd name="T39" fmla="*/ 962025 h 1101"/>
                <a:gd name="T40" fmla="*/ 600075 w 936"/>
                <a:gd name="T41" fmla="*/ 990600 h 1101"/>
                <a:gd name="T42" fmla="*/ 622300 w 936"/>
                <a:gd name="T43" fmla="*/ 1023937 h 1101"/>
                <a:gd name="T44" fmla="*/ 628650 w 936"/>
                <a:gd name="T45" fmla="*/ 1071562 h 1101"/>
                <a:gd name="T46" fmla="*/ 641350 w 936"/>
                <a:gd name="T47" fmla="*/ 1203325 h 1101"/>
                <a:gd name="T48" fmla="*/ 633413 w 936"/>
                <a:gd name="T49" fmla="*/ 1336675 h 1101"/>
                <a:gd name="T50" fmla="*/ 703263 w 936"/>
                <a:gd name="T51" fmla="*/ 1520825 h 1101"/>
                <a:gd name="T52" fmla="*/ 758825 w 936"/>
                <a:gd name="T53" fmla="*/ 1595437 h 1101"/>
                <a:gd name="T54" fmla="*/ 844550 w 936"/>
                <a:gd name="T55" fmla="*/ 1747837 h 1101"/>
                <a:gd name="T56" fmla="*/ 1093788 w 936"/>
                <a:gd name="T57" fmla="*/ 1566862 h 1101"/>
                <a:gd name="T58" fmla="*/ 1165225 w 936"/>
                <a:gd name="T59" fmla="*/ 1370012 h 1101"/>
                <a:gd name="T60" fmla="*/ 1189038 w 936"/>
                <a:gd name="T61" fmla="*/ 1292225 h 1101"/>
                <a:gd name="T62" fmla="*/ 1235075 w 936"/>
                <a:gd name="T63" fmla="*/ 1265237 h 1101"/>
                <a:gd name="T64" fmla="*/ 1263650 w 936"/>
                <a:gd name="T65" fmla="*/ 1222375 h 1101"/>
                <a:gd name="T66" fmla="*/ 1270000 w 936"/>
                <a:gd name="T67" fmla="*/ 1150937 h 1101"/>
                <a:gd name="T68" fmla="*/ 1250950 w 936"/>
                <a:gd name="T69" fmla="*/ 976312 h 1101"/>
                <a:gd name="T70" fmla="*/ 1374775 w 936"/>
                <a:gd name="T71" fmla="*/ 844550 h 1101"/>
                <a:gd name="T72" fmla="*/ 1447800 w 936"/>
                <a:gd name="T73" fmla="*/ 749300 h 1101"/>
                <a:gd name="T74" fmla="*/ 1482725 w 936"/>
                <a:gd name="T75" fmla="*/ 674687 h 1101"/>
                <a:gd name="T76" fmla="*/ 1482725 w 936"/>
                <a:gd name="T77" fmla="*/ 631825 h 1101"/>
                <a:gd name="T78" fmla="*/ 1452563 w 936"/>
                <a:gd name="T79" fmla="*/ 623887 h 1101"/>
                <a:gd name="T80" fmla="*/ 1344613 w 936"/>
                <a:gd name="T81" fmla="*/ 660400 h 1101"/>
                <a:gd name="T82" fmla="*/ 1320800 w 936"/>
                <a:gd name="T83" fmla="*/ 660400 h 1101"/>
                <a:gd name="T84" fmla="*/ 1298575 w 936"/>
                <a:gd name="T85" fmla="*/ 588962 h 1101"/>
                <a:gd name="T86" fmla="*/ 1209675 w 936"/>
                <a:gd name="T87" fmla="*/ 449262 h 1101"/>
                <a:gd name="T88" fmla="*/ 1200150 w 936"/>
                <a:gd name="T89" fmla="*/ 404812 h 1101"/>
                <a:gd name="T90" fmla="*/ 1085850 w 936"/>
                <a:gd name="T91" fmla="*/ 236537 h 1101"/>
                <a:gd name="T92" fmla="*/ 1109663 w 936"/>
                <a:gd name="T93" fmla="*/ 103187 h 110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936"/>
                <a:gd name="T142" fmla="*/ 0 h 1101"/>
                <a:gd name="T143" fmla="*/ 936 w 936"/>
                <a:gd name="T144" fmla="*/ 1101 h 110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936" h="1101">
                  <a:moveTo>
                    <a:pt x="699" y="65"/>
                  </a:moveTo>
                  <a:lnTo>
                    <a:pt x="639" y="87"/>
                  </a:lnTo>
                  <a:lnTo>
                    <a:pt x="597" y="99"/>
                  </a:lnTo>
                  <a:lnTo>
                    <a:pt x="555" y="84"/>
                  </a:lnTo>
                  <a:lnTo>
                    <a:pt x="508" y="72"/>
                  </a:lnTo>
                  <a:lnTo>
                    <a:pt x="505" y="107"/>
                  </a:lnTo>
                  <a:lnTo>
                    <a:pt x="466" y="92"/>
                  </a:lnTo>
                  <a:lnTo>
                    <a:pt x="432" y="80"/>
                  </a:lnTo>
                  <a:lnTo>
                    <a:pt x="383" y="72"/>
                  </a:lnTo>
                  <a:lnTo>
                    <a:pt x="375" y="18"/>
                  </a:lnTo>
                  <a:lnTo>
                    <a:pt x="366" y="0"/>
                  </a:lnTo>
                  <a:lnTo>
                    <a:pt x="301" y="0"/>
                  </a:lnTo>
                  <a:lnTo>
                    <a:pt x="256" y="3"/>
                  </a:lnTo>
                  <a:lnTo>
                    <a:pt x="237" y="11"/>
                  </a:lnTo>
                  <a:lnTo>
                    <a:pt x="164" y="15"/>
                  </a:lnTo>
                  <a:lnTo>
                    <a:pt x="127" y="65"/>
                  </a:lnTo>
                  <a:lnTo>
                    <a:pt x="87" y="130"/>
                  </a:lnTo>
                  <a:lnTo>
                    <a:pt x="11" y="191"/>
                  </a:lnTo>
                  <a:lnTo>
                    <a:pt x="8" y="202"/>
                  </a:lnTo>
                  <a:lnTo>
                    <a:pt x="3" y="215"/>
                  </a:lnTo>
                  <a:lnTo>
                    <a:pt x="2" y="234"/>
                  </a:lnTo>
                  <a:lnTo>
                    <a:pt x="0" y="256"/>
                  </a:lnTo>
                  <a:lnTo>
                    <a:pt x="2" y="268"/>
                  </a:lnTo>
                  <a:lnTo>
                    <a:pt x="3" y="282"/>
                  </a:lnTo>
                  <a:lnTo>
                    <a:pt x="6" y="295"/>
                  </a:lnTo>
                  <a:lnTo>
                    <a:pt x="11" y="309"/>
                  </a:lnTo>
                  <a:lnTo>
                    <a:pt x="15" y="324"/>
                  </a:lnTo>
                  <a:lnTo>
                    <a:pt x="23" y="341"/>
                  </a:lnTo>
                  <a:lnTo>
                    <a:pt x="20" y="344"/>
                  </a:lnTo>
                  <a:lnTo>
                    <a:pt x="18" y="350"/>
                  </a:lnTo>
                  <a:lnTo>
                    <a:pt x="18" y="357"/>
                  </a:lnTo>
                  <a:lnTo>
                    <a:pt x="20" y="369"/>
                  </a:lnTo>
                  <a:lnTo>
                    <a:pt x="23" y="383"/>
                  </a:lnTo>
                  <a:lnTo>
                    <a:pt x="30" y="402"/>
                  </a:lnTo>
                  <a:lnTo>
                    <a:pt x="42" y="423"/>
                  </a:lnTo>
                  <a:lnTo>
                    <a:pt x="44" y="428"/>
                  </a:lnTo>
                  <a:lnTo>
                    <a:pt x="48" y="438"/>
                  </a:lnTo>
                  <a:lnTo>
                    <a:pt x="57" y="454"/>
                  </a:lnTo>
                  <a:lnTo>
                    <a:pt x="63" y="461"/>
                  </a:lnTo>
                  <a:lnTo>
                    <a:pt x="71" y="469"/>
                  </a:lnTo>
                  <a:lnTo>
                    <a:pt x="80" y="475"/>
                  </a:lnTo>
                  <a:lnTo>
                    <a:pt x="92" y="481"/>
                  </a:lnTo>
                  <a:lnTo>
                    <a:pt x="105" y="485"/>
                  </a:lnTo>
                  <a:lnTo>
                    <a:pt x="121" y="488"/>
                  </a:lnTo>
                  <a:lnTo>
                    <a:pt x="139" y="490"/>
                  </a:lnTo>
                  <a:lnTo>
                    <a:pt x="158" y="488"/>
                  </a:lnTo>
                  <a:lnTo>
                    <a:pt x="181" y="485"/>
                  </a:lnTo>
                  <a:lnTo>
                    <a:pt x="206" y="478"/>
                  </a:lnTo>
                  <a:lnTo>
                    <a:pt x="241" y="473"/>
                  </a:lnTo>
                  <a:lnTo>
                    <a:pt x="271" y="478"/>
                  </a:lnTo>
                  <a:lnTo>
                    <a:pt x="321" y="473"/>
                  </a:lnTo>
                  <a:lnTo>
                    <a:pt x="309" y="493"/>
                  </a:lnTo>
                  <a:lnTo>
                    <a:pt x="348" y="493"/>
                  </a:lnTo>
                  <a:lnTo>
                    <a:pt x="351" y="542"/>
                  </a:lnTo>
                  <a:lnTo>
                    <a:pt x="351" y="553"/>
                  </a:lnTo>
                  <a:lnTo>
                    <a:pt x="350" y="574"/>
                  </a:lnTo>
                  <a:lnTo>
                    <a:pt x="350" y="586"/>
                  </a:lnTo>
                  <a:lnTo>
                    <a:pt x="350" y="595"/>
                  </a:lnTo>
                  <a:lnTo>
                    <a:pt x="353" y="604"/>
                  </a:lnTo>
                  <a:lnTo>
                    <a:pt x="354" y="606"/>
                  </a:lnTo>
                  <a:lnTo>
                    <a:pt x="356" y="607"/>
                  </a:lnTo>
                  <a:lnTo>
                    <a:pt x="366" y="613"/>
                  </a:lnTo>
                  <a:lnTo>
                    <a:pt x="378" y="624"/>
                  </a:lnTo>
                  <a:lnTo>
                    <a:pt x="384" y="630"/>
                  </a:lnTo>
                  <a:lnTo>
                    <a:pt x="389" y="637"/>
                  </a:lnTo>
                  <a:lnTo>
                    <a:pt x="392" y="645"/>
                  </a:lnTo>
                  <a:lnTo>
                    <a:pt x="393" y="654"/>
                  </a:lnTo>
                  <a:lnTo>
                    <a:pt x="395" y="663"/>
                  </a:lnTo>
                  <a:lnTo>
                    <a:pt x="396" y="675"/>
                  </a:lnTo>
                  <a:lnTo>
                    <a:pt x="401" y="701"/>
                  </a:lnTo>
                  <a:lnTo>
                    <a:pt x="408" y="729"/>
                  </a:lnTo>
                  <a:lnTo>
                    <a:pt x="404" y="758"/>
                  </a:lnTo>
                  <a:lnTo>
                    <a:pt x="399" y="784"/>
                  </a:lnTo>
                  <a:lnTo>
                    <a:pt x="398" y="811"/>
                  </a:lnTo>
                  <a:lnTo>
                    <a:pt x="399" y="842"/>
                  </a:lnTo>
                  <a:lnTo>
                    <a:pt x="404" y="878"/>
                  </a:lnTo>
                  <a:lnTo>
                    <a:pt x="408" y="921"/>
                  </a:lnTo>
                  <a:lnTo>
                    <a:pt x="443" y="958"/>
                  </a:lnTo>
                  <a:lnTo>
                    <a:pt x="467" y="987"/>
                  </a:lnTo>
                  <a:lnTo>
                    <a:pt x="475" y="999"/>
                  </a:lnTo>
                  <a:lnTo>
                    <a:pt x="478" y="1005"/>
                  </a:lnTo>
                  <a:lnTo>
                    <a:pt x="475" y="1047"/>
                  </a:lnTo>
                  <a:lnTo>
                    <a:pt x="470" y="1082"/>
                  </a:lnTo>
                  <a:lnTo>
                    <a:pt x="532" y="1101"/>
                  </a:lnTo>
                  <a:lnTo>
                    <a:pt x="589" y="1089"/>
                  </a:lnTo>
                  <a:lnTo>
                    <a:pt x="619" y="1040"/>
                  </a:lnTo>
                  <a:lnTo>
                    <a:pt x="689" y="987"/>
                  </a:lnTo>
                  <a:lnTo>
                    <a:pt x="689" y="925"/>
                  </a:lnTo>
                  <a:lnTo>
                    <a:pt x="734" y="913"/>
                  </a:lnTo>
                  <a:lnTo>
                    <a:pt x="734" y="863"/>
                  </a:lnTo>
                  <a:lnTo>
                    <a:pt x="734" y="818"/>
                  </a:lnTo>
                  <a:lnTo>
                    <a:pt x="738" y="817"/>
                  </a:lnTo>
                  <a:lnTo>
                    <a:pt x="749" y="814"/>
                  </a:lnTo>
                  <a:lnTo>
                    <a:pt x="762" y="808"/>
                  </a:lnTo>
                  <a:lnTo>
                    <a:pt x="770" y="803"/>
                  </a:lnTo>
                  <a:lnTo>
                    <a:pt x="778" y="797"/>
                  </a:lnTo>
                  <a:lnTo>
                    <a:pt x="784" y="790"/>
                  </a:lnTo>
                  <a:lnTo>
                    <a:pt x="790" y="781"/>
                  </a:lnTo>
                  <a:lnTo>
                    <a:pt x="796" y="770"/>
                  </a:lnTo>
                  <a:lnTo>
                    <a:pt x="799" y="756"/>
                  </a:lnTo>
                  <a:lnTo>
                    <a:pt x="800" y="741"/>
                  </a:lnTo>
                  <a:lnTo>
                    <a:pt x="800" y="725"/>
                  </a:lnTo>
                  <a:lnTo>
                    <a:pt x="797" y="705"/>
                  </a:lnTo>
                  <a:lnTo>
                    <a:pt x="791" y="684"/>
                  </a:lnTo>
                  <a:lnTo>
                    <a:pt x="788" y="615"/>
                  </a:lnTo>
                  <a:lnTo>
                    <a:pt x="823" y="577"/>
                  </a:lnTo>
                  <a:lnTo>
                    <a:pt x="844" y="554"/>
                  </a:lnTo>
                  <a:lnTo>
                    <a:pt x="866" y="532"/>
                  </a:lnTo>
                  <a:lnTo>
                    <a:pt x="891" y="503"/>
                  </a:lnTo>
                  <a:lnTo>
                    <a:pt x="901" y="487"/>
                  </a:lnTo>
                  <a:lnTo>
                    <a:pt x="912" y="472"/>
                  </a:lnTo>
                  <a:lnTo>
                    <a:pt x="921" y="455"/>
                  </a:lnTo>
                  <a:lnTo>
                    <a:pt x="928" y="440"/>
                  </a:lnTo>
                  <a:lnTo>
                    <a:pt x="934" y="425"/>
                  </a:lnTo>
                  <a:lnTo>
                    <a:pt x="936" y="410"/>
                  </a:lnTo>
                  <a:lnTo>
                    <a:pt x="936" y="404"/>
                  </a:lnTo>
                  <a:lnTo>
                    <a:pt x="934" y="398"/>
                  </a:lnTo>
                  <a:lnTo>
                    <a:pt x="933" y="392"/>
                  </a:lnTo>
                  <a:lnTo>
                    <a:pt x="930" y="386"/>
                  </a:lnTo>
                  <a:lnTo>
                    <a:pt x="915" y="393"/>
                  </a:lnTo>
                  <a:lnTo>
                    <a:pt x="882" y="407"/>
                  </a:lnTo>
                  <a:lnTo>
                    <a:pt x="863" y="413"/>
                  </a:lnTo>
                  <a:lnTo>
                    <a:pt x="847" y="416"/>
                  </a:lnTo>
                  <a:lnTo>
                    <a:pt x="841" y="417"/>
                  </a:lnTo>
                  <a:lnTo>
                    <a:pt x="835" y="417"/>
                  </a:lnTo>
                  <a:lnTo>
                    <a:pt x="832" y="416"/>
                  </a:lnTo>
                  <a:lnTo>
                    <a:pt x="830" y="413"/>
                  </a:lnTo>
                  <a:lnTo>
                    <a:pt x="823" y="384"/>
                  </a:lnTo>
                  <a:lnTo>
                    <a:pt x="818" y="371"/>
                  </a:lnTo>
                  <a:lnTo>
                    <a:pt x="769" y="309"/>
                  </a:lnTo>
                  <a:lnTo>
                    <a:pt x="764" y="295"/>
                  </a:lnTo>
                  <a:lnTo>
                    <a:pt x="762" y="283"/>
                  </a:lnTo>
                  <a:lnTo>
                    <a:pt x="761" y="271"/>
                  </a:lnTo>
                  <a:lnTo>
                    <a:pt x="759" y="264"/>
                  </a:lnTo>
                  <a:lnTo>
                    <a:pt x="756" y="255"/>
                  </a:lnTo>
                  <a:lnTo>
                    <a:pt x="746" y="234"/>
                  </a:lnTo>
                  <a:lnTo>
                    <a:pt x="731" y="206"/>
                  </a:lnTo>
                  <a:lnTo>
                    <a:pt x="684" y="149"/>
                  </a:lnTo>
                  <a:lnTo>
                    <a:pt x="708" y="131"/>
                  </a:lnTo>
                  <a:lnTo>
                    <a:pt x="701" y="63"/>
                  </a:lnTo>
                  <a:lnTo>
                    <a:pt x="699" y="65"/>
                  </a:lnTo>
                  <a:close/>
                </a:path>
              </a:pathLst>
            </a:custGeom>
            <a:solidFill>
              <a:srgbClr val="9CBC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latinLnBrk="1"/>
              <a:endParaRPr lang="zh-CN" altLang="en-US" sz="1600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4" name="Freeform 144"/>
            <p:cNvSpPr>
              <a:spLocks/>
            </p:cNvSpPr>
            <p:nvPr/>
          </p:nvSpPr>
          <p:spPr bwMode="auto">
            <a:xfrm>
              <a:off x="7131050" y="4364038"/>
              <a:ext cx="433388" cy="220662"/>
            </a:xfrm>
            <a:custGeom>
              <a:avLst/>
              <a:gdLst>
                <a:gd name="T0" fmla="*/ 136525 w 273"/>
                <a:gd name="T1" fmla="*/ 104775 h 139"/>
                <a:gd name="T2" fmla="*/ 130175 w 273"/>
                <a:gd name="T3" fmla="*/ 69850 h 139"/>
                <a:gd name="T4" fmla="*/ 107950 w 273"/>
                <a:gd name="T5" fmla="*/ 65087 h 139"/>
                <a:gd name="T6" fmla="*/ 60325 w 273"/>
                <a:gd name="T7" fmla="*/ 55562 h 139"/>
                <a:gd name="T8" fmla="*/ 36513 w 273"/>
                <a:gd name="T9" fmla="*/ 47625 h 139"/>
                <a:gd name="T10" fmla="*/ 14288 w 273"/>
                <a:gd name="T11" fmla="*/ 38100 h 139"/>
                <a:gd name="T12" fmla="*/ 7938 w 273"/>
                <a:gd name="T13" fmla="*/ 33337 h 139"/>
                <a:gd name="T14" fmla="*/ 3175 w 273"/>
                <a:gd name="T15" fmla="*/ 26987 h 139"/>
                <a:gd name="T16" fmla="*/ 0 w 273"/>
                <a:gd name="T17" fmla="*/ 22225 h 139"/>
                <a:gd name="T18" fmla="*/ 3175 w 273"/>
                <a:gd name="T19" fmla="*/ 14287 h 139"/>
                <a:gd name="T20" fmla="*/ 7938 w 273"/>
                <a:gd name="T21" fmla="*/ 7937 h 139"/>
                <a:gd name="T22" fmla="*/ 14288 w 273"/>
                <a:gd name="T23" fmla="*/ 4762 h 139"/>
                <a:gd name="T24" fmla="*/ 22225 w 273"/>
                <a:gd name="T25" fmla="*/ 3175 h 139"/>
                <a:gd name="T26" fmla="*/ 28575 w 273"/>
                <a:gd name="T27" fmla="*/ 0 h 139"/>
                <a:gd name="T28" fmla="*/ 50800 w 273"/>
                <a:gd name="T29" fmla="*/ 0 h 139"/>
                <a:gd name="T30" fmla="*/ 69850 w 273"/>
                <a:gd name="T31" fmla="*/ 4762 h 139"/>
                <a:gd name="T32" fmla="*/ 107950 w 273"/>
                <a:gd name="T33" fmla="*/ 14287 h 139"/>
                <a:gd name="T34" fmla="*/ 125413 w 273"/>
                <a:gd name="T35" fmla="*/ 22225 h 139"/>
                <a:gd name="T36" fmla="*/ 222250 w 273"/>
                <a:gd name="T37" fmla="*/ 14287 h 139"/>
                <a:gd name="T38" fmla="*/ 258763 w 273"/>
                <a:gd name="T39" fmla="*/ 69850 h 139"/>
                <a:gd name="T40" fmla="*/ 330200 w 273"/>
                <a:gd name="T41" fmla="*/ 69850 h 139"/>
                <a:gd name="T42" fmla="*/ 354013 w 273"/>
                <a:gd name="T43" fmla="*/ 141287 h 139"/>
                <a:gd name="T44" fmla="*/ 433388 w 273"/>
                <a:gd name="T45" fmla="*/ 184150 h 139"/>
                <a:gd name="T46" fmla="*/ 425450 w 273"/>
                <a:gd name="T47" fmla="*/ 193675 h 139"/>
                <a:gd name="T48" fmla="*/ 414338 w 273"/>
                <a:gd name="T49" fmla="*/ 203200 h 139"/>
                <a:gd name="T50" fmla="*/ 400050 w 273"/>
                <a:gd name="T51" fmla="*/ 212725 h 139"/>
                <a:gd name="T52" fmla="*/ 381000 w 273"/>
                <a:gd name="T53" fmla="*/ 220662 h 139"/>
                <a:gd name="T54" fmla="*/ 368300 w 273"/>
                <a:gd name="T55" fmla="*/ 220662 h 139"/>
                <a:gd name="T56" fmla="*/ 357188 w 273"/>
                <a:gd name="T57" fmla="*/ 220662 h 139"/>
                <a:gd name="T58" fmla="*/ 344488 w 273"/>
                <a:gd name="T59" fmla="*/ 217487 h 139"/>
                <a:gd name="T60" fmla="*/ 330200 w 273"/>
                <a:gd name="T61" fmla="*/ 212725 h 139"/>
                <a:gd name="T62" fmla="*/ 315913 w 273"/>
                <a:gd name="T63" fmla="*/ 206375 h 139"/>
                <a:gd name="T64" fmla="*/ 301625 w 273"/>
                <a:gd name="T65" fmla="*/ 196850 h 139"/>
                <a:gd name="T66" fmla="*/ 276225 w 273"/>
                <a:gd name="T67" fmla="*/ 177800 h 139"/>
                <a:gd name="T68" fmla="*/ 263525 w 273"/>
                <a:gd name="T69" fmla="*/ 168275 h 139"/>
                <a:gd name="T70" fmla="*/ 260350 w 273"/>
                <a:gd name="T71" fmla="*/ 163512 h 139"/>
                <a:gd name="T72" fmla="*/ 263525 w 273"/>
                <a:gd name="T73" fmla="*/ 160337 h 139"/>
                <a:gd name="T74" fmla="*/ 273050 w 273"/>
                <a:gd name="T75" fmla="*/ 163512 h 139"/>
                <a:gd name="T76" fmla="*/ 295275 w 273"/>
                <a:gd name="T77" fmla="*/ 173037 h 139"/>
                <a:gd name="T78" fmla="*/ 250825 w 273"/>
                <a:gd name="T79" fmla="*/ 215900 h 139"/>
                <a:gd name="T80" fmla="*/ 203200 w 273"/>
                <a:gd name="T81" fmla="*/ 179387 h 139"/>
                <a:gd name="T82" fmla="*/ 149225 w 273"/>
                <a:gd name="T83" fmla="*/ 152400 h 139"/>
                <a:gd name="T84" fmla="*/ 117475 w 273"/>
                <a:gd name="T85" fmla="*/ 173037 h 139"/>
                <a:gd name="T86" fmla="*/ 101600 w 273"/>
                <a:gd name="T87" fmla="*/ 123825 h 139"/>
                <a:gd name="T88" fmla="*/ 136525 w 273"/>
                <a:gd name="T89" fmla="*/ 104775 h 13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73"/>
                <a:gd name="T136" fmla="*/ 0 h 139"/>
                <a:gd name="T137" fmla="*/ 273 w 273"/>
                <a:gd name="T138" fmla="*/ 139 h 13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73" h="139">
                  <a:moveTo>
                    <a:pt x="86" y="66"/>
                  </a:moveTo>
                  <a:lnTo>
                    <a:pt x="82" y="44"/>
                  </a:lnTo>
                  <a:lnTo>
                    <a:pt x="68" y="41"/>
                  </a:lnTo>
                  <a:lnTo>
                    <a:pt x="38" y="35"/>
                  </a:lnTo>
                  <a:lnTo>
                    <a:pt x="23" y="30"/>
                  </a:lnTo>
                  <a:lnTo>
                    <a:pt x="9" y="24"/>
                  </a:lnTo>
                  <a:lnTo>
                    <a:pt x="5" y="21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2" y="9"/>
                  </a:lnTo>
                  <a:lnTo>
                    <a:pt x="5" y="5"/>
                  </a:lnTo>
                  <a:lnTo>
                    <a:pt x="9" y="3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32" y="0"/>
                  </a:lnTo>
                  <a:lnTo>
                    <a:pt x="44" y="3"/>
                  </a:lnTo>
                  <a:lnTo>
                    <a:pt x="68" y="9"/>
                  </a:lnTo>
                  <a:lnTo>
                    <a:pt x="79" y="14"/>
                  </a:lnTo>
                  <a:lnTo>
                    <a:pt x="140" y="9"/>
                  </a:lnTo>
                  <a:lnTo>
                    <a:pt x="163" y="44"/>
                  </a:lnTo>
                  <a:lnTo>
                    <a:pt x="208" y="44"/>
                  </a:lnTo>
                  <a:lnTo>
                    <a:pt x="223" y="89"/>
                  </a:lnTo>
                  <a:lnTo>
                    <a:pt x="273" y="116"/>
                  </a:lnTo>
                  <a:lnTo>
                    <a:pt x="268" y="122"/>
                  </a:lnTo>
                  <a:lnTo>
                    <a:pt x="261" y="128"/>
                  </a:lnTo>
                  <a:lnTo>
                    <a:pt x="252" y="134"/>
                  </a:lnTo>
                  <a:lnTo>
                    <a:pt x="240" y="139"/>
                  </a:lnTo>
                  <a:lnTo>
                    <a:pt x="232" y="139"/>
                  </a:lnTo>
                  <a:lnTo>
                    <a:pt x="225" y="139"/>
                  </a:lnTo>
                  <a:lnTo>
                    <a:pt x="217" y="137"/>
                  </a:lnTo>
                  <a:lnTo>
                    <a:pt x="208" y="134"/>
                  </a:lnTo>
                  <a:lnTo>
                    <a:pt x="199" y="130"/>
                  </a:lnTo>
                  <a:lnTo>
                    <a:pt x="190" y="124"/>
                  </a:lnTo>
                  <a:lnTo>
                    <a:pt x="174" y="112"/>
                  </a:lnTo>
                  <a:lnTo>
                    <a:pt x="166" y="106"/>
                  </a:lnTo>
                  <a:lnTo>
                    <a:pt x="164" y="103"/>
                  </a:lnTo>
                  <a:lnTo>
                    <a:pt x="166" y="101"/>
                  </a:lnTo>
                  <a:lnTo>
                    <a:pt x="172" y="103"/>
                  </a:lnTo>
                  <a:lnTo>
                    <a:pt x="186" y="109"/>
                  </a:lnTo>
                  <a:lnTo>
                    <a:pt x="158" y="136"/>
                  </a:lnTo>
                  <a:lnTo>
                    <a:pt x="128" y="113"/>
                  </a:lnTo>
                  <a:lnTo>
                    <a:pt x="94" y="96"/>
                  </a:lnTo>
                  <a:lnTo>
                    <a:pt x="74" y="109"/>
                  </a:lnTo>
                  <a:lnTo>
                    <a:pt x="64" y="78"/>
                  </a:lnTo>
                  <a:lnTo>
                    <a:pt x="86" y="66"/>
                  </a:lnTo>
                  <a:close/>
                </a:path>
              </a:pathLst>
            </a:custGeom>
            <a:solidFill>
              <a:srgbClr val="808080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5" name="Freeform 145"/>
            <p:cNvSpPr>
              <a:spLocks/>
            </p:cNvSpPr>
            <p:nvPr/>
          </p:nvSpPr>
          <p:spPr bwMode="auto">
            <a:xfrm>
              <a:off x="6746875" y="4595813"/>
              <a:ext cx="873125" cy="693737"/>
            </a:xfrm>
            <a:custGeom>
              <a:avLst/>
              <a:gdLst>
                <a:gd name="T0" fmla="*/ 465138 w 550"/>
                <a:gd name="T1" fmla="*/ 106362 h 437"/>
                <a:gd name="T2" fmla="*/ 520700 w 550"/>
                <a:gd name="T3" fmla="*/ 50800 h 437"/>
                <a:gd name="T4" fmla="*/ 430213 w 550"/>
                <a:gd name="T5" fmla="*/ 0 h 437"/>
                <a:gd name="T6" fmla="*/ 401638 w 550"/>
                <a:gd name="T7" fmla="*/ 12700 h 437"/>
                <a:gd name="T8" fmla="*/ 307975 w 550"/>
                <a:gd name="T9" fmla="*/ 66675 h 437"/>
                <a:gd name="T10" fmla="*/ 204788 w 550"/>
                <a:gd name="T11" fmla="*/ 79375 h 437"/>
                <a:gd name="T12" fmla="*/ 152400 w 550"/>
                <a:gd name="T13" fmla="*/ 149225 h 437"/>
                <a:gd name="T14" fmla="*/ 141288 w 550"/>
                <a:gd name="T15" fmla="*/ 174625 h 437"/>
                <a:gd name="T16" fmla="*/ 136525 w 550"/>
                <a:gd name="T17" fmla="*/ 192087 h 437"/>
                <a:gd name="T18" fmla="*/ 115888 w 550"/>
                <a:gd name="T19" fmla="*/ 217487 h 437"/>
                <a:gd name="T20" fmla="*/ 15875 w 550"/>
                <a:gd name="T21" fmla="*/ 236537 h 437"/>
                <a:gd name="T22" fmla="*/ 15875 w 550"/>
                <a:gd name="T23" fmla="*/ 377825 h 437"/>
                <a:gd name="T24" fmla="*/ 20638 w 550"/>
                <a:gd name="T25" fmla="*/ 500062 h 437"/>
                <a:gd name="T26" fmla="*/ 34925 w 550"/>
                <a:gd name="T27" fmla="*/ 574675 h 437"/>
                <a:gd name="T28" fmla="*/ 42863 w 550"/>
                <a:gd name="T29" fmla="*/ 598487 h 437"/>
                <a:gd name="T30" fmla="*/ 61913 w 550"/>
                <a:gd name="T31" fmla="*/ 603250 h 437"/>
                <a:gd name="T32" fmla="*/ 96838 w 550"/>
                <a:gd name="T33" fmla="*/ 600075 h 437"/>
                <a:gd name="T34" fmla="*/ 150813 w 550"/>
                <a:gd name="T35" fmla="*/ 590550 h 437"/>
                <a:gd name="T36" fmla="*/ 374650 w 550"/>
                <a:gd name="T37" fmla="*/ 512762 h 437"/>
                <a:gd name="T38" fmla="*/ 436563 w 550"/>
                <a:gd name="T39" fmla="*/ 523875 h 437"/>
                <a:gd name="T40" fmla="*/ 485775 w 550"/>
                <a:gd name="T41" fmla="*/ 541337 h 437"/>
                <a:gd name="T42" fmla="*/ 514350 w 550"/>
                <a:gd name="T43" fmla="*/ 560387 h 437"/>
                <a:gd name="T44" fmla="*/ 568325 w 550"/>
                <a:gd name="T45" fmla="*/ 623887 h 437"/>
                <a:gd name="T46" fmla="*/ 614363 w 550"/>
                <a:gd name="T47" fmla="*/ 682625 h 437"/>
                <a:gd name="T48" fmla="*/ 644525 w 550"/>
                <a:gd name="T49" fmla="*/ 692150 h 437"/>
                <a:gd name="T50" fmla="*/ 690563 w 550"/>
                <a:gd name="T51" fmla="*/ 693737 h 437"/>
                <a:gd name="T52" fmla="*/ 765175 w 550"/>
                <a:gd name="T53" fmla="*/ 644525 h 437"/>
                <a:gd name="T54" fmla="*/ 784225 w 550"/>
                <a:gd name="T55" fmla="*/ 619125 h 437"/>
                <a:gd name="T56" fmla="*/ 804863 w 550"/>
                <a:gd name="T57" fmla="*/ 588962 h 437"/>
                <a:gd name="T58" fmla="*/ 804863 w 550"/>
                <a:gd name="T59" fmla="*/ 528637 h 437"/>
                <a:gd name="T60" fmla="*/ 873125 w 550"/>
                <a:gd name="T61" fmla="*/ 347662 h 437"/>
                <a:gd name="T62" fmla="*/ 823913 w 550"/>
                <a:gd name="T63" fmla="*/ 263525 h 437"/>
                <a:gd name="T64" fmla="*/ 800100 w 550"/>
                <a:gd name="T65" fmla="*/ 231775 h 437"/>
                <a:gd name="T66" fmla="*/ 742950 w 550"/>
                <a:gd name="T67" fmla="*/ 187325 h 437"/>
                <a:gd name="T68" fmla="*/ 690563 w 550"/>
                <a:gd name="T69" fmla="*/ 85725 h 437"/>
                <a:gd name="T70" fmla="*/ 611188 w 550"/>
                <a:gd name="T71" fmla="*/ 130175 h 43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50"/>
                <a:gd name="T109" fmla="*/ 0 h 437"/>
                <a:gd name="T110" fmla="*/ 550 w 550"/>
                <a:gd name="T111" fmla="*/ 437 h 43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50" h="437">
                  <a:moveTo>
                    <a:pt x="390" y="92"/>
                  </a:moveTo>
                  <a:lnTo>
                    <a:pt x="293" y="67"/>
                  </a:lnTo>
                  <a:lnTo>
                    <a:pt x="298" y="32"/>
                  </a:lnTo>
                  <a:lnTo>
                    <a:pt x="328" y="32"/>
                  </a:lnTo>
                  <a:lnTo>
                    <a:pt x="328" y="0"/>
                  </a:lnTo>
                  <a:lnTo>
                    <a:pt x="271" y="0"/>
                  </a:lnTo>
                  <a:lnTo>
                    <a:pt x="263" y="3"/>
                  </a:lnTo>
                  <a:lnTo>
                    <a:pt x="253" y="8"/>
                  </a:lnTo>
                  <a:lnTo>
                    <a:pt x="227" y="21"/>
                  </a:lnTo>
                  <a:lnTo>
                    <a:pt x="194" y="42"/>
                  </a:lnTo>
                  <a:lnTo>
                    <a:pt x="167" y="50"/>
                  </a:lnTo>
                  <a:lnTo>
                    <a:pt x="129" y="50"/>
                  </a:lnTo>
                  <a:lnTo>
                    <a:pt x="107" y="82"/>
                  </a:lnTo>
                  <a:lnTo>
                    <a:pt x="96" y="94"/>
                  </a:lnTo>
                  <a:lnTo>
                    <a:pt x="90" y="106"/>
                  </a:lnTo>
                  <a:lnTo>
                    <a:pt x="89" y="110"/>
                  </a:lnTo>
                  <a:lnTo>
                    <a:pt x="87" y="115"/>
                  </a:lnTo>
                  <a:lnTo>
                    <a:pt x="86" y="121"/>
                  </a:lnTo>
                  <a:lnTo>
                    <a:pt x="83" y="125"/>
                  </a:lnTo>
                  <a:lnTo>
                    <a:pt x="73" y="137"/>
                  </a:lnTo>
                  <a:lnTo>
                    <a:pt x="60" y="149"/>
                  </a:lnTo>
                  <a:lnTo>
                    <a:pt x="10" y="149"/>
                  </a:lnTo>
                  <a:lnTo>
                    <a:pt x="0" y="199"/>
                  </a:lnTo>
                  <a:lnTo>
                    <a:pt x="10" y="238"/>
                  </a:lnTo>
                  <a:lnTo>
                    <a:pt x="10" y="296"/>
                  </a:lnTo>
                  <a:lnTo>
                    <a:pt x="13" y="315"/>
                  </a:lnTo>
                  <a:lnTo>
                    <a:pt x="16" y="339"/>
                  </a:lnTo>
                  <a:lnTo>
                    <a:pt x="22" y="362"/>
                  </a:lnTo>
                  <a:lnTo>
                    <a:pt x="25" y="375"/>
                  </a:lnTo>
                  <a:lnTo>
                    <a:pt x="27" y="377"/>
                  </a:lnTo>
                  <a:lnTo>
                    <a:pt x="30" y="378"/>
                  </a:lnTo>
                  <a:lnTo>
                    <a:pt x="39" y="380"/>
                  </a:lnTo>
                  <a:lnTo>
                    <a:pt x="49" y="380"/>
                  </a:lnTo>
                  <a:lnTo>
                    <a:pt x="61" y="378"/>
                  </a:lnTo>
                  <a:lnTo>
                    <a:pt x="84" y="374"/>
                  </a:lnTo>
                  <a:lnTo>
                    <a:pt x="95" y="372"/>
                  </a:lnTo>
                  <a:lnTo>
                    <a:pt x="194" y="348"/>
                  </a:lnTo>
                  <a:lnTo>
                    <a:pt x="236" y="323"/>
                  </a:lnTo>
                  <a:lnTo>
                    <a:pt x="248" y="324"/>
                  </a:lnTo>
                  <a:lnTo>
                    <a:pt x="275" y="330"/>
                  </a:lnTo>
                  <a:lnTo>
                    <a:pt x="290" y="336"/>
                  </a:lnTo>
                  <a:lnTo>
                    <a:pt x="306" y="341"/>
                  </a:lnTo>
                  <a:lnTo>
                    <a:pt x="319" y="348"/>
                  </a:lnTo>
                  <a:lnTo>
                    <a:pt x="324" y="353"/>
                  </a:lnTo>
                  <a:lnTo>
                    <a:pt x="328" y="356"/>
                  </a:lnTo>
                  <a:lnTo>
                    <a:pt x="358" y="393"/>
                  </a:lnTo>
                  <a:lnTo>
                    <a:pt x="382" y="425"/>
                  </a:lnTo>
                  <a:lnTo>
                    <a:pt x="387" y="430"/>
                  </a:lnTo>
                  <a:lnTo>
                    <a:pt x="396" y="434"/>
                  </a:lnTo>
                  <a:lnTo>
                    <a:pt x="406" y="436"/>
                  </a:lnTo>
                  <a:lnTo>
                    <a:pt x="417" y="437"/>
                  </a:lnTo>
                  <a:lnTo>
                    <a:pt x="435" y="437"/>
                  </a:lnTo>
                  <a:lnTo>
                    <a:pt x="443" y="437"/>
                  </a:lnTo>
                  <a:lnTo>
                    <a:pt x="482" y="406"/>
                  </a:lnTo>
                  <a:lnTo>
                    <a:pt x="485" y="401"/>
                  </a:lnTo>
                  <a:lnTo>
                    <a:pt x="494" y="390"/>
                  </a:lnTo>
                  <a:lnTo>
                    <a:pt x="504" y="377"/>
                  </a:lnTo>
                  <a:lnTo>
                    <a:pt x="507" y="371"/>
                  </a:lnTo>
                  <a:lnTo>
                    <a:pt x="507" y="363"/>
                  </a:lnTo>
                  <a:lnTo>
                    <a:pt x="507" y="333"/>
                  </a:lnTo>
                  <a:lnTo>
                    <a:pt x="539" y="283"/>
                  </a:lnTo>
                  <a:lnTo>
                    <a:pt x="550" y="219"/>
                  </a:lnTo>
                  <a:lnTo>
                    <a:pt x="535" y="190"/>
                  </a:lnTo>
                  <a:lnTo>
                    <a:pt x="519" y="166"/>
                  </a:lnTo>
                  <a:lnTo>
                    <a:pt x="512" y="155"/>
                  </a:lnTo>
                  <a:lnTo>
                    <a:pt x="504" y="146"/>
                  </a:lnTo>
                  <a:lnTo>
                    <a:pt x="486" y="131"/>
                  </a:lnTo>
                  <a:lnTo>
                    <a:pt x="468" y="118"/>
                  </a:lnTo>
                  <a:lnTo>
                    <a:pt x="447" y="104"/>
                  </a:lnTo>
                  <a:lnTo>
                    <a:pt x="435" y="54"/>
                  </a:lnTo>
                  <a:lnTo>
                    <a:pt x="382" y="8"/>
                  </a:lnTo>
                  <a:lnTo>
                    <a:pt x="385" y="82"/>
                  </a:lnTo>
                  <a:lnTo>
                    <a:pt x="390" y="92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6" name="Freeform 146"/>
            <p:cNvSpPr>
              <a:spLocks/>
            </p:cNvSpPr>
            <p:nvPr/>
          </p:nvSpPr>
          <p:spPr bwMode="auto">
            <a:xfrm>
              <a:off x="7358063" y="5345113"/>
              <a:ext cx="193675" cy="103187"/>
            </a:xfrm>
            <a:custGeom>
              <a:avLst/>
              <a:gdLst>
                <a:gd name="T0" fmla="*/ 103188 w 122"/>
                <a:gd name="T1" fmla="*/ 103187 h 65"/>
                <a:gd name="T2" fmla="*/ 55563 w 122"/>
                <a:gd name="T3" fmla="*/ 71437 h 65"/>
                <a:gd name="T4" fmla="*/ 0 w 122"/>
                <a:gd name="T5" fmla="*/ 23812 h 65"/>
                <a:gd name="T6" fmla="*/ 49213 w 122"/>
                <a:gd name="T7" fmla="*/ 0 h 65"/>
                <a:gd name="T8" fmla="*/ 115888 w 122"/>
                <a:gd name="T9" fmla="*/ 4762 h 65"/>
                <a:gd name="T10" fmla="*/ 193675 w 122"/>
                <a:gd name="T11" fmla="*/ 15875 h 65"/>
                <a:gd name="T12" fmla="*/ 158750 w 122"/>
                <a:gd name="T13" fmla="*/ 60325 h 65"/>
                <a:gd name="T14" fmla="*/ 103188 w 122"/>
                <a:gd name="T15" fmla="*/ 103187 h 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2"/>
                <a:gd name="T25" fmla="*/ 0 h 65"/>
                <a:gd name="T26" fmla="*/ 122 w 122"/>
                <a:gd name="T27" fmla="*/ 65 h 6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2" h="65">
                  <a:moveTo>
                    <a:pt x="65" y="65"/>
                  </a:moveTo>
                  <a:lnTo>
                    <a:pt x="35" y="45"/>
                  </a:lnTo>
                  <a:lnTo>
                    <a:pt x="0" y="15"/>
                  </a:lnTo>
                  <a:lnTo>
                    <a:pt x="31" y="0"/>
                  </a:lnTo>
                  <a:lnTo>
                    <a:pt x="73" y="3"/>
                  </a:lnTo>
                  <a:lnTo>
                    <a:pt x="122" y="10"/>
                  </a:lnTo>
                  <a:lnTo>
                    <a:pt x="100" y="38"/>
                  </a:lnTo>
                  <a:lnTo>
                    <a:pt x="65" y="65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7" name="Freeform 147"/>
            <p:cNvSpPr>
              <a:spLocks/>
            </p:cNvSpPr>
            <p:nvPr/>
          </p:nvSpPr>
          <p:spPr bwMode="auto">
            <a:xfrm>
              <a:off x="7931150" y="5345113"/>
              <a:ext cx="180975" cy="185737"/>
            </a:xfrm>
            <a:custGeom>
              <a:avLst/>
              <a:gdLst>
                <a:gd name="T0" fmla="*/ 66675 w 114"/>
                <a:gd name="T1" fmla="*/ 185737 h 117"/>
                <a:gd name="T2" fmla="*/ 0 w 114"/>
                <a:gd name="T3" fmla="*/ 157162 h 117"/>
                <a:gd name="T4" fmla="*/ 66675 w 114"/>
                <a:gd name="T5" fmla="*/ 84137 h 117"/>
                <a:gd name="T6" fmla="*/ 66675 w 114"/>
                <a:gd name="T7" fmla="*/ 4762 h 117"/>
                <a:gd name="T8" fmla="*/ 119063 w 114"/>
                <a:gd name="T9" fmla="*/ 0 h 117"/>
                <a:gd name="T10" fmla="*/ 180975 w 114"/>
                <a:gd name="T11" fmla="*/ 0 h 117"/>
                <a:gd name="T12" fmla="*/ 169863 w 114"/>
                <a:gd name="T13" fmla="*/ 84137 h 117"/>
                <a:gd name="T14" fmla="*/ 106363 w 114"/>
                <a:gd name="T15" fmla="*/ 138112 h 117"/>
                <a:gd name="T16" fmla="*/ 66675 w 114"/>
                <a:gd name="T17" fmla="*/ 185737 h 1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4"/>
                <a:gd name="T28" fmla="*/ 0 h 117"/>
                <a:gd name="T29" fmla="*/ 114 w 114"/>
                <a:gd name="T30" fmla="*/ 117 h 1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4" h="117">
                  <a:moveTo>
                    <a:pt x="42" y="117"/>
                  </a:moveTo>
                  <a:lnTo>
                    <a:pt x="0" y="99"/>
                  </a:lnTo>
                  <a:lnTo>
                    <a:pt x="42" y="53"/>
                  </a:lnTo>
                  <a:lnTo>
                    <a:pt x="42" y="3"/>
                  </a:lnTo>
                  <a:lnTo>
                    <a:pt x="75" y="0"/>
                  </a:lnTo>
                  <a:lnTo>
                    <a:pt x="114" y="0"/>
                  </a:lnTo>
                  <a:lnTo>
                    <a:pt x="107" y="53"/>
                  </a:lnTo>
                  <a:lnTo>
                    <a:pt x="67" y="87"/>
                  </a:lnTo>
                  <a:lnTo>
                    <a:pt x="42" y="117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8" name="Freeform 148"/>
            <p:cNvSpPr>
              <a:spLocks/>
            </p:cNvSpPr>
            <p:nvPr/>
          </p:nvSpPr>
          <p:spPr bwMode="auto">
            <a:xfrm>
              <a:off x="8064500" y="5180013"/>
              <a:ext cx="169863" cy="133350"/>
            </a:xfrm>
            <a:custGeom>
              <a:avLst/>
              <a:gdLst>
                <a:gd name="T0" fmla="*/ 41275 w 107"/>
                <a:gd name="T1" fmla="*/ 122238 h 84"/>
                <a:gd name="T2" fmla="*/ 0 w 107"/>
                <a:gd name="T3" fmla="*/ 42863 h 84"/>
                <a:gd name="T4" fmla="*/ 41275 w 107"/>
                <a:gd name="T5" fmla="*/ 0 h 84"/>
                <a:gd name="T6" fmla="*/ 47625 w 107"/>
                <a:gd name="T7" fmla="*/ 4763 h 84"/>
                <a:gd name="T8" fmla="*/ 66675 w 107"/>
                <a:gd name="T9" fmla="*/ 19050 h 84"/>
                <a:gd name="T10" fmla="*/ 90488 w 107"/>
                <a:gd name="T11" fmla="*/ 30163 h 84"/>
                <a:gd name="T12" fmla="*/ 103188 w 107"/>
                <a:gd name="T13" fmla="*/ 34925 h 84"/>
                <a:gd name="T14" fmla="*/ 114300 w 107"/>
                <a:gd name="T15" fmla="*/ 34925 h 84"/>
                <a:gd name="T16" fmla="*/ 136525 w 107"/>
                <a:gd name="T17" fmla="*/ 38100 h 84"/>
                <a:gd name="T18" fmla="*/ 146050 w 107"/>
                <a:gd name="T19" fmla="*/ 39688 h 84"/>
                <a:gd name="T20" fmla="*/ 155575 w 107"/>
                <a:gd name="T21" fmla="*/ 42863 h 84"/>
                <a:gd name="T22" fmla="*/ 161925 w 107"/>
                <a:gd name="T23" fmla="*/ 47625 h 84"/>
                <a:gd name="T24" fmla="*/ 166688 w 107"/>
                <a:gd name="T25" fmla="*/ 55563 h 84"/>
                <a:gd name="T26" fmla="*/ 169863 w 107"/>
                <a:gd name="T27" fmla="*/ 61913 h 84"/>
                <a:gd name="T28" fmla="*/ 169863 w 107"/>
                <a:gd name="T29" fmla="*/ 74613 h 84"/>
                <a:gd name="T30" fmla="*/ 165100 w 107"/>
                <a:gd name="T31" fmla="*/ 84138 h 84"/>
                <a:gd name="T32" fmla="*/ 157163 w 107"/>
                <a:gd name="T33" fmla="*/ 93663 h 84"/>
                <a:gd name="T34" fmla="*/ 150813 w 107"/>
                <a:gd name="T35" fmla="*/ 103188 h 84"/>
                <a:gd name="T36" fmla="*/ 141288 w 107"/>
                <a:gd name="T37" fmla="*/ 112713 h 84"/>
                <a:gd name="T38" fmla="*/ 127000 w 107"/>
                <a:gd name="T39" fmla="*/ 123825 h 84"/>
                <a:gd name="T40" fmla="*/ 119063 w 107"/>
                <a:gd name="T41" fmla="*/ 127000 h 84"/>
                <a:gd name="T42" fmla="*/ 79375 w 107"/>
                <a:gd name="T43" fmla="*/ 133350 h 84"/>
                <a:gd name="T44" fmla="*/ 41275 w 107"/>
                <a:gd name="T45" fmla="*/ 122238 h 8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7"/>
                <a:gd name="T70" fmla="*/ 0 h 84"/>
                <a:gd name="T71" fmla="*/ 107 w 107"/>
                <a:gd name="T72" fmla="*/ 84 h 8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7" h="84">
                  <a:moveTo>
                    <a:pt x="26" y="77"/>
                  </a:moveTo>
                  <a:lnTo>
                    <a:pt x="0" y="27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42" y="12"/>
                  </a:lnTo>
                  <a:lnTo>
                    <a:pt x="57" y="19"/>
                  </a:lnTo>
                  <a:lnTo>
                    <a:pt x="65" y="22"/>
                  </a:lnTo>
                  <a:lnTo>
                    <a:pt x="72" y="22"/>
                  </a:lnTo>
                  <a:lnTo>
                    <a:pt x="86" y="24"/>
                  </a:lnTo>
                  <a:lnTo>
                    <a:pt x="92" y="25"/>
                  </a:lnTo>
                  <a:lnTo>
                    <a:pt x="98" y="27"/>
                  </a:lnTo>
                  <a:lnTo>
                    <a:pt x="102" y="30"/>
                  </a:lnTo>
                  <a:lnTo>
                    <a:pt x="105" y="35"/>
                  </a:lnTo>
                  <a:lnTo>
                    <a:pt x="107" y="39"/>
                  </a:lnTo>
                  <a:lnTo>
                    <a:pt x="107" y="47"/>
                  </a:lnTo>
                  <a:lnTo>
                    <a:pt x="104" y="53"/>
                  </a:lnTo>
                  <a:lnTo>
                    <a:pt x="99" y="59"/>
                  </a:lnTo>
                  <a:lnTo>
                    <a:pt x="95" y="65"/>
                  </a:lnTo>
                  <a:lnTo>
                    <a:pt x="89" y="71"/>
                  </a:lnTo>
                  <a:lnTo>
                    <a:pt x="80" y="78"/>
                  </a:lnTo>
                  <a:lnTo>
                    <a:pt x="75" y="80"/>
                  </a:lnTo>
                  <a:lnTo>
                    <a:pt x="50" y="84"/>
                  </a:lnTo>
                  <a:lnTo>
                    <a:pt x="26" y="77"/>
                  </a:lnTo>
                  <a:close/>
                </a:path>
              </a:pathLst>
            </a:custGeom>
            <a:solidFill>
              <a:srgbClr val="FFFFFF">
                <a:alpha val="50195"/>
              </a:srgbClr>
            </a:solidFill>
            <a:ln w="9525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69" name="Freeform 150"/>
            <p:cNvSpPr>
              <a:spLocks/>
            </p:cNvSpPr>
            <p:nvPr/>
          </p:nvSpPr>
          <p:spPr bwMode="auto">
            <a:xfrm>
              <a:off x="7131050" y="4362450"/>
              <a:ext cx="433388" cy="220663"/>
            </a:xfrm>
            <a:custGeom>
              <a:avLst/>
              <a:gdLst>
                <a:gd name="T0" fmla="*/ 136525 w 273"/>
                <a:gd name="T1" fmla="*/ 104775 h 139"/>
                <a:gd name="T2" fmla="*/ 130175 w 273"/>
                <a:gd name="T3" fmla="*/ 69850 h 139"/>
                <a:gd name="T4" fmla="*/ 107950 w 273"/>
                <a:gd name="T5" fmla="*/ 65088 h 139"/>
                <a:gd name="T6" fmla="*/ 60325 w 273"/>
                <a:gd name="T7" fmla="*/ 55563 h 139"/>
                <a:gd name="T8" fmla="*/ 36513 w 273"/>
                <a:gd name="T9" fmla="*/ 47625 h 139"/>
                <a:gd name="T10" fmla="*/ 14288 w 273"/>
                <a:gd name="T11" fmla="*/ 38100 h 139"/>
                <a:gd name="T12" fmla="*/ 7938 w 273"/>
                <a:gd name="T13" fmla="*/ 33338 h 139"/>
                <a:gd name="T14" fmla="*/ 3175 w 273"/>
                <a:gd name="T15" fmla="*/ 26988 h 139"/>
                <a:gd name="T16" fmla="*/ 0 w 273"/>
                <a:gd name="T17" fmla="*/ 22225 h 139"/>
                <a:gd name="T18" fmla="*/ 3175 w 273"/>
                <a:gd name="T19" fmla="*/ 14288 h 139"/>
                <a:gd name="T20" fmla="*/ 7938 w 273"/>
                <a:gd name="T21" fmla="*/ 7938 h 139"/>
                <a:gd name="T22" fmla="*/ 14288 w 273"/>
                <a:gd name="T23" fmla="*/ 4763 h 139"/>
                <a:gd name="T24" fmla="*/ 22225 w 273"/>
                <a:gd name="T25" fmla="*/ 3175 h 139"/>
                <a:gd name="T26" fmla="*/ 28575 w 273"/>
                <a:gd name="T27" fmla="*/ 0 h 139"/>
                <a:gd name="T28" fmla="*/ 50800 w 273"/>
                <a:gd name="T29" fmla="*/ 0 h 139"/>
                <a:gd name="T30" fmla="*/ 69850 w 273"/>
                <a:gd name="T31" fmla="*/ 4763 h 139"/>
                <a:gd name="T32" fmla="*/ 107950 w 273"/>
                <a:gd name="T33" fmla="*/ 14288 h 139"/>
                <a:gd name="T34" fmla="*/ 125413 w 273"/>
                <a:gd name="T35" fmla="*/ 22225 h 139"/>
                <a:gd name="T36" fmla="*/ 222250 w 273"/>
                <a:gd name="T37" fmla="*/ 14288 h 139"/>
                <a:gd name="T38" fmla="*/ 258763 w 273"/>
                <a:gd name="T39" fmla="*/ 69850 h 139"/>
                <a:gd name="T40" fmla="*/ 330200 w 273"/>
                <a:gd name="T41" fmla="*/ 69850 h 139"/>
                <a:gd name="T42" fmla="*/ 354013 w 273"/>
                <a:gd name="T43" fmla="*/ 141288 h 139"/>
                <a:gd name="T44" fmla="*/ 433388 w 273"/>
                <a:gd name="T45" fmla="*/ 184150 h 139"/>
                <a:gd name="T46" fmla="*/ 425450 w 273"/>
                <a:gd name="T47" fmla="*/ 193675 h 139"/>
                <a:gd name="T48" fmla="*/ 414338 w 273"/>
                <a:gd name="T49" fmla="*/ 203200 h 139"/>
                <a:gd name="T50" fmla="*/ 400050 w 273"/>
                <a:gd name="T51" fmla="*/ 212725 h 139"/>
                <a:gd name="T52" fmla="*/ 381000 w 273"/>
                <a:gd name="T53" fmla="*/ 220663 h 139"/>
                <a:gd name="T54" fmla="*/ 368300 w 273"/>
                <a:gd name="T55" fmla="*/ 220663 h 139"/>
                <a:gd name="T56" fmla="*/ 357188 w 273"/>
                <a:gd name="T57" fmla="*/ 220663 h 139"/>
                <a:gd name="T58" fmla="*/ 344488 w 273"/>
                <a:gd name="T59" fmla="*/ 217488 h 139"/>
                <a:gd name="T60" fmla="*/ 330200 w 273"/>
                <a:gd name="T61" fmla="*/ 212725 h 139"/>
                <a:gd name="T62" fmla="*/ 315913 w 273"/>
                <a:gd name="T63" fmla="*/ 206375 h 139"/>
                <a:gd name="T64" fmla="*/ 301625 w 273"/>
                <a:gd name="T65" fmla="*/ 196850 h 139"/>
                <a:gd name="T66" fmla="*/ 276225 w 273"/>
                <a:gd name="T67" fmla="*/ 177800 h 139"/>
                <a:gd name="T68" fmla="*/ 263525 w 273"/>
                <a:gd name="T69" fmla="*/ 168275 h 139"/>
                <a:gd name="T70" fmla="*/ 260350 w 273"/>
                <a:gd name="T71" fmla="*/ 163513 h 139"/>
                <a:gd name="T72" fmla="*/ 263525 w 273"/>
                <a:gd name="T73" fmla="*/ 160338 h 139"/>
                <a:gd name="T74" fmla="*/ 273050 w 273"/>
                <a:gd name="T75" fmla="*/ 163513 h 139"/>
                <a:gd name="T76" fmla="*/ 295275 w 273"/>
                <a:gd name="T77" fmla="*/ 173038 h 139"/>
                <a:gd name="T78" fmla="*/ 250825 w 273"/>
                <a:gd name="T79" fmla="*/ 215900 h 139"/>
                <a:gd name="T80" fmla="*/ 203200 w 273"/>
                <a:gd name="T81" fmla="*/ 179388 h 139"/>
                <a:gd name="T82" fmla="*/ 149225 w 273"/>
                <a:gd name="T83" fmla="*/ 152400 h 139"/>
                <a:gd name="T84" fmla="*/ 117475 w 273"/>
                <a:gd name="T85" fmla="*/ 173038 h 139"/>
                <a:gd name="T86" fmla="*/ 101600 w 273"/>
                <a:gd name="T87" fmla="*/ 123825 h 139"/>
                <a:gd name="T88" fmla="*/ 136525 w 273"/>
                <a:gd name="T89" fmla="*/ 104775 h 13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73"/>
                <a:gd name="T136" fmla="*/ 0 h 139"/>
                <a:gd name="T137" fmla="*/ 273 w 273"/>
                <a:gd name="T138" fmla="*/ 139 h 13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73" h="139">
                  <a:moveTo>
                    <a:pt x="86" y="66"/>
                  </a:moveTo>
                  <a:lnTo>
                    <a:pt x="82" y="44"/>
                  </a:lnTo>
                  <a:lnTo>
                    <a:pt x="68" y="41"/>
                  </a:lnTo>
                  <a:lnTo>
                    <a:pt x="38" y="35"/>
                  </a:lnTo>
                  <a:lnTo>
                    <a:pt x="23" y="30"/>
                  </a:lnTo>
                  <a:lnTo>
                    <a:pt x="9" y="24"/>
                  </a:lnTo>
                  <a:lnTo>
                    <a:pt x="5" y="21"/>
                  </a:lnTo>
                  <a:lnTo>
                    <a:pt x="2" y="17"/>
                  </a:lnTo>
                  <a:lnTo>
                    <a:pt x="0" y="14"/>
                  </a:lnTo>
                  <a:lnTo>
                    <a:pt x="2" y="9"/>
                  </a:lnTo>
                  <a:lnTo>
                    <a:pt x="5" y="5"/>
                  </a:lnTo>
                  <a:lnTo>
                    <a:pt x="9" y="3"/>
                  </a:lnTo>
                  <a:lnTo>
                    <a:pt x="14" y="2"/>
                  </a:lnTo>
                  <a:lnTo>
                    <a:pt x="18" y="0"/>
                  </a:lnTo>
                  <a:lnTo>
                    <a:pt x="32" y="0"/>
                  </a:lnTo>
                  <a:lnTo>
                    <a:pt x="44" y="3"/>
                  </a:lnTo>
                  <a:lnTo>
                    <a:pt x="68" y="9"/>
                  </a:lnTo>
                  <a:lnTo>
                    <a:pt x="79" y="14"/>
                  </a:lnTo>
                  <a:lnTo>
                    <a:pt x="140" y="9"/>
                  </a:lnTo>
                  <a:lnTo>
                    <a:pt x="163" y="44"/>
                  </a:lnTo>
                  <a:lnTo>
                    <a:pt x="208" y="44"/>
                  </a:lnTo>
                  <a:lnTo>
                    <a:pt x="223" y="89"/>
                  </a:lnTo>
                  <a:lnTo>
                    <a:pt x="273" y="116"/>
                  </a:lnTo>
                  <a:lnTo>
                    <a:pt x="268" y="122"/>
                  </a:lnTo>
                  <a:lnTo>
                    <a:pt x="261" y="128"/>
                  </a:lnTo>
                  <a:lnTo>
                    <a:pt x="252" y="134"/>
                  </a:lnTo>
                  <a:lnTo>
                    <a:pt x="240" y="139"/>
                  </a:lnTo>
                  <a:lnTo>
                    <a:pt x="232" y="139"/>
                  </a:lnTo>
                  <a:lnTo>
                    <a:pt x="225" y="139"/>
                  </a:lnTo>
                  <a:lnTo>
                    <a:pt x="217" y="137"/>
                  </a:lnTo>
                  <a:lnTo>
                    <a:pt x="208" y="134"/>
                  </a:lnTo>
                  <a:lnTo>
                    <a:pt x="199" y="130"/>
                  </a:lnTo>
                  <a:lnTo>
                    <a:pt x="190" y="124"/>
                  </a:lnTo>
                  <a:lnTo>
                    <a:pt x="174" y="112"/>
                  </a:lnTo>
                  <a:lnTo>
                    <a:pt x="166" y="106"/>
                  </a:lnTo>
                  <a:lnTo>
                    <a:pt x="164" y="103"/>
                  </a:lnTo>
                  <a:lnTo>
                    <a:pt x="166" y="101"/>
                  </a:lnTo>
                  <a:lnTo>
                    <a:pt x="172" y="103"/>
                  </a:lnTo>
                  <a:lnTo>
                    <a:pt x="186" y="109"/>
                  </a:lnTo>
                  <a:lnTo>
                    <a:pt x="158" y="136"/>
                  </a:lnTo>
                  <a:lnTo>
                    <a:pt x="128" y="113"/>
                  </a:lnTo>
                  <a:lnTo>
                    <a:pt x="94" y="96"/>
                  </a:lnTo>
                  <a:lnTo>
                    <a:pt x="74" y="109"/>
                  </a:lnTo>
                  <a:lnTo>
                    <a:pt x="64" y="78"/>
                  </a:lnTo>
                  <a:lnTo>
                    <a:pt x="86" y="66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0" name="Freeform 151"/>
            <p:cNvSpPr>
              <a:spLocks/>
            </p:cNvSpPr>
            <p:nvPr/>
          </p:nvSpPr>
          <p:spPr bwMode="auto">
            <a:xfrm>
              <a:off x="6746875" y="4594225"/>
              <a:ext cx="873125" cy="693738"/>
            </a:xfrm>
            <a:custGeom>
              <a:avLst/>
              <a:gdLst>
                <a:gd name="T0" fmla="*/ 465138 w 550"/>
                <a:gd name="T1" fmla="*/ 106363 h 437"/>
                <a:gd name="T2" fmla="*/ 520700 w 550"/>
                <a:gd name="T3" fmla="*/ 50800 h 437"/>
                <a:gd name="T4" fmla="*/ 430213 w 550"/>
                <a:gd name="T5" fmla="*/ 0 h 437"/>
                <a:gd name="T6" fmla="*/ 401638 w 550"/>
                <a:gd name="T7" fmla="*/ 12700 h 437"/>
                <a:gd name="T8" fmla="*/ 307975 w 550"/>
                <a:gd name="T9" fmla="*/ 66675 h 437"/>
                <a:gd name="T10" fmla="*/ 204788 w 550"/>
                <a:gd name="T11" fmla="*/ 79375 h 437"/>
                <a:gd name="T12" fmla="*/ 152400 w 550"/>
                <a:gd name="T13" fmla="*/ 149225 h 437"/>
                <a:gd name="T14" fmla="*/ 141288 w 550"/>
                <a:gd name="T15" fmla="*/ 174625 h 437"/>
                <a:gd name="T16" fmla="*/ 136525 w 550"/>
                <a:gd name="T17" fmla="*/ 192088 h 437"/>
                <a:gd name="T18" fmla="*/ 115888 w 550"/>
                <a:gd name="T19" fmla="*/ 217488 h 437"/>
                <a:gd name="T20" fmla="*/ 15875 w 550"/>
                <a:gd name="T21" fmla="*/ 236538 h 437"/>
                <a:gd name="T22" fmla="*/ 15875 w 550"/>
                <a:gd name="T23" fmla="*/ 377825 h 437"/>
                <a:gd name="T24" fmla="*/ 20638 w 550"/>
                <a:gd name="T25" fmla="*/ 500063 h 437"/>
                <a:gd name="T26" fmla="*/ 34925 w 550"/>
                <a:gd name="T27" fmla="*/ 574675 h 437"/>
                <a:gd name="T28" fmla="*/ 42863 w 550"/>
                <a:gd name="T29" fmla="*/ 598488 h 437"/>
                <a:gd name="T30" fmla="*/ 61913 w 550"/>
                <a:gd name="T31" fmla="*/ 603250 h 437"/>
                <a:gd name="T32" fmla="*/ 96838 w 550"/>
                <a:gd name="T33" fmla="*/ 600075 h 437"/>
                <a:gd name="T34" fmla="*/ 150813 w 550"/>
                <a:gd name="T35" fmla="*/ 590550 h 437"/>
                <a:gd name="T36" fmla="*/ 374650 w 550"/>
                <a:gd name="T37" fmla="*/ 512763 h 437"/>
                <a:gd name="T38" fmla="*/ 436563 w 550"/>
                <a:gd name="T39" fmla="*/ 523875 h 437"/>
                <a:gd name="T40" fmla="*/ 485775 w 550"/>
                <a:gd name="T41" fmla="*/ 541338 h 437"/>
                <a:gd name="T42" fmla="*/ 514350 w 550"/>
                <a:gd name="T43" fmla="*/ 560388 h 437"/>
                <a:gd name="T44" fmla="*/ 568325 w 550"/>
                <a:gd name="T45" fmla="*/ 623888 h 437"/>
                <a:gd name="T46" fmla="*/ 614363 w 550"/>
                <a:gd name="T47" fmla="*/ 682625 h 437"/>
                <a:gd name="T48" fmla="*/ 644525 w 550"/>
                <a:gd name="T49" fmla="*/ 692150 h 437"/>
                <a:gd name="T50" fmla="*/ 690563 w 550"/>
                <a:gd name="T51" fmla="*/ 693738 h 437"/>
                <a:gd name="T52" fmla="*/ 765175 w 550"/>
                <a:gd name="T53" fmla="*/ 644525 h 437"/>
                <a:gd name="T54" fmla="*/ 784225 w 550"/>
                <a:gd name="T55" fmla="*/ 619125 h 437"/>
                <a:gd name="T56" fmla="*/ 804863 w 550"/>
                <a:gd name="T57" fmla="*/ 588963 h 437"/>
                <a:gd name="T58" fmla="*/ 804863 w 550"/>
                <a:gd name="T59" fmla="*/ 528638 h 437"/>
                <a:gd name="T60" fmla="*/ 873125 w 550"/>
                <a:gd name="T61" fmla="*/ 347663 h 437"/>
                <a:gd name="T62" fmla="*/ 823913 w 550"/>
                <a:gd name="T63" fmla="*/ 263525 h 437"/>
                <a:gd name="T64" fmla="*/ 800100 w 550"/>
                <a:gd name="T65" fmla="*/ 231775 h 437"/>
                <a:gd name="T66" fmla="*/ 742950 w 550"/>
                <a:gd name="T67" fmla="*/ 187325 h 437"/>
                <a:gd name="T68" fmla="*/ 690563 w 550"/>
                <a:gd name="T69" fmla="*/ 85725 h 437"/>
                <a:gd name="T70" fmla="*/ 611188 w 550"/>
                <a:gd name="T71" fmla="*/ 130175 h 43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50"/>
                <a:gd name="T109" fmla="*/ 0 h 437"/>
                <a:gd name="T110" fmla="*/ 550 w 550"/>
                <a:gd name="T111" fmla="*/ 437 h 43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50" h="437">
                  <a:moveTo>
                    <a:pt x="390" y="92"/>
                  </a:moveTo>
                  <a:lnTo>
                    <a:pt x="293" y="67"/>
                  </a:lnTo>
                  <a:lnTo>
                    <a:pt x="298" y="32"/>
                  </a:lnTo>
                  <a:lnTo>
                    <a:pt x="328" y="32"/>
                  </a:lnTo>
                  <a:lnTo>
                    <a:pt x="328" y="0"/>
                  </a:lnTo>
                  <a:lnTo>
                    <a:pt x="271" y="0"/>
                  </a:lnTo>
                  <a:lnTo>
                    <a:pt x="263" y="3"/>
                  </a:lnTo>
                  <a:lnTo>
                    <a:pt x="253" y="8"/>
                  </a:lnTo>
                  <a:lnTo>
                    <a:pt x="227" y="21"/>
                  </a:lnTo>
                  <a:lnTo>
                    <a:pt x="194" y="42"/>
                  </a:lnTo>
                  <a:lnTo>
                    <a:pt x="167" y="50"/>
                  </a:lnTo>
                  <a:lnTo>
                    <a:pt x="129" y="50"/>
                  </a:lnTo>
                  <a:lnTo>
                    <a:pt x="107" y="82"/>
                  </a:lnTo>
                  <a:lnTo>
                    <a:pt x="96" y="94"/>
                  </a:lnTo>
                  <a:lnTo>
                    <a:pt x="90" y="106"/>
                  </a:lnTo>
                  <a:lnTo>
                    <a:pt x="89" y="110"/>
                  </a:lnTo>
                  <a:lnTo>
                    <a:pt x="87" y="115"/>
                  </a:lnTo>
                  <a:lnTo>
                    <a:pt x="86" y="121"/>
                  </a:lnTo>
                  <a:lnTo>
                    <a:pt x="83" y="125"/>
                  </a:lnTo>
                  <a:lnTo>
                    <a:pt x="73" y="137"/>
                  </a:lnTo>
                  <a:lnTo>
                    <a:pt x="60" y="149"/>
                  </a:lnTo>
                  <a:lnTo>
                    <a:pt x="10" y="149"/>
                  </a:lnTo>
                  <a:lnTo>
                    <a:pt x="0" y="199"/>
                  </a:lnTo>
                  <a:lnTo>
                    <a:pt x="10" y="238"/>
                  </a:lnTo>
                  <a:lnTo>
                    <a:pt x="10" y="296"/>
                  </a:lnTo>
                  <a:lnTo>
                    <a:pt x="13" y="315"/>
                  </a:lnTo>
                  <a:lnTo>
                    <a:pt x="16" y="339"/>
                  </a:lnTo>
                  <a:lnTo>
                    <a:pt x="22" y="362"/>
                  </a:lnTo>
                  <a:lnTo>
                    <a:pt x="25" y="375"/>
                  </a:lnTo>
                  <a:lnTo>
                    <a:pt x="27" y="377"/>
                  </a:lnTo>
                  <a:lnTo>
                    <a:pt x="30" y="378"/>
                  </a:lnTo>
                  <a:lnTo>
                    <a:pt x="39" y="380"/>
                  </a:lnTo>
                  <a:lnTo>
                    <a:pt x="49" y="380"/>
                  </a:lnTo>
                  <a:lnTo>
                    <a:pt x="61" y="378"/>
                  </a:lnTo>
                  <a:lnTo>
                    <a:pt x="84" y="374"/>
                  </a:lnTo>
                  <a:lnTo>
                    <a:pt x="95" y="372"/>
                  </a:lnTo>
                  <a:lnTo>
                    <a:pt x="194" y="348"/>
                  </a:lnTo>
                  <a:lnTo>
                    <a:pt x="236" y="323"/>
                  </a:lnTo>
                  <a:lnTo>
                    <a:pt x="248" y="324"/>
                  </a:lnTo>
                  <a:lnTo>
                    <a:pt x="275" y="330"/>
                  </a:lnTo>
                  <a:lnTo>
                    <a:pt x="290" y="336"/>
                  </a:lnTo>
                  <a:lnTo>
                    <a:pt x="306" y="341"/>
                  </a:lnTo>
                  <a:lnTo>
                    <a:pt x="319" y="348"/>
                  </a:lnTo>
                  <a:lnTo>
                    <a:pt x="324" y="353"/>
                  </a:lnTo>
                  <a:lnTo>
                    <a:pt x="328" y="356"/>
                  </a:lnTo>
                  <a:lnTo>
                    <a:pt x="358" y="393"/>
                  </a:lnTo>
                  <a:lnTo>
                    <a:pt x="382" y="425"/>
                  </a:lnTo>
                  <a:lnTo>
                    <a:pt x="387" y="430"/>
                  </a:lnTo>
                  <a:lnTo>
                    <a:pt x="396" y="434"/>
                  </a:lnTo>
                  <a:lnTo>
                    <a:pt x="406" y="436"/>
                  </a:lnTo>
                  <a:lnTo>
                    <a:pt x="417" y="437"/>
                  </a:lnTo>
                  <a:lnTo>
                    <a:pt x="435" y="437"/>
                  </a:lnTo>
                  <a:lnTo>
                    <a:pt x="443" y="437"/>
                  </a:lnTo>
                  <a:lnTo>
                    <a:pt x="482" y="406"/>
                  </a:lnTo>
                  <a:lnTo>
                    <a:pt x="485" y="401"/>
                  </a:lnTo>
                  <a:lnTo>
                    <a:pt x="494" y="390"/>
                  </a:lnTo>
                  <a:lnTo>
                    <a:pt x="504" y="377"/>
                  </a:lnTo>
                  <a:lnTo>
                    <a:pt x="507" y="371"/>
                  </a:lnTo>
                  <a:lnTo>
                    <a:pt x="507" y="363"/>
                  </a:lnTo>
                  <a:lnTo>
                    <a:pt x="507" y="333"/>
                  </a:lnTo>
                  <a:lnTo>
                    <a:pt x="539" y="283"/>
                  </a:lnTo>
                  <a:lnTo>
                    <a:pt x="550" y="219"/>
                  </a:lnTo>
                  <a:lnTo>
                    <a:pt x="535" y="190"/>
                  </a:lnTo>
                  <a:lnTo>
                    <a:pt x="519" y="166"/>
                  </a:lnTo>
                  <a:lnTo>
                    <a:pt x="512" y="155"/>
                  </a:lnTo>
                  <a:lnTo>
                    <a:pt x="504" y="146"/>
                  </a:lnTo>
                  <a:lnTo>
                    <a:pt x="486" y="131"/>
                  </a:lnTo>
                  <a:lnTo>
                    <a:pt x="468" y="118"/>
                  </a:lnTo>
                  <a:lnTo>
                    <a:pt x="447" y="104"/>
                  </a:lnTo>
                  <a:lnTo>
                    <a:pt x="435" y="54"/>
                  </a:lnTo>
                  <a:lnTo>
                    <a:pt x="382" y="8"/>
                  </a:lnTo>
                  <a:lnTo>
                    <a:pt x="385" y="82"/>
                  </a:lnTo>
                  <a:lnTo>
                    <a:pt x="390" y="92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1" name="Freeform 152"/>
            <p:cNvSpPr>
              <a:spLocks/>
            </p:cNvSpPr>
            <p:nvPr/>
          </p:nvSpPr>
          <p:spPr bwMode="auto">
            <a:xfrm>
              <a:off x="7358063" y="5343525"/>
              <a:ext cx="193675" cy="103188"/>
            </a:xfrm>
            <a:custGeom>
              <a:avLst/>
              <a:gdLst>
                <a:gd name="T0" fmla="*/ 103188 w 122"/>
                <a:gd name="T1" fmla="*/ 103188 h 65"/>
                <a:gd name="T2" fmla="*/ 55563 w 122"/>
                <a:gd name="T3" fmla="*/ 71438 h 65"/>
                <a:gd name="T4" fmla="*/ 0 w 122"/>
                <a:gd name="T5" fmla="*/ 23813 h 65"/>
                <a:gd name="T6" fmla="*/ 49213 w 122"/>
                <a:gd name="T7" fmla="*/ 0 h 65"/>
                <a:gd name="T8" fmla="*/ 115888 w 122"/>
                <a:gd name="T9" fmla="*/ 4763 h 65"/>
                <a:gd name="T10" fmla="*/ 193675 w 122"/>
                <a:gd name="T11" fmla="*/ 15875 h 65"/>
                <a:gd name="T12" fmla="*/ 158750 w 122"/>
                <a:gd name="T13" fmla="*/ 60325 h 65"/>
                <a:gd name="T14" fmla="*/ 103188 w 122"/>
                <a:gd name="T15" fmla="*/ 103188 h 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2"/>
                <a:gd name="T25" fmla="*/ 0 h 65"/>
                <a:gd name="T26" fmla="*/ 122 w 122"/>
                <a:gd name="T27" fmla="*/ 65 h 6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2" h="65">
                  <a:moveTo>
                    <a:pt x="65" y="65"/>
                  </a:moveTo>
                  <a:lnTo>
                    <a:pt x="35" y="45"/>
                  </a:lnTo>
                  <a:lnTo>
                    <a:pt x="0" y="15"/>
                  </a:lnTo>
                  <a:lnTo>
                    <a:pt x="31" y="0"/>
                  </a:lnTo>
                  <a:lnTo>
                    <a:pt x="73" y="3"/>
                  </a:lnTo>
                  <a:lnTo>
                    <a:pt x="122" y="10"/>
                  </a:lnTo>
                  <a:lnTo>
                    <a:pt x="100" y="38"/>
                  </a:lnTo>
                  <a:lnTo>
                    <a:pt x="65" y="65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2" name="Freeform 153"/>
            <p:cNvSpPr>
              <a:spLocks/>
            </p:cNvSpPr>
            <p:nvPr/>
          </p:nvSpPr>
          <p:spPr bwMode="auto">
            <a:xfrm>
              <a:off x="7931150" y="5343525"/>
              <a:ext cx="180975" cy="185738"/>
            </a:xfrm>
            <a:custGeom>
              <a:avLst/>
              <a:gdLst>
                <a:gd name="T0" fmla="*/ 66675 w 114"/>
                <a:gd name="T1" fmla="*/ 185738 h 117"/>
                <a:gd name="T2" fmla="*/ 0 w 114"/>
                <a:gd name="T3" fmla="*/ 157163 h 117"/>
                <a:gd name="T4" fmla="*/ 66675 w 114"/>
                <a:gd name="T5" fmla="*/ 84138 h 117"/>
                <a:gd name="T6" fmla="*/ 66675 w 114"/>
                <a:gd name="T7" fmla="*/ 4763 h 117"/>
                <a:gd name="T8" fmla="*/ 119063 w 114"/>
                <a:gd name="T9" fmla="*/ 0 h 117"/>
                <a:gd name="T10" fmla="*/ 180975 w 114"/>
                <a:gd name="T11" fmla="*/ 0 h 117"/>
                <a:gd name="T12" fmla="*/ 169863 w 114"/>
                <a:gd name="T13" fmla="*/ 84138 h 117"/>
                <a:gd name="T14" fmla="*/ 106363 w 114"/>
                <a:gd name="T15" fmla="*/ 138113 h 117"/>
                <a:gd name="T16" fmla="*/ 66675 w 114"/>
                <a:gd name="T17" fmla="*/ 185738 h 11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4"/>
                <a:gd name="T28" fmla="*/ 0 h 117"/>
                <a:gd name="T29" fmla="*/ 114 w 114"/>
                <a:gd name="T30" fmla="*/ 117 h 11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4" h="117">
                  <a:moveTo>
                    <a:pt x="42" y="117"/>
                  </a:moveTo>
                  <a:lnTo>
                    <a:pt x="0" y="99"/>
                  </a:lnTo>
                  <a:lnTo>
                    <a:pt x="42" y="53"/>
                  </a:lnTo>
                  <a:lnTo>
                    <a:pt x="42" y="3"/>
                  </a:lnTo>
                  <a:lnTo>
                    <a:pt x="75" y="0"/>
                  </a:lnTo>
                  <a:lnTo>
                    <a:pt x="114" y="0"/>
                  </a:lnTo>
                  <a:lnTo>
                    <a:pt x="107" y="53"/>
                  </a:lnTo>
                  <a:lnTo>
                    <a:pt x="67" y="87"/>
                  </a:lnTo>
                  <a:lnTo>
                    <a:pt x="42" y="117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3" name="Freeform 154"/>
            <p:cNvSpPr>
              <a:spLocks/>
            </p:cNvSpPr>
            <p:nvPr/>
          </p:nvSpPr>
          <p:spPr bwMode="auto">
            <a:xfrm>
              <a:off x="8064500" y="5178425"/>
              <a:ext cx="169863" cy="133350"/>
            </a:xfrm>
            <a:custGeom>
              <a:avLst/>
              <a:gdLst>
                <a:gd name="T0" fmla="*/ 41275 w 107"/>
                <a:gd name="T1" fmla="*/ 122238 h 84"/>
                <a:gd name="T2" fmla="*/ 0 w 107"/>
                <a:gd name="T3" fmla="*/ 42863 h 84"/>
                <a:gd name="T4" fmla="*/ 41275 w 107"/>
                <a:gd name="T5" fmla="*/ 0 h 84"/>
                <a:gd name="T6" fmla="*/ 47625 w 107"/>
                <a:gd name="T7" fmla="*/ 4763 h 84"/>
                <a:gd name="T8" fmla="*/ 66675 w 107"/>
                <a:gd name="T9" fmla="*/ 19050 h 84"/>
                <a:gd name="T10" fmla="*/ 90488 w 107"/>
                <a:gd name="T11" fmla="*/ 30163 h 84"/>
                <a:gd name="T12" fmla="*/ 103188 w 107"/>
                <a:gd name="T13" fmla="*/ 34925 h 84"/>
                <a:gd name="T14" fmla="*/ 114300 w 107"/>
                <a:gd name="T15" fmla="*/ 34925 h 84"/>
                <a:gd name="T16" fmla="*/ 136525 w 107"/>
                <a:gd name="T17" fmla="*/ 38100 h 84"/>
                <a:gd name="T18" fmla="*/ 146050 w 107"/>
                <a:gd name="T19" fmla="*/ 39688 h 84"/>
                <a:gd name="T20" fmla="*/ 155575 w 107"/>
                <a:gd name="T21" fmla="*/ 42863 h 84"/>
                <a:gd name="T22" fmla="*/ 161925 w 107"/>
                <a:gd name="T23" fmla="*/ 47625 h 84"/>
                <a:gd name="T24" fmla="*/ 166688 w 107"/>
                <a:gd name="T25" fmla="*/ 55563 h 84"/>
                <a:gd name="T26" fmla="*/ 169863 w 107"/>
                <a:gd name="T27" fmla="*/ 61913 h 84"/>
                <a:gd name="T28" fmla="*/ 169863 w 107"/>
                <a:gd name="T29" fmla="*/ 74613 h 84"/>
                <a:gd name="T30" fmla="*/ 165100 w 107"/>
                <a:gd name="T31" fmla="*/ 84138 h 84"/>
                <a:gd name="T32" fmla="*/ 157163 w 107"/>
                <a:gd name="T33" fmla="*/ 93663 h 84"/>
                <a:gd name="T34" fmla="*/ 150813 w 107"/>
                <a:gd name="T35" fmla="*/ 103188 h 84"/>
                <a:gd name="T36" fmla="*/ 141288 w 107"/>
                <a:gd name="T37" fmla="*/ 112713 h 84"/>
                <a:gd name="T38" fmla="*/ 127000 w 107"/>
                <a:gd name="T39" fmla="*/ 123825 h 84"/>
                <a:gd name="T40" fmla="*/ 119063 w 107"/>
                <a:gd name="T41" fmla="*/ 127000 h 84"/>
                <a:gd name="T42" fmla="*/ 79375 w 107"/>
                <a:gd name="T43" fmla="*/ 133350 h 84"/>
                <a:gd name="T44" fmla="*/ 41275 w 107"/>
                <a:gd name="T45" fmla="*/ 122238 h 8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7"/>
                <a:gd name="T70" fmla="*/ 0 h 84"/>
                <a:gd name="T71" fmla="*/ 107 w 107"/>
                <a:gd name="T72" fmla="*/ 84 h 8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7" h="84">
                  <a:moveTo>
                    <a:pt x="26" y="77"/>
                  </a:moveTo>
                  <a:lnTo>
                    <a:pt x="0" y="27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42" y="12"/>
                  </a:lnTo>
                  <a:lnTo>
                    <a:pt x="57" y="19"/>
                  </a:lnTo>
                  <a:lnTo>
                    <a:pt x="65" y="22"/>
                  </a:lnTo>
                  <a:lnTo>
                    <a:pt x="72" y="22"/>
                  </a:lnTo>
                  <a:lnTo>
                    <a:pt x="86" y="24"/>
                  </a:lnTo>
                  <a:lnTo>
                    <a:pt x="92" y="25"/>
                  </a:lnTo>
                  <a:lnTo>
                    <a:pt x="98" y="27"/>
                  </a:lnTo>
                  <a:lnTo>
                    <a:pt x="102" y="30"/>
                  </a:lnTo>
                  <a:lnTo>
                    <a:pt x="105" y="35"/>
                  </a:lnTo>
                  <a:lnTo>
                    <a:pt x="107" y="39"/>
                  </a:lnTo>
                  <a:lnTo>
                    <a:pt x="107" y="47"/>
                  </a:lnTo>
                  <a:lnTo>
                    <a:pt x="104" y="53"/>
                  </a:lnTo>
                  <a:lnTo>
                    <a:pt x="99" y="59"/>
                  </a:lnTo>
                  <a:lnTo>
                    <a:pt x="95" y="65"/>
                  </a:lnTo>
                  <a:lnTo>
                    <a:pt x="89" y="71"/>
                  </a:lnTo>
                  <a:lnTo>
                    <a:pt x="80" y="78"/>
                  </a:lnTo>
                  <a:lnTo>
                    <a:pt x="75" y="80"/>
                  </a:lnTo>
                  <a:lnTo>
                    <a:pt x="50" y="84"/>
                  </a:lnTo>
                  <a:lnTo>
                    <a:pt x="26" y="77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4" name="AutoShape 155"/>
            <p:cNvSpPr>
              <a:spLocks noChangeArrowheads="1"/>
            </p:cNvSpPr>
            <p:nvPr/>
          </p:nvSpPr>
          <p:spPr bwMode="auto">
            <a:xfrm>
              <a:off x="4337050" y="1482725"/>
              <a:ext cx="1584325" cy="287338"/>
            </a:xfrm>
            <a:prstGeom prst="roundRect">
              <a:avLst>
                <a:gd name="adj" fmla="val 13273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Europe</a:t>
              </a: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5" name="AutoShape 156"/>
            <p:cNvSpPr>
              <a:spLocks noChangeArrowheads="1"/>
            </p:cNvSpPr>
            <p:nvPr/>
          </p:nvSpPr>
          <p:spPr bwMode="auto">
            <a:xfrm>
              <a:off x="7270750" y="4003675"/>
              <a:ext cx="1584325" cy="287338"/>
            </a:xfrm>
            <a:prstGeom prst="roundRect">
              <a:avLst>
                <a:gd name="adj" fmla="val 13273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Asia</a:t>
              </a: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6" name="AutoShape 157"/>
            <p:cNvSpPr>
              <a:spLocks noChangeArrowheads="1"/>
            </p:cNvSpPr>
            <p:nvPr/>
          </p:nvSpPr>
          <p:spPr bwMode="auto">
            <a:xfrm>
              <a:off x="3454400" y="5730875"/>
              <a:ext cx="1584325" cy="287338"/>
            </a:xfrm>
            <a:prstGeom prst="roundRect">
              <a:avLst>
                <a:gd name="adj" fmla="val 13273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Africa</a:t>
              </a: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7" name="AutoShape 158"/>
            <p:cNvSpPr>
              <a:spLocks noChangeArrowheads="1"/>
            </p:cNvSpPr>
            <p:nvPr/>
          </p:nvSpPr>
          <p:spPr bwMode="auto">
            <a:xfrm>
              <a:off x="6424613" y="5875338"/>
              <a:ext cx="1584325" cy="287337"/>
            </a:xfrm>
            <a:prstGeom prst="roundRect">
              <a:avLst>
                <a:gd name="adj" fmla="val 13273"/>
              </a:avLst>
            </a:prstGeom>
            <a:solidFill>
              <a:srgbClr val="000000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Australia</a:t>
              </a: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8" name="Oval 159"/>
            <p:cNvSpPr>
              <a:spLocks noChangeArrowheads="1"/>
            </p:cNvSpPr>
            <p:nvPr/>
          </p:nvSpPr>
          <p:spPr bwMode="auto">
            <a:xfrm>
              <a:off x="6497638" y="3282950"/>
              <a:ext cx="144462" cy="144463"/>
            </a:xfrm>
            <a:prstGeom prst="ellipse">
              <a:avLst/>
            </a:prstGeom>
            <a:solidFill>
              <a:srgbClr val="FF6600"/>
            </a:soli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79" name="Oval 160"/>
            <p:cNvSpPr>
              <a:spLocks noChangeArrowheads="1"/>
            </p:cNvSpPr>
            <p:nvPr/>
          </p:nvSpPr>
          <p:spPr bwMode="auto">
            <a:xfrm>
              <a:off x="5056188" y="2706688"/>
              <a:ext cx="144462" cy="144462"/>
            </a:xfrm>
            <a:prstGeom prst="ellipse">
              <a:avLst/>
            </a:prstGeom>
            <a:solidFill>
              <a:srgbClr val="FF6600"/>
            </a:soli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80" name="Oval 161"/>
            <p:cNvSpPr>
              <a:spLocks noChangeArrowheads="1"/>
            </p:cNvSpPr>
            <p:nvPr/>
          </p:nvSpPr>
          <p:spPr bwMode="auto">
            <a:xfrm>
              <a:off x="4840288" y="4219575"/>
              <a:ext cx="144462" cy="144463"/>
            </a:xfrm>
            <a:prstGeom prst="ellipse">
              <a:avLst/>
            </a:prstGeom>
            <a:solidFill>
              <a:srgbClr val="FF6600"/>
            </a:soli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81" name="Oval 162"/>
            <p:cNvSpPr>
              <a:spLocks noChangeArrowheads="1"/>
            </p:cNvSpPr>
            <p:nvPr/>
          </p:nvSpPr>
          <p:spPr bwMode="auto">
            <a:xfrm>
              <a:off x="7145338" y="4794250"/>
              <a:ext cx="144462" cy="144463"/>
            </a:xfrm>
            <a:prstGeom prst="ellipse">
              <a:avLst/>
            </a:prstGeom>
            <a:solidFill>
              <a:srgbClr val="FF6600"/>
            </a:soli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cxnSp>
          <p:nvCxnSpPr>
            <p:cNvPr id="282" name="AutoShape 163"/>
            <p:cNvCxnSpPr>
              <a:cxnSpLocks noChangeShapeType="1"/>
            </p:cNvCxnSpPr>
            <p:nvPr/>
          </p:nvCxnSpPr>
          <p:spPr bwMode="auto">
            <a:xfrm>
              <a:off x="5129213" y="1770063"/>
              <a:ext cx="0" cy="9271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3" name="AutoShape 164"/>
            <p:cNvCxnSpPr>
              <a:cxnSpLocks noChangeShapeType="1"/>
            </p:cNvCxnSpPr>
            <p:nvPr/>
          </p:nvCxnSpPr>
          <p:spPr bwMode="auto">
            <a:xfrm>
              <a:off x="6621463" y="3416300"/>
              <a:ext cx="649287" cy="731838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4" name="AutoShape 165"/>
            <p:cNvCxnSpPr>
              <a:cxnSpLocks noChangeShapeType="1"/>
            </p:cNvCxnSpPr>
            <p:nvPr/>
          </p:nvCxnSpPr>
          <p:spPr bwMode="auto">
            <a:xfrm flipH="1">
              <a:off x="7216775" y="4948238"/>
              <a:ext cx="1588" cy="92710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5" name="AutoShape 166"/>
            <p:cNvCxnSpPr>
              <a:cxnSpLocks noChangeShapeType="1"/>
            </p:cNvCxnSpPr>
            <p:nvPr/>
          </p:nvCxnSpPr>
          <p:spPr bwMode="auto">
            <a:xfrm flipH="1">
              <a:off x="4246563" y="4352925"/>
              <a:ext cx="614362" cy="137795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3596140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Group 6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563" y="2102767"/>
            <a:ext cx="2884487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" name="Group 3"/>
          <p:cNvGrpSpPr>
            <a:grpSpLocks/>
          </p:cNvGrpSpPr>
          <p:nvPr/>
        </p:nvGrpSpPr>
        <p:grpSpPr bwMode="auto">
          <a:xfrm>
            <a:off x="1992313" y="1094705"/>
            <a:ext cx="5027612" cy="647700"/>
            <a:chOff x="0" y="0"/>
            <a:chExt cx="3167" cy="408"/>
          </a:xfrm>
        </p:grpSpPr>
        <p:grpSp>
          <p:nvGrpSpPr>
            <p:cNvPr id="195" name="Group 4"/>
            <p:cNvGrpSpPr>
              <a:grpSpLocks/>
            </p:cNvGrpSpPr>
            <p:nvPr/>
          </p:nvGrpSpPr>
          <p:grpSpPr bwMode="auto">
            <a:xfrm>
              <a:off x="-49" y="-45"/>
              <a:ext cx="3375" cy="618"/>
              <a:chOff x="0" y="0"/>
              <a:chExt cx="5358384" cy="981456"/>
            </a:xfrm>
          </p:grpSpPr>
          <p:pic>
            <p:nvPicPr>
              <p:cNvPr id="198" name="AutoShape 278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358384" cy="9814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9" name="Text Box 6"/>
              <p:cNvSpPr txBox="1">
                <a:spLocks noChangeArrowheads="1"/>
              </p:cNvSpPr>
              <p:nvPr/>
            </p:nvSpPr>
            <p:spPr bwMode="auto">
              <a:xfrm>
                <a:off x="173021" y="165782"/>
                <a:ext cx="4837908" cy="4579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sp>
          <p:nvSpPr>
            <p:cNvPr id="196" name="AutoShape 257"/>
            <p:cNvSpPr>
              <a:spLocks noChangeArrowheads="1"/>
            </p:cNvSpPr>
            <p:nvPr/>
          </p:nvSpPr>
          <p:spPr bwMode="auto">
            <a:xfrm>
              <a:off x="112" y="25"/>
              <a:ext cx="2939" cy="16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97" name="Text Box 258"/>
            <p:cNvSpPr txBox="1">
              <a:spLocks noChangeArrowheads="1"/>
            </p:cNvSpPr>
            <p:nvPr/>
          </p:nvSpPr>
          <p:spPr bwMode="auto">
            <a:xfrm>
              <a:off x="691" y="72"/>
              <a:ext cx="1756" cy="288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FFFFFF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 Black" pitchFamily="34" charset="0"/>
                  <a:ea typeface="Gulim" pitchFamily="34" charset="-127"/>
                </a:rPr>
                <a:t>TEXT HERE</a:t>
              </a:r>
            </a:p>
          </p:txBody>
        </p:sp>
      </p:grpSp>
      <p:grpSp>
        <p:nvGrpSpPr>
          <p:cNvPr id="200" name="Group 9"/>
          <p:cNvGrpSpPr>
            <a:grpSpLocks/>
          </p:cNvGrpSpPr>
          <p:nvPr/>
        </p:nvGrpSpPr>
        <p:grpSpPr bwMode="auto">
          <a:xfrm>
            <a:off x="638175" y="1940842"/>
            <a:ext cx="2079625" cy="1223963"/>
            <a:chOff x="0" y="0"/>
            <a:chExt cx="1310" cy="771"/>
          </a:xfrm>
        </p:grpSpPr>
        <p:grpSp>
          <p:nvGrpSpPr>
            <p:cNvPr id="201" name="Group 10"/>
            <p:cNvGrpSpPr>
              <a:grpSpLocks/>
            </p:cNvGrpSpPr>
            <p:nvPr/>
          </p:nvGrpSpPr>
          <p:grpSpPr bwMode="auto">
            <a:xfrm>
              <a:off x="14" y="159"/>
              <a:ext cx="1290" cy="612"/>
              <a:chOff x="0" y="0"/>
              <a:chExt cx="1587" cy="1992"/>
            </a:xfrm>
          </p:grpSpPr>
          <p:sp>
            <p:nvSpPr>
              <p:cNvPr id="209" name="AutoShape 545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7" cy="1950"/>
              </a:xfrm>
              <a:prstGeom prst="roundRect">
                <a:avLst>
                  <a:gd name="adj" fmla="val 9829"/>
                </a:avLst>
              </a:prstGeom>
              <a:solidFill>
                <a:srgbClr val="808080">
                  <a:alpha val="54901"/>
                </a:srgbClr>
              </a:solidFill>
              <a:ln>
                <a:noFill/>
              </a:ln>
              <a:effectLst>
                <a:outerShdw dist="76200" dir="5400000" algn="ctr" rotWithShape="0">
                  <a:srgbClr val="80808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10" name="AutoShape 546"/>
              <p:cNvSpPr>
                <a:spLocks noChangeArrowheads="1"/>
              </p:cNvSpPr>
              <p:nvPr/>
            </p:nvSpPr>
            <p:spPr bwMode="auto">
              <a:xfrm>
                <a:off x="0" y="42"/>
                <a:ext cx="1587" cy="1950"/>
              </a:xfrm>
              <a:prstGeom prst="roundRect">
                <a:avLst>
                  <a:gd name="adj" fmla="val 9829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70000"/>
                    </a:srgbClr>
                  </a:gs>
                </a:gsLst>
                <a:lin ang="5400000" scaled="1"/>
              </a:gradFill>
              <a:ln w="38100">
                <a:solidFill>
                  <a:srgbClr val="969696"/>
                </a:solidFill>
                <a:round/>
                <a:headEnd/>
                <a:tailEnd/>
              </a:ln>
              <a:effectLst>
                <a:outerShdw dist="38100" dir="54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02" name="Text Box 547"/>
            <p:cNvSpPr txBox="1">
              <a:spLocks noChangeArrowheads="1"/>
            </p:cNvSpPr>
            <p:nvPr/>
          </p:nvSpPr>
          <p:spPr bwMode="auto">
            <a:xfrm>
              <a:off x="116" y="336"/>
              <a:ext cx="1074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</p:txBody>
        </p:sp>
        <p:grpSp>
          <p:nvGrpSpPr>
            <p:cNvPr id="203" name="Group 14"/>
            <p:cNvGrpSpPr>
              <a:grpSpLocks/>
            </p:cNvGrpSpPr>
            <p:nvPr/>
          </p:nvGrpSpPr>
          <p:grpSpPr bwMode="auto">
            <a:xfrm>
              <a:off x="0" y="0"/>
              <a:ext cx="1310" cy="310"/>
              <a:chOff x="0" y="0"/>
              <a:chExt cx="1769" cy="454"/>
            </a:xfrm>
          </p:grpSpPr>
          <p:grpSp>
            <p:nvGrpSpPr>
              <p:cNvPr id="205" name="Group 15"/>
              <p:cNvGrpSpPr>
                <a:grpSpLocks/>
              </p:cNvGrpSpPr>
              <p:nvPr/>
            </p:nvGrpSpPr>
            <p:grpSpPr bwMode="auto">
              <a:xfrm>
                <a:off x="-66" y="-70"/>
                <a:ext cx="2048" cy="765"/>
                <a:chOff x="0" y="0"/>
                <a:chExt cx="2407920" cy="829056"/>
              </a:xfrm>
            </p:grpSpPr>
            <p:pic>
              <p:nvPicPr>
                <p:cNvPr id="207" name="AutoShape 549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407920" cy="8290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08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01367" y="99843"/>
                  <a:ext cx="2031577" cy="4440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sp>
            <p:nvSpPr>
              <p:cNvPr id="206" name="AutoShape 551"/>
              <p:cNvSpPr>
                <a:spLocks noChangeArrowheads="1"/>
              </p:cNvSpPr>
              <p:nvPr/>
            </p:nvSpPr>
            <p:spPr bwMode="auto">
              <a:xfrm>
                <a:off x="39" y="28"/>
                <a:ext cx="1678" cy="109"/>
              </a:xfrm>
              <a:prstGeom prst="roundRect">
                <a:avLst>
                  <a:gd name="adj" fmla="val 34861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04" name="Text Box 552"/>
            <p:cNvSpPr txBox="1">
              <a:spLocks noChangeArrowheads="1"/>
            </p:cNvSpPr>
            <p:nvPr/>
          </p:nvSpPr>
          <p:spPr bwMode="auto">
            <a:xfrm>
              <a:off x="217" y="54"/>
              <a:ext cx="873" cy="250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FFFFFF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TEXT</a:t>
              </a:r>
            </a:p>
          </p:txBody>
        </p:sp>
      </p:grpSp>
      <p:grpSp>
        <p:nvGrpSpPr>
          <p:cNvPr id="211" name="Group 20"/>
          <p:cNvGrpSpPr>
            <a:grpSpLocks/>
          </p:cNvGrpSpPr>
          <p:nvPr/>
        </p:nvGrpSpPr>
        <p:grpSpPr bwMode="auto">
          <a:xfrm>
            <a:off x="638175" y="3285455"/>
            <a:ext cx="2079625" cy="1223962"/>
            <a:chOff x="0" y="0"/>
            <a:chExt cx="1310" cy="771"/>
          </a:xfrm>
        </p:grpSpPr>
        <p:grpSp>
          <p:nvGrpSpPr>
            <p:cNvPr id="212" name="Group 21"/>
            <p:cNvGrpSpPr>
              <a:grpSpLocks/>
            </p:cNvGrpSpPr>
            <p:nvPr/>
          </p:nvGrpSpPr>
          <p:grpSpPr bwMode="auto">
            <a:xfrm>
              <a:off x="14" y="159"/>
              <a:ext cx="1290" cy="612"/>
              <a:chOff x="0" y="0"/>
              <a:chExt cx="1587" cy="1992"/>
            </a:xfrm>
          </p:grpSpPr>
          <p:sp>
            <p:nvSpPr>
              <p:cNvPr id="220" name="AutoShape 6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7" cy="1950"/>
              </a:xfrm>
              <a:prstGeom prst="roundRect">
                <a:avLst>
                  <a:gd name="adj" fmla="val 9829"/>
                </a:avLst>
              </a:prstGeom>
              <a:solidFill>
                <a:srgbClr val="808080">
                  <a:alpha val="54901"/>
                </a:srgbClr>
              </a:solidFill>
              <a:ln>
                <a:noFill/>
              </a:ln>
              <a:effectLst>
                <a:outerShdw dist="76200" dir="5400000" algn="ctr" rotWithShape="0">
                  <a:srgbClr val="80808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21" name="AutoShape 619"/>
              <p:cNvSpPr>
                <a:spLocks noChangeArrowheads="1"/>
              </p:cNvSpPr>
              <p:nvPr/>
            </p:nvSpPr>
            <p:spPr bwMode="auto">
              <a:xfrm>
                <a:off x="0" y="42"/>
                <a:ext cx="1587" cy="1950"/>
              </a:xfrm>
              <a:prstGeom prst="roundRect">
                <a:avLst>
                  <a:gd name="adj" fmla="val 9829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70000"/>
                    </a:srgbClr>
                  </a:gs>
                </a:gsLst>
                <a:lin ang="5400000" scaled="1"/>
              </a:gradFill>
              <a:ln w="38100">
                <a:solidFill>
                  <a:srgbClr val="969696"/>
                </a:solidFill>
                <a:round/>
                <a:headEnd/>
                <a:tailEnd/>
              </a:ln>
              <a:effectLst>
                <a:outerShdw dist="38100" dir="54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13" name="Text Box 620"/>
            <p:cNvSpPr txBox="1">
              <a:spLocks noChangeArrowheads="1"/>
            </p:cNvSpPr>
            <p:nvPr/>
          </p:nvSpPr>
          <p:spPr bwMode="auto">
            <a:xfrm>
              <a:off x="116" y="336"/>
              <a:ext cx="1074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</p:txBody>
        </p:sp>
        <p:grpSp>
          <p:nvGrpSpPr>
            <p:cNvPr id="214" name="Group 25"/>
            <p:cNvGrpSpPr>
              <a:grpSpLocks/>
            </p:cNvGrpSpPr>
            <p:nvPr/>
          </p:nvGrpSpPr>
          <p:grpSpPr bwMode="auto">
            <a:xfrm>
              <a:off x="0" y="0"/>
              <a:ext cx="1310" cy="310"/>
              <a:chOff x="0" y="0"/>
              <a:chExt cx="1769" cy="454"/>
            </a:xfrm>
          </p:grpSpPr>
          <p:grpSp>
            <p:nvGrpSpPr>
              <p:cNvPr id="216" name="Group 26"/>
              <p:cNvGrpSpPr>
                <a:grpSpLocks/>
              </p:cNvGrpSpPr>
              <p:nvPr/>
            </p:nvGrpSpPr>
            <p:grpSpPr bwMode="auto">
              <a:xfrm>
                <a:off x="-66" y="-68"/>
                <a:ext cx="2048" cy="765"/>
                <a:chOff x="0" y="0"/>
                <a:chExt cx="2407920" cy="829056"/>
              </a:xfrm>
            </p:grpSpPr>
            <p:pic>
              <p:nvPicPr>
                <p:cNvPr id="218" name="AutoShape 622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407920" cy="8290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19" name="Text Box 28"/>
                <p:cNvSpPr txBox="1">
                  <a:spLocks noChangeArrowheads="1"/>
                </p:cNvSpPr>
                <p:nvPr/>
              </p:nvSpPr>
              <p:spPr bwMode="auto">
                <a:xfrm>
                  <a:off x="101367" y="97240"/>
                  <a:ext cx="2031577" cy="4440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sp>
            <p:nvSpPr>
              <p:cNvPr id="217" name="AutoShape 624"/>
              <p:cNvSpPr>
                <a:spLocks noChangeArrowheads="1"/>
              </p:cNvSpPr>
              <p:nvPr/>
            </p:nvSpPr>
            <p:spPr bwMode="auto">
              <a:xfrm>
                <a:off x="39" y="28"/>
                <a:ext cx="1678" cy="109"/>
              </a:xfrm>
              <a:prstGeom prst="roundRect">
                <a:avLst>
                  <a:gd name="adj" fmla="val 34861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15" name="Text Box 625"/>
            <p:cNvSpPr txBox="1">
              <a:spLocks noChangeArrowheads="1"/>
            </p:cNvSpPr>
            <p:nvPr/>
          </p:nvSpPr>
          <p:spPr bwMode="auto">
            <a:xfrm>
              <a:off x="217" y="54"/>
              <a:ext cx="873" cy="250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FFFFFF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TEXT</a:t>
              </a:r>
            </a:p>
          </p:txBody>
        </p:sp>
      </p:grpSp>
      <p:grpSp>
        <p:nvGrpSpPr>
          <p:cNvPr id="222" name="Group 31"/>
          <p:cNvGrpSpPr>
            <a:grpSpLocks/>
          </p:cNvGrpSpPr>
          <p:nvPr/>
        </p:nvGrpSpPr>
        <p:grpSpPr bwMode="auto">
          <a:xfrm>
            <a:off x="638175" y="4642767"/>
            <a:ext cx="2079625" cy="1223963"/>
            <a:chOff x="0" y="0"/>
            <a:chExt cx="1310" cy="771"/>
          </a:xfrm>
        </p:grpSpPr>
        <p:grpSp>
          <p:nvGrpSpPr>
            <p:cNvPr id="223" name="Group 32"/>
            <p:cNvGrpSpPr>
              <a:grpSpLocks/>
            </p:cNvGrpSpPr>
            <p:nvPr/>
          </p:nvGrpSpPr>
          <p:grpSpPr bwMode="auto">
            <a:xfrm>
              <a:off x="14" y="159"/>
              <a:ext cx="1290" cy="612"/>
              <a:chOff x="0" y="0"/>
              <a:chExt cx="1587" cy="1992"/>
            </a:xfrm>
          </p:grpSpPr>
          <p:sp>
            <p:nvSpPr>
              <p:cNvPr id="231" name="AutoShape 62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7" cy="1950"/>
              </a:xfrm>
              <a:prstGeom prst="roundRect">
                <a:avLst>
                  <a:gd name="adj" fmla="val 9829"/>
                </a:avLst>
              </a:prstGeom>
              <a:solidFill>
                <a:srgbClr val="808080">
                  <a:alpha val="54901"/>
                </a:srgbClr>
              </a:solidFill>
              <a:ln>
                <a:noFill/>
              </a:ln>
              <a:effectLst>
                <a:outerShdw dist="76200" dir="5400000" algn="ctr" rotWithShape="0">
                  <a:srgbClr val="80808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32" name="AutoShape 629"/>
              <p:cNvSpPr>
                <a:spLocks noChangeArrowheads="1"/>
              </p:cNvSpPr>
              <p:nvPr/>
            </p:nvSpPr>
            <p:spPr bwMode="auto">
              <a:xfrm>
                <a:off x="0" y="42"/>
                <a:ext cx="1587" cy="1950"/>
              </a:xfrm>
              <a:prstGeom prst="roundRect">
                <a:avLst>
                  <a:gd name="adj" fmla="val 9829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70000"/>
                    </a:srgbClr>
                  </a:gs>
                </a:gsLst>
                <a:lin ang="5400000" scaled="1"/>
              </a:gradFill>
              <a:ln w="38100">
                <a:solidFill>
                  <a:srgbClr val="969696"/>
                </a:solidFill>
                <a:round/>
                <a:headEnd/>
                <a:tailEnd/>
              </a:ln>
              <a:effectLst>
                <a:outerShdw dist="38100" dir="54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24" name="Text Box 630"/>
            <p:cNvSpPr txBox="1">
              <a:spLocks noChangeArrowheads="1"/>
            </p:cNvSpPr>
            <p:nvPr/>
          </p:nvSpPr>
          <p:spPr bwMode="auto">
            <a:xfrm>
              <a:off x="116" y="336"/>
              <a:ext cx="1074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</p:txBody>
        </p:sp>
        <p:grpSp>
          <p:nvGrpSpPr>
            <p:cNvPr id="225" name="Group 36"/>
            <p:cNvGrpSpPr>
              <a:grpSpLocks/>
            </p:cNvGrpSpPr>
            <p:nvPr/>
          </p:nvGrpSpPr>
          <p:grpSpPr bwMode="auto">
            <a:xfrm>
              <a:off x="0" y="0"/>
              <a:ext cx="1310" cy="310"/>
              <a:chOff x="0" y="0"/>
              <a:chExt cx="1769" cy="454"/>
            </a:xfrm>
          </p:grpSpPr>
          <p:grpSp>
            <p:nvGrpSpPr>
              <p:cNvPr id="227" name="Group 37"/>
              <p:cNvGrpSpPr>
                <a:grpSpLocks/>
              </p:cNvGrpSpPr>
              <p:nvPr/>
            </p:nvGrpSpPr>
            <p:grpSpPr bwMode="auto">
              <a:xfrm>
                <a:off x="-66" y="-66"/>
                <a:ext cx="2048" cy="759"/>
                <a:chOff x="0" y="0"/>
                <a:chExt cx="2407920" cy="822960"/>
              </a:xfrm>
            </p:grpSpPr>
            <p:pic>
              <p:nvPicPr>
                <p:cNvPr id="229" name="AutoShape 632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407920" cy="822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30" name="Text Box 39"/>
                <p:cNvSpPr txBox="1">
                  <a:spLocks noChangeArrowheads="1"/>
                </p:cNvSpPr>
                <p:nvPr/>
              </p:nvSpPr>
              <p:spPr bwMode="auto">
                <a:xfrm>
                  <a:off x="101367" y="95144"/>
                  <a:ext cx="2031577" cy="4440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sp>
            <p:nvSpPr>
              <p:cNvPr id="228" name="AutoShape 634"/>
              <p:cNvSpPr>
                <a:spLocks noChangeArrowheads="1"/>
              </p:cNvSpPr>
              <p:nvPr/>
            </p:nvSpPr>
            <p:spPr bwMode="auto">
              <a:xfrm>
                <a:off x="39" y="28"/>
                <a:ext cx="1678" cy="109"/>
              </a:xfrm>
              <a:prstGeom prst="roundRect">
                <a:avLst>
                  <a:gd name="adj" fmla="val 34861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26" name="Text Box 635"/>
            <p:cNvSpPr txBox="1">
              <a:spLocks noChangeArrowheads="1"/>
            </p:cNvSpPr>
            <p:nvPr/>
          </p:nvSpPr>
          <p:spPr bwMode="auto">
            <a:xfrm>
              <a:off x="217" y="54"/>
              <a:ext cx="873" cy="250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FFFFFF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TEXT</a:t>
              </a:r>
            </a:p>
          </p:txBody>
        </p:sp>
      </p:grpSp>
      <p:grpSp>
        <p:nvGrpSpPr>
          <p:cNvPr id="233" name="Group 42"/>
          <p:cNvGrpSpPr>
            <a:grpSpLocks/>
          </p:cNvGrpSpPr>
          <p:nvPr/>
        </p:nvGrpSpPr>
        <p:grpSpPr bwMode="auto">
          <a:xfrm>
            <a:off x="6410325" y="3285455"/>
            <a:ext cx="2079625" cy="1223962"/>
            <a:chOff x="0" y="0"/>
            <a:chExt cx="1310" cy="771"/>
          </a:xfrm>
        </p:grpSpPr>
        <p:grpSp>
          <p:nvGrpSpPr>
            <p:cNvPr id="234" name="Group 43"/>
            <p:cNvGrpSpPr>
              <a:grpSpLocks/>
            </p:cNvGrpSpPr>
            <p:nvPr/>
          </p:nvGrpSpPr>
          <p:grpSpPr bwMode="auto">
            <a:xfrm>
              <a:off x="14" y="159"/>
              <a:ext cx="1290" cy="612"/>
              <a:chOff x="0" y="0"/>
              <a:chExt cx="1587" cy="1992"/>
            </a:xfrm>
          </p:grpSpPr>
          <p:sp>
            <p:nvSpPr>
              <p:cNvPr id="242" name="AutoShape 64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7" cy="1950"/>
              </a:xfrm>
              <a:prstGeom prst="roundRect">
                <a:avLst>
                  <a:gd name="adj" fmla="val 9829"/>
                </a:avLst>
              </a:prstGeom>
              <a:solidFill>
                <a:srgbClr val="808080">
                  <a:alpha val="54901"/>
                </a:srgbClr>
              </a:solidFill>
              <a:ln>
                <a:noFill/>
              </a:ln>
              <a:effectLst>
                <a:outerShdw dist="76200" dir="5400000" algn="ctr" rotWithShape="0">
                  <a:srgbClr val="80808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243" name="AutoShape 649"/>
              <p:cNvSpPr>
                <a:spLocks noChangeArrowheads="1"/>
              </p:cNvSpPr>
              <p:nvPr/>
            </p:nvSpPr>
            <p:spPr bwMode="auto">
              <a:xfrm>
                <a:off x="0" y="42"/>
                <a:ext cx="1587" cy="1950"/>
              </a:xfrm>
              <a:prstGeom prst="roundRect">
                <a:avLst>
                  <a:gd name="adj" fmla="val 9829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70000"/>
                    </a:srgbClr>
                  </a:gs>
                </a:gsLst>
                <a:lin ang="5400000" scaled="1"/>
              </a:gradFill>
              <a:ln w="38100">
                <a:solidFill>
                  <a:srgbClr val="969696"/>
                </a:solidFill>
                <a:round/>
                <a:headEnd/>
                <a:tailEnd/>
              </a:ln>
              <a:effectLst>
                <a:outerShdw dist="38100" dir="54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35" name="Text Box 650"/>
            <p:cNvSpPr txBox="1">
              <a:spLocks noChangeArrowheads="1"/>
            </p:cNvSpPr>
            <p:nvPr/>
          </p:nvSpPr>
          <p:spPr bwMode="auto">
            <a:xfrm>
              <a:off x="116" y="336"/>
              <a:ext cx="1074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</p:txBody>
        </p:sp>
        <p:grpSp>
          <p:nvGrpSpPr>
            <p:cNvPr id="236" name="Group 47"/>
            <p:cNvGrpSpPr>
              <a:grpSpLocks/>
            </p:cNvGrpSpPr>
            <p:nvPr/>
          </p:nvGrpSpPr>
          <p:grpSpPr bwMode="auto">
            <a:xfrm>
              <a:off x="0" y="0"/>
              <a:ext cx="1310" cy="310"/>
              <a:chOff x="0" y="0"/>
              <a:chExt cx="1769" cy="454"/>
            </a:xfrm>
          </p:grpSpPr>
          <p:grpSp>
            <p:nvGrpSpPr>
              <p:cNvPr id="238" name="Group 48"/>
              <p:cNvGrpSpPr>
                <a:grpSpLocks/>
              </p:cNvGrpSpPr>
              <p:nvPr/>
            </p:nvGrpSpPr>
            <p:grpSpPr bwMode="auto">
              <a:xfrm>
                <a:off x="-65" y="-68"/>
                <a:ext cx="2048" cy="765"/>
                <a:chOff x="0" y="0"/>
                <a:chExt cx="2407920" cy="829056"/>
              </a:xfrm>
            </p:grpSpPr>
            <p:pic>
              <p:nvPicPr>
                <p:cNvPr id="240" name="AutoShape 652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407920" cy="8290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41" name="Text Box 50"/>
                <p:cNvSpPr txBox="1">
                  <a:spLocks noChangeArrowheads="1"/>
                </p:cNvSpPr>
                <p:nvPr/>
              </p:nvSpPr>
              <p:spPr bwMode="auto">
                <a:xfrm>
                  <a:off x="100605" y="97240"/>
                  <a:ext cx="2031577" cy="4440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sp>
            <p:nvSpPr>
              <p:cNvPr id="239" name="AutoShape 654"/>
              <p:cNvSpPr>
                <a:spLocks noChangeArrowheads="1"/>
              </p:cNvSpPr>
              <p:nvPr/>
            </p:nvSpPr>
            <p:spPr bwMode="auto">
              <a:xfrm>
                <a:off x="39" y="28"/>
                <a:ext cx="1678" cy="109"/>
              </a:xfrm>
              <a:prstGeom prst="roundRect">
                <a:avLst>
                  <a:gd name="adj" fmla="val 34861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37" name="Text Box 655"/>
            <p:cNvSpPr txBox="1">
              <a:spLocks noChangeArrowheads="1"/>
            </p:cNvSpPr>
            <p:nvPr/>
          </p:nvSpPr>
          <p:spPr bwMode="auto">
            <a:xfrm>
              <a:off x="217" y="54"/>
              <a:ext cx="873" cy="250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FFFFFF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TEXT</a:t>
              </a:r>
            </a:p>
          </p:txBody>
        </p:sp>
      </p:grpSp>
      <p:grpSp>
        <p:nvGrpSpPr>
          <p:cNvPr id="244" name="Group 53"/>
          <p:cNvGrpSpPr>
            <a:grpSpLocks/>
          </p:cNvGrpSpPr>
          <p:nvPr/>
        </p:nvGrpSpPr>
        <p:grpSpPr bwMode="auto">
          <a:xfrm>
            <a:off x="6410325" y="4642767"/>
            <a:ext cx="2079625" cy="1223963"/>
            <a:chOff x="0" y="0"/>
            <a:chExt cx="1310" cy="771"/>
          </a:xfrm>
        </p:grpSpPr>
        <p:grpSp>
          <p:nvGrpSpPr>
            <p:cNvPr id="245" name="Group 54"/>
            <p:cNvGrpSpPr>
              <a:grpSpLocks/>
            </p:cNvGrpSpPr>
            <p:nvPr/>
          </p:nvGrpSpPr>
          <p:grpSpPr bwMode="auto">
            <a:xfrm>
              <a:off x="14" y="159"/>
              <a:ext cx="1290" cy="612"/>
              <a:chOff x="0" y="0"/>
              <a:chExt cx="1587" cy="1992"/>
            </a:xfrm>
          </p:grpSpPr>
          <p:sp>
            <p:nvSpPr>
              <p:cNvPr id="358" name="AutoShape 65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7" cy="1950"/>
              </a:xfrm>
              <a:prstGeom prst="roundRect">
                <a:avLst>
                  <a:gd name="adj" fmla="val 9829"/>
                </a:avLst>
              </a:prstGeom>
              <a:solidFill>
                <a:srgbClr val="808080">
                  <a:alpha val="54901"/>
                </a:srgbClr>
              </a:solidFill>
              <a:ln>
                <a:noFill/>
              </a:ln>
              <a:effectLst>
                <a:outerShdw dist="76200" dir="5400000" algn="ctr" rotWithShape="0">
                  <a:srgbClr val="80808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359" name="AutoShape 659"/>
              <p:cNvSpPr>
                <a:spLocks noChangeArrowheads="1"/>
              </p:cNvSpPr>
              <p:nvPr/>
            </p:nvSpPr>
            <p:spPr bwMode="auto">
              <a:xfrm>
                <a:off x="0" y="42"/>
                <a:ext cx="1587" cy="1950"/>
              </a:xfrm>
              <a:prstGeom prst="roundRect">
                <a:avLst>
                  <a:gd name="adj" fmla="val 9829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70000"/>
                    </a:srgbClr>
                  </a:gs>
                </a:gsLst>
                <a:lin ang="5400000" scaled="1"/>
              </a:gradFill>
              <a:ln w="38100">
                <a:solidFill>
                  <a:srgbClr val="969696"/>
                </a:solidFill>
                <a:round/>
                <a:headEnd/>
                <a:tailEnd/>
              </a:ln>
              <a:effectLst>
                <a:outerShdw dist="38100" dir="54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46" name="Text Box 660"/>
            <p:cNvSpPr txBox="1">
              <a:spLocks noChangeArrowheads="1"/>
            </p:cNvSpPr>
            <p:nvPr/>
          </p:nvSpPr>
          <p:spPr bwMode="auto">
            <a:xfrm>
              <a:off x="116" y="336"/>
              <a:ext cx="1074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</p:txBody>
        </p:sp>
        <p:grpSp>
          <p:nvGrpSpPr>
            <p:cNvPr id="247" name="Group 58"/>
            <p:cNvGrpSpPr>
              <a:grpSpLocks/>
            </p:cNvGrpSpPr>
            <p:nvPr/>
          </p:nvGrpSpPr>
          <p:grpSpPr bwMode="auto">
            <a:xfrm>
              <a:off x="0" y="0"/>
              <a:ext cx="1310" cy="310"/>
              <a:chOff x="0" y="0"/>
              <a:chExt cx="1769" cy="454"/>
            </a:xfrm>
          </p:grpSpPr>
          <p:grpSp>
            <p:nvGrpSpPr>
              <p:cNvPr id="249" name="Group 59"/>
              <p:cNvGrpSpPr>
                <a:grpSpLocks/>
              </p:cNvGrpSpPr>
              <p:nvPr/>
            </p:nvGrpSpPr>
            <p:grpSpPr bwMode="auto">
              <a:xfrm>
                <a:off x="-65" y="-66"/>
                <a:ext cx="2048" cy="759"/>
                <a:chOff x="0" y="0"/>
                <a:chExt cx="2407920" cy="822960"/>
              </a:xfrm>
            </p:grpSpPr>
            <p:pic>
              <p:nvPicPr>
                <p:cNvPr id="251" name="AutoShape 662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407920" cy="8229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2" name="Text Box 61"/>
                <p:cNvSpPr txBox="1">
                  <a:spLocks noChangeArrowheads="1"/>
                </p:cNvSpPr>
                <p:nvPr/>
              </p:nvSpPr>
              <p:spPr bwMode="auto">
                <a:xfrm>
                  <a:off x="100605" y="95144"/>
                  <a:ext cx="2031577" cy="4440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sp>
            <p:nvSpPr>
              <p:cNvPr id="250" name="AutoShape 664"/>
              <p:cNvSpPr>
                <a:spLocks noChangeArrowheads="1"/>
              </p:cNvSpPr>
              <p:nvPr/>
            </p:nvSpPr>
            <p:spPr bwMode="auto">
              <a:xfrm>
                <a:off x="39" y="28"/>
                <a:ext cx="1678" cy="109"/>
              </a:xfrm>
              <a:prstGeom prst="roundRect">
                <a:avLst>
                  <a:gd name="adj" fmla="val 34861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48" name="Text Box 665"/>
            <p:cNvSpPr txBox="1">
              <a:spLocks noChangeArrowheads="1"/>
            </p:cNvSpPr>
            <p:nvPr/>
          </p:nvSpPr>
          <p:spPr bwMode="auto">
            <a:xfrm>
              <a:off x="217" y="54"/>
              <a:ext cx="873" cy="250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FFFFFF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TEXT</a:t>
              </a:r>
            </a:p>
          </p:txBody>
        </p:sp>
      </p:grpSp>
      <p:sp>
        <p:nvSpPr>
          <p:cNvPr id="360" name="Line 667"/>
          <p:cNvSpPr>
            <a:spLocks noChangeShapeType="1"/>
          </p:cNvSpPr>
          <p:nvPr/>
        </p:nvSpPr>
        <p:spPr bwMode="auto">
          <a:xfrm flipH="1" flipV="1">
            <a:off x="5546725" y="3883942"/>
            <a:ext cx="863600" cy="492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61" name="Line 668"/>
          <p:cNvSpPr>
            <a:spLocks noChangeShapeType="1"/>
          </p:cNvSpPr>
          <p:nvPr/>
        </p:nvSpPr>
        <p:spPr bwMode="auto">
          <a:xfrm flipH="1" flipV="1">
            <a:off x="4394200" y="3741067"/>
            <a:ext cx="1995488" cy="1585913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62" name="Line 670"/>
          <p:cNvSpPr>
            <a:spLocks noChangeShapeType="1"/>
          </p:cNvSpPr>
          <p:nvPr/>
        </p:nvSpPr>
        <p:spPr bwMode="auto">
          <a:xfrm>
            <a:off x="2738438" y="2659980"/>
            <a:ext cx="1152525" cy="43180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63" name="Line 671"/>
          <p:cNvSpPr>
            <a:spLocks noChangeShapeType="1"/>
          </p:cNvSpPr>
          <p:nvPr/>
        </p:nvSpPr>
        <p:spPr bwMode="auto">
          <a:xfrm flipV="1">
            <a:off x="2738438" y="3787105"/>
            <a:ext cx="1000125" cy="16986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64" name="Line 672"/>
          <p:cNvSpPr>
            <a:spLocks noChangeShapeType="1"/>
          </p:cNvSpPr>
          <p:nvPr/>
        </p:nvSpPr>
        <p:spPr bwMode="auto">
          <a:xfrm flipV="1">
            <a:off x="2738438" y="4387180"/>
            <a:ext cx="1000125" cy="8651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pic>
        <p:nvPicPr>
          <p:cNvPr id="365" name="Group 614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888" y="2047205"/>
            <a:ext cx="3187700" cy="390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6" name="Line 666"/>
          <p:cNvSpPr>
            <a:spLocks noChangeShapeType="1"/>
          </p:cNvSpPr>
          <p:nvPr/>
        </p:nvSpPr>
        <p:spPr bwMode="auto">
          <a:xfrm flipH="1">
            <a:off x="4970463" y="2731417"/>
            <a:ext cx="1439862" cy="73025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367" name="Group 71"/>
          <p:cNvGrpSpPr>
            <a:grpSpLocks/>
          </p:cNvGrpSpPr>
          <p:nvPr/>
        </p:nvGrpSpPr>
        <p:grpSpPr bwMode="auto">
          <a:xfrm>
            <a:off x="6410325" y="1940842"/>
            <a:ext cx="2079625" cy="1223963"/>
            <a:chOff x="0" y="0"/>
            <a:chExt cx="1310" cy="771"/>
          </a:xfrm>
        </p:grpSpPr>
        <p:grpSp>
          <p:nvGrpSpPr>
            <p:cNvPr id="368" name="Group 72"/>
            <p:cNvGrpSpPr>
              <a:grpSpLocks/>
            </p:cNvGrpSpPr>
            <p:nvPr/>
          </p:nvGrpSpPr>
          <p:grpSpPr bwMode="auto">
            <a:xfrm>
              <a:off x="14" y="159"/>
              <a:ext cx="1290" cy="612"/>
              <a:chOff x="0" y="0"/>
              <a:chExt cx="1587" cy="1992"/>
            </a:xfrm>
          </p:grpSpPr>
          <p:sp>
            <p:nvSpPr>
              <p:cNvPr id="376" name="AutoShape 6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587" cy="1950"/>
              </a:xfrm>
              <a:prstGeom prst="roundRect">
                <a:avLst>
                  <a:gd name="adj" fmla="val 9829"/>
                </a:avLst>
              </a:prstGeom>
              <a:solidFill>
                <a:srgbClr val="808080">
                  <a:alpha val="54901"/>
                </a:srgbClr>
              </a:solidFill>
              <a:ln>
                <a:noFill/>
              </a:ln>
              <a:effectLst>
                <a:outerShdw dist="76200" dir="5400000" algn="ctr" rotWithShape="0">
                  <a:srgbClr val="808080">
                    <a:alpha val="5000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377" name="AutoShape 639"/>
              <p:cNvSpPr>
                <a:spLocks noChangeArrowheads="1"/>
              </p:cNvSpPr>
              <p:nvPr/>
            </p:nvSpPr>
            <p:spPr bwMode="auto">
              <a:xfrm>
                <a:off x="0" y="42"/>
                <a:ext cx="1587" cy="1950"/>
              </a:xfrm>
              <a:prstGeom prst="roundRect">
                <a:avLst>
                  <a:gd name="adj" fmla="val 9829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70000"/>
                    </a:srgbClr>
                  </a:gs>
                </a:gsLst>
                <a:lin ang="5400000" scaled="1"/>
              </a:gradFill>
              <a:ln w="38100">
                <a:solidFill>
                  <a:srgbClr val="103622"/>
                </a:solidFill>
                <a:round/>
                <a:headEnd/>
                <a:tailEnd/>
              </a:ln>
              <a:effectLst>
                <a:outerShdw dist="38100" dir="54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369" name="Text Box 640"/>
            <p:cNvSpPr txBox="1">
              <a:spLocks noChangeArrowheads="1"/>
            </p:cNvSpPr>
            <p:nvPr/>
          </p:nvSpPr>
          <p:spPr bwMode="auto">
            <a:xfrm>
              <a:off x="116" y="336"/>
              <a:ext cx="1074" cy="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  <a:p>
              <a:pPr marL="342900" marR="0" lvl="0" indent="-34290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Click to add text</a:t>
              </a:r>
            </a:p>
          </p:txBody>
        </p:sp>
        <p:grpSp>
          <p:nvGrpSpPr>
            <p:cNvPr id="370" name="Group 76"/>
            <p:cNvGrpSpPr>
              <a:grpSpLocks/>
            </p:cNvGrpSpPr>
            <p:nvPr/>
          </p:nvGrpSpPr>
          <p:grpSpPr bwMode="auto">
            <a:xfrm>
              <a:off x="0" y="0"/>
              <a:ext cx="1310" cy="310"/>
              <a:chOff x="0" y="0"/>
              <a:chExt cx="1769" cy="454"/>
            </a:xfrm>
          </p:grpSpPr>
          <p:grpSp>
            <p:nvGrpSpPr>
              <p:cNvPr id="372" name="Group 77"/>
              <p:cNvGrpSpPr>
                <a:grpSpLocks/>
              </p:cNvGrpSpPr>
              <p:nvPr/>
            </p:nvGrpSpPr>
            <p:grpSpPr bwMode="auto">
              <a:xfrm>
                <a:off x="-65" y="-70"/>
                <a:ext cx="2048" cy="765"/>
                <a:chOff x="0" y="0"/>
                <a:chExt cx="2407920" cy="829056"/>
              </a:xfrm>
            </p:grpSpPr>
            <p:pic>
              <p:nvPicPr>
                <p:cNvPr id="374" name="AutoShape 642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407920" cy="82905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75" name="Text Box 79"/>
                <p:cNvSpPr txBox="1">
                  <a:spLocks noChangeArrowheads="1"/>
                </p:cNvSpPr>
                <p:nvPr/>
              </p:nvSpPr>
              <p:spPr bwMode="auto">
                <a:xfrm>
                  <a:off x="100605" y="99843"/>
                  <a:ext cx="2031577" cy="4440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sp>
            <p:nvSpPr>
              <p:cNvPr id="373" name="AutoShape 644"/>
              <p:cNvSpPr>
                <a:spLocks noChangeArrowheads="1"/>
              </p:cNvSpPr>
              <p:nvPr/>
            </p:nvSpPr>
            <p:spPr bwMode="auto">
              <a:xfrm>
                <a:off x="39" y="28"/>
                <a:ext cx="1678" cy="109"/>
              </a:xfrm>
              <a:prstGeom prst="roundRect">
                <a:avLst>
                  <a:gd name="adj" fmla="val 34861"/>
                </a:avLst>
              </a:pr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371" name="Text Box 645"/>
            <p:cNvSpPr txBox="1">
              <a:spLocks noChangeArrowheads="1"/>
            </p:cNvSpPr>
            <p:nvPr/>
          </p:nvSpPr>
          <p:spPr bwMode="auto">
            <a:xfrm>
              <a:off x="217" y="54"/>
              <a:ext cx="873" cy="250"/>
            </a:xfrm>
            <a:prstGeom prst="rect">
              <a:avLst/>
            </a:prstGeom>
            <a:noFill/>
            <a:ln>
              <a:noFill/>
            </a:ln>
            <a:effectLst>
              <a:outerShdw dist="28398" dir="3806097" algn="ctr" rotWithShape="0">
                <a:srgbClr val="FFFFFF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TEXT</a:t>
              </a:r>
            </a:p>
          </p:txBody>
        </p:sp>
      </p:grpSp>
      <p:pic>
        <p:nvPicPr>
          <p:cNvPr id="378" name="Picture 527" descr="그림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8088" y="2866355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" name="Picture 529" descr="그림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25" y="3585492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0" name="Picture 530" descr="그림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950" y="3658517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1" name="Picture 531" descr="그림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863" y="4134767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2" name="Picture 669" descr="그림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0675" y="3444205"/>
            <a:ext cx="504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3" name="Picture 526" descr="그림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0" y="2539330"/>
            <a:ext cx="5873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36905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7484" y="1124744"/>
            <a:ext cx="8748464" cy="5557401"/>
            <a:chOff x="0" y="1338263"/>
            <a:chExt cx="9144000" cy="5808662"/>
          </a:xfrm>
        </p:grpSpPr>
        <p:pic>
          <p:nvPicPr>
            <p:cNvPr id="103" name="Picture 4" descr="66"/>
            <p:cNvPicPr>
              <a:picLocks noChangeAspect="1" noChangeArrowheads="1"/>
            </p:cNvPicPr>
            <p:nvPr/>
          </p:nvPicPr>
          <p:blipFill>
            <a:blip r:embed="rId2">
              <a:lum bright="4000" contrast="18000"/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420938"/>
              <a:ext cx="9144000" cy="4725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4" name="Text Box 6"/>
            <p:cNvSpPr txBox="1">
              <a:spLocks noChangeArrowheads="1"/>
            </p:cNvSpPr>
            <p:nvPr/>
          </p:nvSpPr>
          <p:spPr bwMode="auto">
            <a:xfrm>
              <a:off x="6634163" y="3427413"/>
              <a:ext cx="1150937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2800" b="1" smtClean="0">
                  <a:solidFill>
                    <a:srgbClr val="103622"/>
                  </a:solidFill>
                  <a:latin typeface="Times New Roman" pitchFamily="18" charset="0"/>
                </a:rPr>
                <a:t>TEXT</a:t>
              </a:r>
            </a:p>
          </p:txBody>
        </p:sp>
        <p:sp>
          <p:nvSpPr>
            <p:cNvPr id="105" name="Text Box 7"/>
            <p:cNvSpPr txBox="1">
              <a:spLocks noChangeArrowheads="1"/>
            </p:cNvSpPr>
            <p:nvPr/>
          </p:nvSpPr>
          <p:spPr bwMode="auto">
            <a:xfrm>
              <a:off x="6516688" y="3789363"/>
              <a:ext cx="1387475" cy="274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200" b="1" smtClean="0">
                  <a:solidFill>
                    <a:srgbClr val="103622"/>
                  </a:solidFill>
                  <a:latin typeface="Times New Roman" pitchFamily="18" charset="0"/>
                </a:rPr>
                <a:t>ADD CONTENTS</a:t>
              </a:r>
            </a:p>
          </p:txBody>
        </p:sp>
        <p:sp>
          <p:nvSpPr>
            <p:cNvPr id="106" name="Oval 12"/>
            <p:cNvSpPr>
              <a:spLocks noChangeArrowheads="1"/>
            </p:cNvSpPr>
            <p:nvPr/>
          </p:nvSpPr>
          <p:spPr bwMode="auto">
            <a:xfrm>
              <a:off x="179388" y="4933950"/>
              <a:ext cx="1500187" cy="1082675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4998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07" name="Group 6"/>
            <p:cNvGrpSpPr>
              <a:grpSpLocks/>
            </p:cNvGrpSpPr>
            <p:nvPr/>
          </p:nvGrpSpPr>
          <p:grpSpPr bwMode="auto">
            <a:xfrm>
              <a:off x="238125" y="4237038"/>
              <a:ext cx="1382713" cy="1389062"/>
              <a:chOff x="0" y="0"/>
              <a:chExt cx="871" cy="875"/>
            </a:xfrm>
          </p:grpSpPr>
          <p:pic>
            <p:nvPicPr>
              <p:cNvPr id="108" name="Oval 13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871" cy="8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9" name="Text Box 8"/>
              <p:cNvSpPr txBox="1">
                <a:spLocks noChangeArrowheads="1"/>
              </p:cNvSpPr>
              <p:nvPr/>
            </p:nvSpPr>
            <p:spPr bwMode="auto">
              <a:xfrm>
                <a:off x="133" y="136"/>
                <a:ext cx="604" cy="6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10" name="Group 9"/>
            <p:cNvGrpSpPr>
              <a:grpSpLocks/>
            </p:cNvGrpSpPr>
            <p:nvPr/>
          </p:nvGrpSpPr>
          <p:grpSpPr bwMode="auto">
            <a:xfrm>
              <a:off x="215900" y="4195763"/>
              <a:ext cx="1427163" cy="1431925"/>
              <a:chOff x="0" y="0"/>
              <a:chExt cx="998" cy="999"/>
            </a:xfrm>
          </p:grpSpPr>
          <p:sp>
            <p:nvSpPr>
              <p:cNvPr id="111" name="Oval 15"/>
              <p:cNvSpPr>
                <a:spLocks noChangeArrowheads="1"/>
              </p:cNvSpPr>
              <p:nvPr/>
            </p:nvSpPr>
            <p:spPr bwMode="auto">
              <a:xfrm>
                <a:off x="339" y="20"/>
                <a:ext cx="264" cy="2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pic>
            <p:nvPicPr>
              <p:cNvPr id="112" name="Picture 16" descr="그림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98" cy="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3" name="Group 12"/>
            <p:cNvGrpSpPr>
              <a:grpSpLocks/>
            </p:cNvGrpSpPr>
            <p:nvPr/>
          </p:nvGrpSpPr>
          <p:grpSpPr bwMode="auto">
            <a:xfrm>
              <a:off x="334963" y="4651375"/>
              <a:ext cx="1189037" cy="603250"/>
              <a:chOff x="0" y="0"/>
              <a:chExt cx="749" cy="380"/>
            </a:xfrm>
          </p:grpSpPr>
          <p:sp>
            <p:nvSpPr>
              <p:cNvPr id="114" name="Text Box 18"/>
              <p:cNvSpPr txBox="1">
                <a:spLocks noChangeArrowheads="1"/>
              </p:cNvSpPr>
              <p:nvPr/>
            </p:nvSpPr>
            <p:spPr bwMode="auto">
              <a:xfrm>
                <a:off x="55" y="0"/>
                <a:ext cx="639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algn="ctr" eaLnBrk="1" latin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FFFFFF"/>
                    </a:solidFill>
                    <a:latin typeface="Times New Roman" pitchFamily="18" charset="0"/>
                  </a:rPr>
                  <a:t>TEXT</a:t>
                </a:r>
              </a:p>
            </p:txBody>
          </p:sp>
          <p:sp>
            <p:nvSpPr>
              <p:cNvPr id="115" name="Text Box 19"/>
              <p:cNvSpPr txBox="1">
                <a:spLocks noChangeArrowheads="1"/>
              </p:cNvSpPr>
              <p:nvPr/>
            </p:nvSpPr>
            <p:spPr bwMode="auto">
              <a:xfrm>
                <a:off x="0" y="226"/>
                <a:ext cx="749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algn="ctr" eaLnBrk="1" latin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 b="1" smtClean="0">
                    <a:solidFill>
                      <a:srgbClr val="FFFFFF"/>
                    </a:solidFill>
                    <a:latin typeface="Times New Roman" pitchFamily="18" charset="0"/>
                  </a:rPr>
                  <a:t>ADD CONTENTS</a:t>
                </a:r>
              </a:p>
            </p:txBody>
          </p:sp>
        </p:grpSp>
        <p:sp>
          <p:nvSpPr>
            <p:cNvPr id="116" name="Line 20"/>
            <p:cNvSpPr>
              <a:spLocks noChangeShapeType="1"/>
            </p:cNvSpPr>
            <p:nvPr/>
          </p:nvSpPr>
          <p:spPr bwMode="auto">
            <a:xfrm flipV="1">
              <a:off x="928688" y="3498850"/>
              <a:ext cx="0" cy="719138"/>
            </a:xfrm>
            <a:prstGeom prst="line">
              <a:avLst/>
            </a:prstGeom>
            <a:noFill/>
            <a:ln w="9525">
              <a:solidFill>
                <a:srgbClr val="0C3D19"/>
              </a:solidFill>
              <a:prstDash val="dash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7" name="Text Box 21"/>
            <p:cNvSpPr txBox="1">
              <a:spLocks noChangeArrowheads="1"/>
            </p:cNvSpPr>
            <p:nvPr/>
          </p:nvSpPr>
          <p:spPr bwMode="auto">
            <a:xfrm>
              <a:off x="133350" y="3095625"/>
              <a:ext cx="15938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smtClean="0">
                  <a:solidFill>
                    <a:srgbClr val="103622"/>
                  </a:solidFill>
                  <a:latin typeface="Times New Roman" pitchFamily="18" charset="0"/>
                </a:rPr>
                <a:t>ADD CONTENTS</a:t>
              </a:r>
            </a:p>
          </p:txBody>
        </p:sp>
        <p:sp>
          <p:nvSpPr>
            <p:cNvPr id="118" name="Line 24"/>
            <p:cNvSpPr>
              <a:spLocks noChangeShapeType="1"/>
            </p:cNvSpPr>
            <p:nvPr/>
          </p:nvSpPr>
          <p:spPr bwMode="auto">
            <a:xfrm flipV="1">
              <a:off x="2136775" y="2778125"/>
              <a:ext cx="0" cy="719138"/>
            </a:xfrm>
            <a:prstGeom prst="line">
              <a:avLst/>
            </a:prstGeom>
            <a:noFill/>
            <a:ln w="9525">
              <a:solidFill>
                <a:srgbClr val="0C3D19"/>
              </a:solidFill>
              <a:prstDash val="dash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9" name="Oval 27"/>
            <p:cNvSpPr>
              <a:spLocks noChangeArrowheads="1"/>
            </p:cNvSpPr>
            <p:nvPr/>
          </p:nvSpPr>
          <p:spPr bwMode="auto">
            <a:xfrm>
              <a:off x="1331913" y="4268788"/>
              <a:ext cx="1611312" cy="1165225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4998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20" name="Group 19"/>
            <p:cNvGrpSpPr>
              <a:grpSpLocks/>
            </p:cNvGrpSpPr>
            <p:nvPr/>
          </p:nvGrpSpPr>
          <p:grpSpPr bwMode="auto">
            <a:xfrm>
              <a:off x="1395413" y="3524250"/>
              <a:ext cx="1481137" cy="1485900"/>
              <a:chOff x="0" y="0"/>
              <a:chExt cx="933" cy="936"/>
            </a:xfrm>
          </p:grpSpPr>
          <p:pic>
            <p:nvPicPr>
              <p:cNvPr id="121" name="Oval 29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33" cy="9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2" name="Text Box 21"/>
              <p:cNvSpPr txBox="1">
                <a:spLocks noChangeArrowheads="1"/>
              </p:cNvSpPr>
              <p:nvPr/>
            </p:nvSpPr>
            <p:spPr bwMode="auto">
              <a:xfrm>
                <a:off x="143" y="144"/>
                <a:ext cx="648" cy="6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23" name="Group 22"/>
            <p:cNvGrpSpPr>
              <a:grpSpLocks/>
            </p:cNvGrpSpPr>
            <p:nvPr/>
          </p:nvGrpSpPr>
          <p:grpSpPr bwMode="auto">
            <a:xfrm>
              <a:off x="1366838" y="3498850"/>
              <a:ext cx="1533525" cy="1539875"/>
              <a:chOff x="0" y="0"/>
              <a:chExt cx="998" cy="999"/>
            </a:xfrm>
          </p:grpSpPr>
          <p:sp>
            <p:nvSpPr>
              <p:cNvPr id="124" name="Oval 31"/>
              <p:cNvSpPr>
                <a:spLocks noChangeArrowheads="1"/>
              </p:cNvSpPr>
              <p:nvPr/>
            </p:nvSpPr>
            <p:spPr bwMode="auto">
              <a:xfrm>
                <a:off x="348" y="20"/>
                <a:ext cx="264" cy="26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pic>
            <p:nvPicPr>
              <p:cNvPr id="125" name="Picture 32" descr="그림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998" cy="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6" name="Group 25"/>
            <p:cNvGrpSpPr>
              <a:grpSpLocks/>
            </p:cNvGrpSpPr>
            <p:nvPr/>
          </p:nvGrpSpPr>
          <p:grpSpPr bwMode="auto">
            <a:xfrm>
              <a:off x="1547813" y="4002088"/>
              <a:ext cx="1238250" cy="603250"/>
              <a:chOff x="0" y="0"/>
              <a:chExt cx="780" cy="380"/>
            </a:xfrm>
          </p:grpSpPr>
          <p:sp>
            <p:nvSpPr>
              <p:cNvPr id="127" name="Text Box 34"/>
              <p:cNvSpPr txBox="1">
                <a:spLocks noChangeArrowheads="1"/>
              </p:cNvSpPr>
              <p:nvPr/>
            </p:nvSpPr>
            <p:spPr bwMode="auto">
              <a:xfrm>
                <a:off x="52" y="0"/>
                <a:ext cx="639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algn="ctr" eaLnBrk="1" latin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mtClean="0">
                    <a:solidFill>
                      <a:srgbClr val="FFFFFF"/>
                    </a:solidFill>
                    <a:latin typeface="Times New Roman" pitchFamily="18" charset="0"/>
                  </a:rPr>
                  <a:t>TEXT</a:t>
                </a:r>
              </a:p>
            </p:txBody>
          </p:sp>
          <p:sp>
            <p:nvSpPr>
              <p:cNvPr id="128" name="Text Box 35"/>
              <p:cNvSpPr txBox="1">
                <a:spLocks noChangeArrowheads="1"/>
              </p:cNvSpPr>
              <p:nvPr/>
            </p:nvSpPr>
            <p:spPr bwMode="auto">
              <a:xfrm>
                <a:off x="0" y="226"/>
                <a:ext cx="780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algn="ctr" eaLnBrk="1" latin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000" b="1" smtClean="0">
                    <a:solidFill>
                      <a:srgbClr val="FFFFFF"/>
                    </a:solidFill>
                    <a:latin typeface="Times New Roman" pitchFamily="18" charset="0"/>
                  </a:rPr>
                  <a:t>ADD COsNTENTS</a:t>
                </a:r>
              </a:p>
            </p:txBody>
          </p:sp>
        </p:grpSp>
        <p:sp>
          <p:nvSpPr>
            <p:cNvPr id="178" name="Text Box 36"/>
            <p:cNvSpPr txBox="1">
              <a:spLocks noChangeArrowheads="1"/>
            </p:cNvSpPr>
            <p:nvPr/>
          </p:nvSpPr>
          <p:spPr bwMode="auto">
            <a:xfrm>
              <a:off x="1341438" y="2330450"/>
              <a:ext cx="15938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smtClean="0">
                  <a:solidFill>
                    <a:srgbClr val="103622"/>
                  </a:solidFill>
                  <a:latin typeface="Times New Roman" pitchFamily="18" charset="0"/>
                </a:rPr>
                <a:t>ADD CONTENTS</a:t>
              </a:r>
            </a:p>
          </p:txBody>
        </p:sp>
        <p:sp>
          <p:nvSpPr>
            <p:cNvPr id="179" name="Oval 41"/>
            <p:cNvSpPr>
              <a:spLocks noChangeArrowheads="1"/>
            </p:cNvSpPr>
            <p:nvPr/>
          </p:nvSpPr>
          <p:spPr bwMode="auto">
            <a:xfrm>
              <a:off x="2627313" y="3776663"/>
              <a:ext cx="1792287" cy="12954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4998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80" name="Group 30"/>
            <p:cNvGrpSpPr>
              <a:grpSpLocks/>
            </p:cNvGrpSpPr>
            <p:nvPr/>
          </p:nvGrpSpPr>
          <p:grpSpPr bwMode="auto">
            <a:xfrm>
              <a:off x="2693988" y="2951163"/>
              <a:ext cx="1652587" cy="1651000"/>
              <a:chOff x="0" y="0"/>
              <a:chExt cx="1041" cy="1040"/>
            </a:xfrm>
          </p:grpSpPr>
          <p:pic>
            <p:nvPicPr>
              <p:cNvPr id="181" name="Oval 4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41" cy="10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2" name="Text Box 32"/>
              <p:cNvSpPr txBox="1">
                <a:spLocks noChangeArrowheads="1"/>
              </p:cNvSpPr>
              <p:nvPr/>
            </p:nvSpPr>
            <p:spPr bwMode="auto">
              <a:xfrm>
                <a:off x="161" y="159"/>
                <a:ext cx="722" cy="7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83" name="Group 33"/>
            <p:cNvGrpSpPr>
              <a:grpSpLocks/>
            </p:cNvGrpSpPr>
            <p:nvPr/>
          </p:nvGrpSpPr>
          <p:grpSpPr bwMode="auto">
            <a:xfrm>
              <a:off x="2663825" y="2916238"/>
              <a:ext cx="1704975" cy="1708150"/>
              <a:chOff x="0" y="0"/>
              <a:chExt cx="1705494" cy="1708831"/>
            </a:xfrm>
          </p:grpSpPr>
          <p:sp>
            <p:nvSpPr>
              <p:cNvPr id="184" name="Oval 45"/>
              <p:cNvSpPr>
                <a:spLocks noChangeArrowheads="1"/>
              </p:cNvSpPr>
              <p:nvPr/>
            </p:nvSpPr>
            <p:spPr bwMode="auto">
              <a:xfrm>
                <a:off x="606664" y="27396"/>
                <a:ext cx="451153" cy="45546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pic>
            <p:nvPicPr>
              <p:cNvPr id="185" name="Picture 46" descr="그림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05494" cy="17088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6" name="Text Box 48"/>
              <p:cNvSpPr txBox="1">
                <a:spLocks noChangeArrowheads="1"/>
              </p:cNvSpPr>
              <p:nvPr/>
            </p:nvSpPr>
            <p:spPr bwMode="auto">
              <a:xfrm>
                <a:off x="352529" y="627059"/>
                <a:ext cx="10144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</a:rPr>
                  <a:t>TEXT</a:t>
                </a:r>
              </a:p>
            </p:txBody>
          </p:sp>
          <p:sp>
            <p:nvSpPr>
              <p:cNvPr id="187" name="Text Box 49"/>
              <p:cNvSpPr txBox="1">
                <a:spLocks noChangeArrowheads="1"/>
              </p:cNvSpPr>
              <p:nvPr/>
            </p:nvSpPr>
            <p:spPr bwMode="auto">
              <a:xfrm>
                <a:off x="265216" y="985834"/>
                <a:ext cx="1189038" cy="244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</a:rPr>
                  <a:t>ADD CONTENTS</a:t>
                </a:r>
              </a:p>
            </p:txBody>
          </p:sp>
        </p:grpSp>
        <p:sp>
          <p:nvSpPr>
            <p:cNvPr id="188" name="Line 50"/>
            <p:cNvSpPr>
              <a:spLocks noChangeShapeType="1"/>
            </p:cNvSpPr>
            <p:nvPr/>
          </p:nvSpPr>
          <p:spPr bwMode="auto">
            <a:xfrm flipV="1">
              <a:off x="3522663" y="2184400"/>
              <a:ext cx="0" cy="719138"/>
            </a:xfrm>
            <a:prstGeom prst="line">
              <a:avLst/>
            </a:prstGeom>
            <a:noFill/>
            <a:ln w="9525">
              <a:solidFill>
                <a:srgbClr val="0C3D19"/>
              </a:solidFill>
              <a:prstDash val="dash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89" name="Text Box 51"/>
            <p:cNvSpPr txBox="1">
              <a:spLocks noChangeArrowheads="1"/>
            </p:cNvSpPr>
            <p:nvPr/>
          </p:nvSpPr>
          <p:spPr bwMode="auto">
            <a:xfrm>
              <a:off x="2727325" y="1770063"/>
              <a:ext cx="15938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smtClean="0">
                  <a:solidFill>
                    <a:srgbClr val="103622"/>
                  </a:solidFill>
                  <a:latin typeface="Times New Roman" pitchFamily="18" charset="0"/>
                </a:rPr>
                <a:t>ADD CONTENTS</a:t>
              </a:r>
            </a:p>
          </p:txBody>
        </p:sp>
        <p:sp>
          <p:nvSpPr>
            <p:cNvPr id="190" name="Line 54"/>
            <p:cNvSpPr>
              <a:spLocks noChangeShapeType="1"/>
            </p:cNvSpPr>
            <p:nvPr/>
          </p:nvSpPr>
          <p:spPr bwMode="auto">
            <a:xfrm flipV="1">
              <a:off x="5081588" y="1698625"/>
              <a:ext cx="0" cy="719138"/>
            </a:xfrm>
            <a:prstGeom prst="line">
              <a:avLst/>
            </a:prstGeom>
            <a:noFill/>
            <a:ln w="9525">
              <a:solidFill>
                <a:srgbClr val="0C3D19"/>
              </a:solidFill>
              <a:prstDash val="dash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91" name="Group 41"/>
            <p:cNvGrpSpPr>
              <a:grpSpLocks/>
            </p:cNvGrpSpPr>
            <p:nvPr/>
          </p:nvGrpSpPr>
          <p:grpSpPr bwMode="auto">
            <a:xfrm>
              <a:off x="4067175" y="2420938"/>
              <a:ext cx="2028825" cy="2424112"/>
              <a:chOff x="0" y="0"/>
              <a:chExt cx="1278" cy="1527"/>
            </a:xfrm>
          </p:grpSpPr>
          <p:grpSp>
            <p:nvGrpSpPr>
              <p:cNvPr id="192" name="Group 42"/>
              <p:cNvGrpSpPr>
                <a:grpSpLocks/>
              </p:cNvGrpSpPr>
              <p:nvPr/>
            </p:nvGrpSpPr>
            <p:grpSpPr bwMode="auto">
              <a:xfrm>
                <a:off x="0" y="0"/>
                <a:ext cx="1278" cy="1527"/>
                <a:chOff x="0" y="0"/>
                <a:chExt cx="826" cy="987"/>
              </a:xfrm>
            </p:grpSpPr>
            <p:sp>
              <p:nvSpPr>
                <p:cNvPr id="196" name="Oval 57"/>
                <p:cNvSpPr>
                  <a:spLocks noChangeArrowheads="1"/>
                </p:cNvSpPr>
                <p:nvPr/>
              </p:nvSpPr>
              <p:spPr bwMode="auto">
                <a:xfrm>
                  <a:off x="0" y="390"/>
                  <a:ext cx="826" cy="597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0000">
                        <a:alpha val="14998"/>
                      </a:srgbClr>
                    </a:gs>
                    <a:gs pos="100000">
                      <a:srgbClr val="6C6C6C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197" name="Group 44"/>
                <p:cNvGrpSpPr>
                  <a:grpSpLocks/>
                </p:cNvGrpSpPr>
                <p:nvPr/>
              </p:nvGrpSpPr>
              <p:grpSpPr bwMode="auto">
                <a:xfrm>
                  <a:off x="32" y="10"/>
                  <a:ext cx="759" cy="760"/>
                  <a:chOff x="0" y="0"/>
                  <a:chExt cx="1865376" cy="1865376"/>
                </a:xfrm>
              </p:grpSpPr>
              <p:pic>
                <p:nvPicPr>
                  <p:cNvPr id="201" name="Oval 58"/>
                  <p:cNvPicPr>
                    <a:picLocks noChangeArrowheads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865376" cy="1865376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202" name="Text Box 4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6385" y="284419"/>
                    <a:ext cx="1297389" cy="129730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  <p:grpSp>
              <p:nvGrpSpPr>
                <p:cNvPr id="198" name="Group 47"/>
                <p:cNvGrpSpPr>
                  <a:grpSpLocks/>
                </p:cNvGrpSpPr>
                <p:nvPr/>
              </p:nvGrpSpPr>
              <p:grpSpPr bwMode="auto">
                <a:xfrm>
                  <a:off x="30" y="0"/>
                  <a:ext cx="787" cy="788"/>
                  <a:chOff x="0" y="0"/>
                  <a:chExt cx="999" cy="997"/>
                </a:xfrm>
              </p:grpSpPr>
              <p:sp>
                <p:nvSpPr>
                  <p:cNvPr id="199" name="Oval 60"/>
                  <p:cNvSpPr>
                    <a:spLocks noChangeArrowheads="1"/>
                  </p:cNvSpPr>
                  <p:nvPr/>
                </p:nvSpPr>
                <p:spPr bwMode="auto">
                  <a:xfrm>
                    <a:off x="328" y="17"/>
                    <a:ext cx="264" cy="266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000000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algn="ctr" defTabSz="914400" eaLnBrk="1" fontAlgn="auto" latinLnBrk="1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pic>
                <p:nvPicPr>
                  <p:cNvPr id="200" name="Picture 61" descr="그림1"/>
                  <p:cNvPicPr>
                    <a:picLocks noChangeAspect="1" noChangeArrowheads="1"/>
                  </p:cNvPicPr>
                  <p:nvPr/>
                </p:nvPicPr>
                <p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999" cy="99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</p:grpSp>
          <p:grpSp>
            <p:nvGrpSpPr>
              <p:cNvPr id="193" name="Group 50"/>
              <p:cNvGrpSpPr>
                <a:grpSpLocks/>
              </p:cNvGrpSpPr>
              <p:nvPr/>
            </p:nvGrpSpPr>
            <p:grpSpPr bwMode="auto">
              <a:xfrm>
                <a:off x="265" y="435"/>
                <a:ext cx="749" cy="380"/>
                <a:chOff x="0" y="0"/>
                <a:chExt cx="749" cy="380"/>
              </a:xfrm>
            </p:grpSpPr>
            <p:sp>
              <p:nvSpPr>
                <p:cNvPr id="194" name="Text Box 63"/>
                <p:cNvSpPr txBox="1">
                  <a:spLocks noChangeArrowheads="1"/>
                </p:cNvSpPr>
                <p:nvPr/>
              </p:nvSpPr>
              <p:spPr bwMode="auto">
                <a:xfrm>
                  <a:off x="55" y="0"/>
                  <a:ext cx="639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4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Gulim" pitchFamily="34" charset="-127"/>
                    </a:rPr>
                    <a:t>TEXT</a:t>
                  </a:r>
                </a:p>
              </p:txBody>
            </p:sp>
            <p:sp>
              <p:nvSpPr>
                <p:cNvPr id="195" name="Text Box 64"/>
                <p:cNvSpPr txBox="1">
                  <a:spLocks noChangeArrowheads="1"/>
                </p:cNvSpPr>
                <p:nvPr/>
              </p:nvSpPr>
              <p:spPr bwMode="auto">
                <a:xfrm>
                  <a:off x="0" y="226"/>
                  <a:ext cx="749" cy="1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0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Gulim" pitchFamily="34" charset="-127"/>
                    </a:rPr>
                    <a:t>ADD CONTENTS</a:t>
                  </a:r>
                </a:p>
              </p:txBody>
            </p:sp>
          </p:grpSp>
        </p:grpSp>
        <p:sp>
          <p:nvSpPr>
            <p:cNvPr id="203" name="Text Box 65"/>
            <p:cNvSpPr txBox="1">
              <a:spLocks noChangeArrowheads="1"/>
            </p:cNvSpPr>
            <p:nvPr/>
          </p:nvSpPr>
          <p:spPr bwMode="auto">
            <a:xfrm>
              <a:off x="4286250" y="1338263"/>
              <a:ext cx="15938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smtClean="0">
                  <a:solidFill>
                    <a:srgbClr val="103622"/>
                  </a:solidFill>
                  <a:latin typeface="Times New Roman" pitchFamily="18" charset="0"/>
                </a:rPr>
                <a:t>ADD CONTENTS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9927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2"/>
          <p:cNvGrpSpPr>
            <a:grpSpLocks/>
          </p:cNvGrpSpPr>
          <p:nvPr/>
        </p:nvGrpSpPr>
        <p:grpSpPr bwMode="auto">
          <a:xfrm>
            <a:off x="2627313" y="1628552"/>
            <a:ext cx="5602287" cy="914400"/>
            <a:chOff x="0" y="0"/>
            <a:chExt cx="5602224" cy="914400"/>
          </a:xfrm>
        </p:grpSpPr>
        <p:pic>
          <p:nvPicPr>
            <p:cNvPr id="47" name="Rectangle 10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" y="698"/>
              <a:ext cx="5602161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Text Box 4"/>
            <p:cNvSpPr txBox="1">
              <a:spLocks noChangeArrowheads="1"/>
            </p:cNvSpPr>
            <p:nvPr/>
          </p:nvSpPr>
          <p:spPr bwMode="auto">
            <a:xfrm rot="10800000">
              <a:off x="5638" y="6464"/>
              <a:ext cx="5592775" cy="900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103622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49" name="타원 21"/>
          <p:cNvSpPr>
            <a:spLocks noChangeArrowheads="1"/>
          </p:cNvSpPr>
          <p:nvPr/>
        </p:nvSpPr>
        <p:spPr bwMode="auto">
          <a:xfrm>
            <a:off x="500063" y="5141689"/>
            <a:ext cx="4857750" cy="1357313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50" name="Group 6"/>
          <p:cNvGrpSpPr>
            <a:grpSpLocks/>
          </p:cNvGrpSpPr>
          <p:nvPr/>
        </p:nvGrpSpPr>
        <p:grpSpPr bwMode="auto">
          <a:xfrm>
            <a:off x="2657475" y="2846164"/>
            <a:ext cx="5602288" cy="914400"/>
            <a:chOff x="0" y="0"/>
            <a:chExt cx="5602224" cy="914400"/>
          </a:xfrm>
        </p:grpSpPr>
        <p:pic>
          <p:nvPicPr>
            <p:cNvPr id="51" name="Rectangle 103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" y="2286"/>
              <a:ext cx="5602160" cy="91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Text Box 8"/>
            <p:cNvSpPr txBox="1">
              <a:spLocks noChangeArrowheads="1"/>
            </p:cNvSpPr>
            <p:nvPr/>
          </p:nvSpPr>
          <p:spPr bwMode="auto">
            <a:xfrm rot="10800000">
              <a:off x="5638" y="6464"/>
              <a:ext cx="5592775" cy="900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63" name="Group 9"/>
          <p:cNvGrpSpPr>
            <a:grpSpLocks/>
          </p:cNvGrpSpPr>
          <p:nvPr/>
        </p:nvGrpSpPr>
        <p:grpSpPr bwMode="auto">
          <a:xfrm>
            <a:off x="2657475" y="4071714"/>
            <a:ext cx="5602288" cy="908050"/>
            <a:chOff x="0" y="0"/>
            <a:chExt cx="5602224" cy="908304"/>
          </a:xfrm>
        </p:grpSpPr>
        <p:pic>
          <p:nvPicPr>
            <p:cNvPr id="64" name="Rectangle 10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" y="2033"/>
              <a:ext cx="5602160" cy="908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4" name="Text Box 11"/>
            <p:cNvSpPr txBox="1">
              <a:spLocks noChangeArrowheads="1"/>
            </p:cNvSpPr>
            <p:nvPr/>
          </p:nvSpPr>
          <p:spPr bwMode="auto">
            <a:xfrm rot="10800000">
              <a:off x="5638" y="5129"/>
              <a:ext cx="5592775" cy="900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75" name="Group 12"/>
          <p:cNvGrpSpPr>
            <a:grpSpLocks/>
          </p:cNvGrpSpPr>
          <p:nvPr/>
        </p:nvGrpSpPr>
        <p:grpSpPr bwMode="auto">
          <a:xfrm>
            <a:off x="755650" y="3716114"/>
            <a:ext cx="3673475" cy="1727200"/>
            <a:chOff x="0" y="0"/>
            <a:chExt cx="2304" cy="1080"/>
          </a:xfrm>
        </p:grpSpPr>
        <p:sp>
          <p:nvSpPr>
            <p:cNvPr id="76" name="Freeform 106"/>
            <p:cNvSpPr>
              <a:spLocks/>
            </p:cNvSpPr>
            <p:nvPr/>
          </p:nvSpPr>
          <p:spPr bwMode="auto">
            <a:xfrm>
              <a:off x="0" y="0"/>
              <a:ext cx="2304" cy="1080"/>
            </a:xfrm>
            <a:custGeom>
              <a:avLst/>
              <a:gdLst>
                <a:gd name="T0" fmla="*/ 2304 w 2304"/>
                <a:gd name="T1" fmla="*/ 792 h 1080"/>
                <a:gd name="T2" fmla="*/ 2302 w 2304"/>
                <a:gd name="T3" fmla="*/ 806 h 1080"/>
                <a:gd name="T4" fmla="*/ 2290 w 2304"/>
                <a:gd name="T5" fmla="*/ 836 h 1080"/>
                <a:gd name="T6" fmla="*/ 2268 w 2304"/>
                <a:gd name="T7" fmla="*/ 864 h 1080"/>
                <a:gd name="T8" fmla="*/ 2234 w 2304"/>
                <a:gd name="T9" fmla="*/ 892 h 1080"/>
                <a:gd name="T10" fmla="*/ 2190 w 2304"/>
                <a:gd name="T11" fmla="*/ 916 h 1080"/>
                <a:gd name="T12" fmla="*/ 2108 w 2304"/>
                <a:gd name="T13" fmla="*/ 954 h 1080"/>
                <a:gd name="T14" fmla="*/ 1966 w 2304"/>
                <a:gd name="T15" fmla="*/ 996 h 1080"/>
                <a:gd name="T16" fmla="*/ 1796 w 2304"/>
                <a:gd name="T17" fmla="*/ 1030 h 1080"/>
                <a:gd name="T18" fmla="*/ 1600 w 2304"/>
                <a:gd name="T19" fmla="*/ 1058 h 1080"/>
                <a:gd name="T20" fmla="*/ 1384 w 2304"/>
                <a:gd name="T21" fmla="*/ 1074 h 1080"/>
                <a:gd name="T22" fmla="*/ 1152 w 2304"/>
                <a:gd name="T23" fmla="*/ 1080 h 1080"/>
                <a:gd name="T24" fmla="*/ 1034 w 2304"/>
                <a:gd name="T25" fmla="*/ 1078 h 1080"/>
                <a:gd name="T26" fmla="*/ 810 w 2304"/>
                <a:gd name="T27" fmla="*/ 1068 h 1080"/>
                <a:gd name="T28" fmla="*/ 602 w 2304"/>
                <a:gd name="T29" fmla="*/ 1046 h 1080"/>
                <a:gd name="T30" fmla="*/ 420 w 2304"/>
                <a:gd name="T31" fmla="*/ 1014 h 1080"/>
                <a:gd name="T32" fmla="*/ 264 w 2304"/>
                <a:gd name="T33" fmla="*/ 976 h 1080"/>
                <a:gd name="T34" fmla="*/ 140 w 2304"/>
                <a:gd name="T35" fmla="*/ 930 h 1080"/>
                <a:gd name="T36" fmla="*/ 90 w 2304"/>
                <a:gd name="T37" fmla="*/ 904 h 1080"/>
                <a:gd name="T38" fmla="*/ 52 w 2304"/>
                <a:gd name="T39" fmla="*/ 878 h 1080"/>
                <a:gd name="T40" fmla="*/ 24 w 2304"/>
                <a:gd name="T41" fmla="*/ 850 h 1080"/>
                <a:gd name="T42" fmla="*/ 6 w 2304"/>
                <a:gd name="T43" fmla="*/ 822 h 1080"/>
                <a:gd name="T44" fmla="*/ 0 w 2304"/>
                <a:gd name="T45" fmla="*/ 792 h 1080"/>
                <a:gd name="T46" fmla="*/ 288 w 2304"/>
                <a:gd name="T47" fmla="*/ 216 h 1080"/>
                <a:gd name="T48" fmla="*/ 292 w 2304"/>
                <a:gd name="T49" fmla="*/ 194 h 1080"/>
                <a:gd name="T50" fmla="*/ 306 w 2304"/>
                <a:gd name="T51" fmla="*/ 172 h 1080"/>
                <a:gd name="T52" fmla="*/ 326 w 2304"/>
                <a:gd name="T53" fmla="*/ 152 h 1080"/>
                <a:gd name="T54" fmla="*/ 356 w 2304"/>
                <a:gd name="T55" fmla="*/ 132 h 1080"/>
                <a:gd name="T56" fmla="*/ 436 w 2304"/>
                <a:gd name="T57" fmla="*/ 96 h 1080"/>
                <a:gd name="T58" fmla="*/ 542 w 2304"/>
                <a:gd name="T59" fmla="*/ 64 h 1080"/>
                <a:gd name="T60" fmla="*/ 668 w 2304"/>
                <a:gd name="T61" fmla="*/ 36 h 1080"/>
                <a:gd name="T62" fmla="*/ 816 w 2304"/>
                <a:gd name="T63" fmla="*/ 16 h 1080"/>
                <a:gd name="T64" fmla="*/ 978 w 2304"/>
                <a:gd name="T65" fmla="*/ 4 h 1080"/>
                <a:gd name="T66" fmla="*/ 1152 w 2304"/>
                <a:gd name="T67" fmla="*/ 0 h 1080"/>
                <a:gd name="T68" fmla="*/ 1240 w 2304"/>
                <a:gd name="T69" fmla="*/ 2 h 1080"/>
                <a:gd name="T70" fmla="*/ 1408 w 2304"/>
                <a:gd name="T71" fmla="*/ 10 h 1080"/>
                <a:gd name="T72" fmla="*/ 1564 w 2304"/>
                <a:gd name="T73" fmla="*/ 26 h 1080"/>
                <a:gd name="T74" fmla="*/ 1702 w 2304"/>
                <a:gd name="T75" fmla="*/ 50 h 1080"/>
                <a:gd name="T76" fmla="*/ 1818 w 2304"/>
                <a:gd name="T77" fmla="*/ 78 h 1080"/>
                <a:gd name="T78" fmla="*/ 1912 w 2304"/>
                <a:gd name="T79" fmla="*/ 114 h 1080"/>
                <a:gd name="T80" fmla="*/ 1964 w 2304"/>
                <a:gd name="T81" fmla="*/ 142 h 1080"/>
                <a:gd name="T82" fmla="*/ 1988 w 2304"/>
                <a:gd name="T83" fmla="*/ 162 h 1080"/>
                <a:gd name="T84" fmla="*/ 2006 w 2304"/>
                <a:gd name="T85" fmla="*/ 184 h 1080"/>
                <a:gd name="T86" fmla="*/ 2014 w 2304"/>
                <a:gd name="T87" fmla="*/ 204 h 1080"/>
                <a:gd name="T88" fmla="*/ 2016 w 2304"/>
                <a:gd name="T89" fmla="*/ 216 h 108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304" h="1080">
                  <a:moveTo>
                    <a:pt x="2016" y="216"/>
                  </a:moveTo>
                  <a:lnTo>
                    <a:pt x="2304" y="792"/>
                  </a:lnTo>
                  <a:lnTo>
                    <a:pt x="2302" y="806"/>
                  </a:lnTo>
                  <a:lnTo>
                    <a:pt x="2298" y="822"/>
                  </a:lnTo>
                  <a:lnTo>
                    <a:pt x="2290" y="836"/>
                  </a:lnTo>
                  <a:lnTo>
                    <a:pt x="2280" y="850"/>
                  </a:lnTo>
                  <a:lnTo>
                    <a:pt x="2268" y="864"/>
                  </a:lnTo>
                  <a:lnTo>
                    <a:pt x="2252" y="878"/>
                  </a:lnTo>
                  <a:lnTo>
                    <a:pt x="2234" y="892"/>
                  </a:lnTo>
                  <a:lnTo>
                    <a:pt x="2214" y="904"/>
                  </a:lnTo>
                  <a:lnTo>
                    <a:pt x="2190" y="916"/>
                  </a:lnTo>
                  <a:lnTo>
                    <a:pt x="2164" y="930"/>
                  </a:lnTo>
                  <a:lnTo>
                    <a:pt x="2108" y="954"/>
                  </a:lnTo>
                  <a:lnTo>
                    <a:pt x="2040" y="976"/>
                  </a:lnTo>
                  <a:lnTo>
                    <a:pt x="1966" y="996"/>
                  </a:lnTo>
                  <a:lnTo>
                    <a:pt x="1884" y="1014"/>
                  </a:lnTo>
                  <a:lnTo>
                    <a:pt x="1796" y="1030"/>
                  </a:lnTo>
                  <a:lnTo>
                    <a:pt x="1702" y="1046"/>
                  </a:lnTo>
                  <a:lnTo>
                    <a:pt x="1600" y="1058"/>
                  </a:lnTo>
                  <a:lnTo>
                    <a:pt x="1494" y="1068"/>
                  </a:lnTo>
                  <a:lnTo>
                    <a:pt x="1384" y="1074"/>
                  </a:lnTo>
                  <a:lnTo>
                    <a:pt x="1270" y="1078"/>
                  </a:lnTo>
                  <a:lnTo>
                    <a:pt x="1152" y="1080"/>
                  </a:lnTo>
                  <a:lnTo>
                    <a:pt x="1034" y="1078"/>
                  </a:lnTo>
                  <a:lnTo>
                    <a:pt x="920" y="1074"/>
                  </a:lnTo>
                  <a:lnTo>
                    <a:pt x="810" y="1068"/>
                  </a:lnTo>
                  <a:lnTo>
                    <a:pt x="704" y="1058"/>
                  </a:lnTo>
                  <a:lnTo>
                    <a:pt x="602" y="1046"/>
                  </a:lnTo>
                  <a:lnTo>
                    <a:pt x="508" y="1030"/>
                  </a:lnTo>
                  <a:lnTo>
                    <a:pt x="420" y="1014"/>
                  </a:lnTo>
                  <a:lnTo>
                    <a:pt x="338" y="996"/>
                  </a:lnTo>
                  <a:lnTo>
                    <a:pt x="264" y="976"/>
                  </a:lnTo>
                  <a:lnTo>
                    <a:pt x="196" y="954"/>
                  </a:lnTo>
                  <a:lnTo>
                    <a:pt x="140" y="930"/>
                  </a:lnTo>
                  <a:lnTo>
                    <a:pt x="114" y="916"/>
                  </a:lnTo>
                  <a:lnTo>
                    <a:pt x="90" y="904"/>
                  </a:lnTo>
                  <a:lnTo>
                    <a:pt x="70" y="892"/>
                  </a:lnTo>
                  <a:lnTo>
                    <a:pt x="52" y="878"/>
                  </a:lnTo>
                  <a:lnTo>
                    <a:pt x="36" y="864"/>
                  </a:lnTo>
                  <a:lnTo>
                    <a:pt x="24" y="850"/>
                  </a:lnTo>
                  <a:lnTo>
                    <a:pt x="14" y="836"/>
                  </a:lnTo>
                  <a:lnTo>
                    <a:pt x="6" y="822"/>
                  </a:lnTo>
                  <a:lnTo>
                    <a:pt x="2" y="806"/>
                  </a:lnTo>
                  <a:lnTo>
                    <a:pt x="0" y="792"/>
                  </a:lnTo>
                  <a:lnTo>
                    <a:pt x="288" y="216"/>
                  </a:lnTo>
                  <a:lnTo>
                    <a:pt x="290" y="204"/>
                  </a:lnTo>
                  <a:lnTo>
                    <a:pt x="292" y="194"/>
                  </a:lnTo>
                  <a:lnTo>
                    <a:pt x="298" y="184"/>
                  </a:lnTo>
                  <a:lnTo>
                    <a:pt x="306" y="172"/>
                  </a:lnTo>
                  <a:lnTo>
                    <a:pt x="316" y="162"/>
                  </a:lnTo>
                  <a:lnTo>
                    <a:pt x="326" y="152"/>
                  </a:lnTo>
                  <a:lnTo>
                    <a:pt x="340" y="142"/>
                  </a:lnTo>
                  <a:lnTo>
                    <a:pt x="356" y="132"/>
                  </a:lnTo>
                  <a:lnTo>
                    <a:pt x="392" y="114"/>
                  </a:lnTo>
                  <a:lnTo>
                    <a:pt x="436" y="96"/>
                  </a:lnTo>
                  <a:lnTo>
                    <a:pt x="486" y="78"/>
                  </a:lnTo>
                  <a:lnTo>
                    <a:pt x="542" y="64"/>
                  </a:lnTo>
                  <a:lnTo>
                    <a:pt x="602" y="50"/>
                  </a:lnTo>
                  <a:lnTo>
                    <a:pt x="668" y="36"/>
                  </a:lnTo>
                  <a:lnTo>
                    <a:pt x="740" y="26"/>
                  </a:lnTo>
                  <a:lnTo>
                    <a:pt x="816" y="16"/>
                  </a:lnTo>
                  <a:lnTo>
                    <a:pt x="896" y="10"/>
                  </a:lnTo>
                  <a:lnTo>
                    <a:pt x="978" y="4"/>
                  </a:lnTo>
                  <a:lnTo>
                    <a:pt x="1064" y="2"/>
                  </a:lnTo>
                  <a:lnTo>
                    <a:pt x="1152" y="0"/>
                  </a:lnTo>
                  <a:lnTo>
                    <a:pt x="1240" y="2"/>
                  </a:lnTo>
                  <a:lnTo>
                    <a:pt x="1326" y="4"/>
                  </a:lnTo>
                  <a:lnTo>
                    <a:pt x="1408" y="10"/>
                  </a:lnTo>
                  <a:lnTo>
                    <a:pt x="1488" y="16"/>
                  </a:lnTo>
                  <a:lnTo>
                    <a:pt x="1564" y="26"/>
                  </a:lnTo>
                  <a:lnTo>
                    <a:pt x="1636" y="36"/>
                  </a:lnTo>
                  <a:lnTo>
                    <a:pt x="1702" y="50"/>
                  </a:lnTo>
                  <a:lnTo>
                    <a:pt x="1762" y="64"/>
                  </a:lnTo>
                  <a:lnTo>
                    <a:pt x="1818" y="78"/>
                  </a:lnTo>
                  <a:lnTo>
                    <a:pt x="1868" y="96"/>
                  </a:lnTo>
                  <a:lnTo>
                    <a:pt x="1912" y="114"/>
                  </a:lnTo>
                  <a:lnTo>
                    <a:pt x="1948" y="132"/>
                  </a:lnTo>
                  <a:lnTo>
                    <a:pt x="1964" y="142"/>
                  </a:lnTo>
                  <a:lnTo>
                    <a:pt x="1978" y="152"/>
                  </a:lnTo>
                  <a:lnTo>
                    <a:pt x="1988" y="162"/>
                  </a:lnTo>
                  <a:lnTo>
                    <a:pt x="1998" y="172"/>
                  </a:lnTo>
                  <a:lnTo>
                    <a:pt x="2006" y="184"/>
                  </a:lnTo>
                  <a:lnTo>
                    <a:pt x="2012" y="194"/>
                  </a:lnTo>
                  <a:lnTo>
                    <a:pt x="2014" y="204"/>
                  </a:lnTo>
                  <a:lnTo>
                    <a:pt x="2016" y="21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7" name="Freeform 107"/>
            <p:cNvSpPr>
              <a:spLocks/>
            </p:cNvSpPr>
            <p:nvPr/>
          </p:nvSpPr>
          <p:spPr bwMode="auto">
            <a:xfrm>
              <a:off x="288" y="0"/>
              <a:ext cx="1728" cy="432"/>
            </a:xfrm>
            <a:custGeom>
              <a:avLst/>
              <a:gdLst>
                <a:gd name="T0" fmla="*/ 1728 w 1728"/>
                <a:gd name="T1" fmla="*/ 216 h 432"/>
                <a:gd name="T2" fmla="*/ 1724 w 1728"/>
                <a:gd name="T3" fmla="*/ 238 h 432"/>
                <a:gd name="T4" fmla="*/ 1710 w 1728"/>
                <a:gd name="T5" fmla="*/ 260 h 432"/>
                <a:gd name="T6" fmla="*/ 1690 w 1728"/>
                <a:gd name="T7" fmla="*/ 280 h 432"/>
                <a:gd name="T8" fmla="*/ 1660 w 1728"/>
                <a:gd name="T9" fmla="*/ 300 h 432"/>
                <a:gd name="T10" fmla="*/ 1580 w 1728"/>
                <a:gd name="T11" fmla="*/ 336 h 432"/>
                <a:gd name="T12" fmla="*/ 1474 w 1728"/>
                <a:gd name="T13" fmla="*/ 368 h 432"/>
                <a:gd name="T14" fmla="*/ 1348 w 1728"/>
                <a:gd name="T15" fmla="*/ 396 h 432"/>
                <a:gd name="T16" fmla="*/ 1200 w 1728"/>
                <a:gd name="T17" fmla="*/ 416 h 432"/>
                <a:gd name="T18" fmla="*/ 1038 w 1728"/>
                <a:gd name="T19" fmla="*/ 428 h 432"/>
                <a:gd name="T20" fmla="*/ 864 w 1728"/>
                <a:gd name="T21" fmla="*/ 432 h 432"/>
                <a:gd name="T22" fmla="*/ 690 w 1728"/>
                <a:gd name="T23" fmla="*/ 428 h 432"/>
                <a:gd name="T24" fmla="*/ 528 w 1728"/>
                <a:gd name="T25" fmla="*/ 416 h 432"/>
                <a:gd name="T26" fmla="*/ 380 w 1728"/>
                <a:gd name="T27" fmla="*/ 396 h 432"/>
                <a:gd name="T28" fmla="*/ 254 w 1728"/>
                <a:gd name="T29" fmla="*/ 368 h 432"/>
                <a:gd name="T30" fmla="*/ 148 w 1728"/>
                <a:gd name="T31" fmla="*/ 336 h 432"/>
                <a:gd name="T32" fmla="*/ 68 w 1728"/>
                <a:gd name="T33" fmla="*/ 300 h 432"/>
                <a:gd name="T34" fmla="*/ 38 w 1728"/>
                <a:gd name="T35" fmla="*/ 280 h 432"/>
                <a:gd name="T36" fmla="*/ 18 w 1728"/>
                <a:gd name="T37" fmla="*/ 260 h 432"/>
                <a:gd name="T38" fmla="*/ 4 w 1728"/>
                <a:gd name="T39" fmla="*/ 238 h 432"/>
                <a:gd name="T40" fmla="*/ 0 w 1728"/>
                <a:gd name="T41" fmla="*/ 216 h 432"/>
                <a:gd name="T42" fmla="*/ 4 w 1728"/>
                <a:gd name="T43" fmla="*/ 194 h 432"/>
                <a:gd name="T44" fmla="*/ 18 w 1728"/>
                <a:gd name="T45" fmla="*/ 172 h 432"/>
                <a:gd name="T46" fmla="*/ 38 w 1728"/>
                <a:gd name="T47" fmla="*/ 152 h 432"/>
                <a:gd name="T48" fmla="*/ 68 w 1728"/>
                <a:gd name="T49" fmla="*/ 132 h 432"/>
                <a:gd name="T50" fmla="*/ 148 w 1728"/>
                <a:gd name="T51" fmla="*/ 96 h 432"/>
                <a:gd name="T52" fmla="*/ 254 w 1728"/>
                <a:gd name="T53" fmla="*/ 64 h 432"/>
                <a:gd name="T54" fmla="*/ 380 w 1728"/>
                <a:gd name="T55" fmla="*/ 36 h 432"/>
                <a:gd name="T56" fmla="*/ 528 w 1728"/>
                <a:gd name="T57" fmla="*/ 16 h 432"/>
                <a:gd name="T58" fmla="*/ 690 w 1728"/>
                <a:gd name="T59" fmla="*/ 4 h 432"/>
                <a:gd name="T60" fmla="*/ 864 w 1728"/>
                <a:gd name="T61" fmla="*/ 0 h 432"/>
                <a:gd name="T62" fmla="*/ 1038 w 1728"/>
                <a:gd name="T63" fmla="*/ 4 h 432"/>
                <a:gd name="T64" fmla="*/ 1200 w 1728"/>
                <a:gd name="T65" fmla="*/ 16 h 432"/>
                <a:gd name="T66" fmla="*/ 1348 w 1728"/>
                <a:gd name="T67" fmla="*/ 36 h 432"/>
                <a:gd name="T68" fmla="*/ 1474 w 1728"/>
                <a:gd name="T69" fmla="*/ 64 h 432"/>
                <a:gd name="T70" fmla="*/ 1580 w 1728"/>
                <a:gd name="T71" fmla="*/ 96 h 432"/>
                <a:gd name="T72" fmla="*/ 1660 w 1728"/>
                <a:gd name="T73" fmla="*/ 132 h 432"/>
                <a:gd name="T74" fmla="*/ 1690 w 1728"/>
                <a:gd name="T75" fmla="*/ 152 h 432"/>
                <a:gd name="T76" fmla="*/ 1710 w 1728"/>
                <a:gd name="T77" fmla="*/ 172 h 432"/>
                <a:gd name="T78" fmla="*/ 1724 w 1728"/>
                <a:gd name="T79" fmla="*/ 194 h 432"/>
                <a:gd name="T80" fmla="*/ 1728 w 1728"/>
                <a:gd name="T81" fmla="*/ 216 h 432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728"/>
                <a:gd name="T124" fmla="*/ 0 h 432"/>
                <a:gd name="T125" fmla="*/ 1728 w 1728"/>
                <a:gd name="T126" fmla="*/ 432 h 432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728" h="432">
                  <a:moveTo>
                    <a:pt x="1728" y="216"/>
                  </a:moveTo>
                  <a:lnTo>
                    <a:pt x="1728" y="216"/>
                  </a:lnTo>
                  <a:lnTo>
                    <a:pt x="1726" y="228"/>
                  </a:lnTo>
                  <a:lnTo>
                    <a:pt x="1724" y="238"/>
                  </a:lnTo>
                  <a:lnTo>
                    <a:pt x="1718" y="248"/>
                  </a:lnTo>
                  <a:lnTo>
                    <a:pt x="1710" y="260"/>
                  </a:lnTo>
                  <a:lnTo>
                    <a:pt x="1700" y="270"/>
                  </a:lnTo>
                  <a:lnTo>
                    <a:pt x="1690" y="280"/>
                  </a:lnTo>
                  <a:lnTo>
                    <a:pt x="1676" y="290"/>
                  </a:lnTo>
                  <a:lnTo>
                    <a:pt x="1660" y="300"/>
                  </a:lnTo>
                  <a:lnTo>
                    <a:pt x="1624" y="318"/>
                  </a:lnTo>
                  <a:lnTo>
                    <a:pt x="1580" y="336"/>
                  </a:lnTo>
                  <a:lnTo>
                    <a:pt x="1530" y="354"/>
                  </a:lnTo>
                  <a:lnTo>
                    <a:pt x="1474" y="368"/>
                  </a:lnTo>
                  <a:lnTo>
                    <a:pt x="1414" y="382"/>
                  </a:lnTo>
                  <a:lnTo>
                    <a:pt x="1348" y="396"/>
                  </a:lnTo>
                  <a:lnTo>
                    <a:pt x="1276" y="406"/>
                  </a:lnTo>
                  <a:lnTo>
                    <a:pt x="1200" y="416"/>
                  </a:lnTo>
                  <a:lnTo>
                    <a:pt x="1120" y="422"/>
                  </a:lnTo>
                  <a:lnTo>
                    <a:pt x="1038" y="428"/>
                  </a:lnTo>
                  <a:lnTo>
                    <a:pt x="952" y="430"/>
                  </a:lnTo>
                  <a:lnTo>
                    <a:pt x="864" y="432"/>
                  </a:lnTo>
                  <a:lnTo>
                    <a:pt x="776" y="430"/>
                  </a:lnTo>
                  <a:lnTo>
                    <a:pt x="690" y="428"/>
                  </a:lnTo>
                  <a:lnTo>
                    <a:pt x="608" y="422"/>
                  </a:lnTo>
                  <a:lnTo>
                    <a:pt x="528" y="416"/>
                  </a:lnTo>
                  <a:lnTo>
                    <a:pt x="452" y="406"/>
                  </a:lnTo>
                  <a:lnTo>
                    <a:pt x="380" y="396"/>
                  </a:lnTo>
                  <a:lnTo>
                    <a:pt x="314" y="382"/>
                  </a:lnTo>
                  <a:lnTo>
                    <a:pt x="254" y="368"/>
                  </a:lnTo>
                  <a:lnTo>
                    <a:pt x="198" y="354"/>
                  </a:lnTo>
                  <a:lnTo>
                    <a:pt x="148" y="336"/>
                  </a:lnTo>
                  <a:lnTo>
                    <a:pt x="104" y="318"/>
                  </a:lnTo>
                  <a:lnTo>
                    <a:pt x="68" y="300"/>
                  </a:lnTo>
                  <a:lnTo>
                    <a:pt x="52" y="290"/>
                  </a:lnTo>
                  <a:lnTo>
                    <a:pt x="38" y="280"/>
                  </a:lnTo>
                  <a:lnTo>
                    <a:pt x="28" y="270"/>
                  </a:lnTo>
                  <a:lnTo>
                    <a:pt x="18" y="260"/>
                  </a:lnTo>
                  <a:lnTo>
                    <a:pt x="10" y="248"/>
                  </a:lnTo>
                  <a:lnTo>
                    <a:pt x="4" y="238"/>
                  </a:lnTo>
                  <a:lnTo>
                    <a:pt x="2" y="228"/>
                  </a:lnTo>
                  <a:lnTo>
                    <a:pt x="0" y="216"/>
                  </a:lnTo>
                  <a:lnTo>
                    <a:pt x="2" y="204"/>
                  </a:lnTo>
                  <a:lnTo>
                    <a:pt x="4" y="194"/>
                  </a:lnTo>
                  <a:lnTo>
                    <a:pt x="10" y="184"/>
                  </a:lnTo>
                  <a:lnTo>
                    <a:pt x="18" y="172"/>
                  </a:lnTo>
                  <a:lnTo>
                    <a:pt x="28" y="162"/>
                  </a:lnTo>
                  <a:lnTo>
                    <a:pt x="38" y="152"/>
                  </a:lnTo>
                  <a:lnTo>
                    <a:pt x="52" y="142"/>
                  </a:lnTo>
                  <a:lnTo>
                    <a:pt x="68" y="132"/>
                  </a:lnTo>
                  <a:lnTo>
                    <a:pt x="104" y="114"/>
                  </a:lnTo>
                  <a:lnTo>
                    <a:pt x="148" y="96"/>
                  </a:lnTo>
                  <a:lnTo>
                    <a:pt x="198" y="78"/>
                  </a:lnTo>
                  <a:lnTo>
                    <a:pt x="254" y="64"/>
                  </a:lnTo>
                  <a:lnTo>
                    <a:pt x="314" y="50"/>
                  </a:lnTo>
                  <a:lnTo>
                    <a:pt x="380" y="36"/>
                  </a:lnTo>
                  <a:lnTo>
                    <a:pt x="452" y="26"/>
                  </a:lnTo>
                  <a:lnTo>
                    <a:pt x="528" y="16"/>
                  </a:lnTo>
                  <a:lnTo>
                    <a:pt x="608" y="10"/>
                  </a:lnTo>
                  <a:lnTo>
                    <a:pt x="690" y="4"/>
                  </a:lnTo>
                  <a:lnTo>
                    <a:pt x="776" y="2"/>
                  </a:lnTo>
                  <a:lnTo>
                    <a:pt x="864" y="0"/>
                  </a:lnTo>
                  <a:lnTo>
                    <a:pt x="952" y="2"/>
                  </a:lnTo>
                  <a:lnTo>
                    <a:pt x="1038" y="4"/>
                  </a:lnTo>
                  <a:lnTo>
                    <a:pt x="1120" y="10"/>
                  </a:lnTo>
                  <a:lnTo>
                    <a:pt x="1200" y="16"/>
                  </a:lnTo>
                  <a:lnTo>
                    <a:pt x="1276" y="26"/>
                  </a:lnTo>
                  <a:lnTo>
                    <a:pt x="1348" y="36"/>
                  </a:lnTo>
                  <a:lnTo>
                    <a:pt x="1414" y="50"/>
                  </a:lnTo>
                  <a:lnTo>
                    <a:pt x="1474" y="64"/>
                  </a:lnTo>
                  <a:lnTo>
                    <a:pt x="1530" y="78"/>
                  </a:lnTo>
                  <a:lnTo>
                    <a:pt x="1580" y="96"/>
                  </a:lnTo>
                  <a:lnTo>
                    <a:pt x="1624" y="114"/>
                  </a:lnTo>
                  <a:lnTo>
                    <a:pt x="1660" y="132"/>
                  </a:lnTo>
                  <a:lnTo>
                    <a:pt x="1676" y="142"/>
                  </a:lnTo>
                  <a:lnTo>
                    <a:pt x="1690" y="152"/>
                  </a:lnTo>
                  <a:lnTo>
                    <a:pt x="1700" y="162"/>
                  </a:lnTo>
                  <a:lnTo>
                    <a:pt x="1710" y="172"/>
                  </a:lnTo>
                  <a:lnTo>
                    <a:pt x="1718" y="184"/>
                  </a:lnTo>
                  <a:lnTo>
                    <a:pt x="1724" y="194"/>
                  </a:lnTo>
                  <a:lnTo>
                    <a:pt x="1726" y="204"/>
                  </a:lnTo>
                  <a:lnTo>
                    <a:pt x="1728" y="216"/>
                  </a:lnTo>
                  <a:close/>
                </a:path>
              </a:pathLst>
            </a:cu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78" name="Oval 108"/>
          <p:cNvSpPr>
            <a:spLocks noChangeArrowheads="1"/>
          </p:cNvSpPr>
          <p:nvPr/>
        </p:nvSpPr>
        <p:spPr bwMode="auto">
          <a:xfrm>
            <a:off x="933450" y="3484339"/>
            <a:ext cx="3314700" cy="1076325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79" name="Group 16"/>
          <p:cNvGrpSpPr>
            <a:grpSpLocks/>
          </p:cNvGrpSpPr>
          <p:nvPr/>
        </p:nvGrpSpPr>
        <p:grpSpPr bwMode="auto">
          <a:xfrm>
            <a:off x="1366838" y="2708052"/>
            <a:ext cx="2484437" cy="1373187"/>
            <a:chOff x="0" y="0"/>
            <a:chExt cx="1728" cy="936"/>
          </a:xfrm>
        </p:grpSpPr>
        <p:sp>
          <p:nvSpPr>
            <p:cNvPr id="80" name="Freeform 110"/>
            <p:cNvSpPr>
              <a:spLocks/>
            </p:cNvSpPr>
            <p:nvPr/>
          </p:nvSpPr>
          <p:spPr bwMode="auto">
            <a:xfrm>
              <a:off x="0" y="0"/>
              <a:ext cx="1728" cy="936"/>
            </a:xfrm>
            <a:custGeom>
              <a:avLst/>
              <a:gdLst>
                <a:gd name="T0" fmla="*/ 1728 w 1728"/>
                <a:gd name="T1" fmla="*/ 720 h 936"/>
                <a:gd name="T2" fmla="*/ 1726 w 1728"/>
                <a:gd name="T3" fmla="*/ 732 h 936"/>
                <a:gd name="T4" fmla="*/ 1718 w 1728"/>
                <a:gd name="T5" fmla="*/ 752 h 936"/>
                <a:gd name="T6" fmla="*/ 1700 w 1728"/>
                <a:gd name="T7" fmla="*/ 774 h 936"/>
                <a:gd name="T8" fmla="*/ 1676 w 1728"/>
                <a:gd name="T9" fmla="*/ 794 h 936"/>
                <a:gd name="T10" fmla="*/ 1624 w 1728"/>
                <a:gd name="T11" fmla="*/ 822 h 936"/>
                <a:gd name="T12" fmla="*/ 1530 w 1728"/>
                <a:gd name="T13" fmla="*/ 858 h 936"/>
                <a:gd name="T14" fmla="*/ 1414 w 1728"/>
                <a:gd name="T15" fmla="*/ 886 h 936"/>
                <a:gd name="T16" fmla="*/ 1276 w 1728"/>
                <a:gd name="T17" fmla="*/ 910 h 936"/>
                <a:gd name="T18" fmla="*/ 1120 w 1728"/>
                <a:gd name="T19" fmla="*/ 926 h 936"/>
                <a:gd name="T20" fmla="*/ 952 w 1728"/>
                <a:gd name="T21" fmla="*/ 934 h 936"/>
                <a:gd name="T22" fmla="*/ 864 w 1728"/>
                <a:gd name="T23" fmla="*/ 936 h 936"/>
                <a:gd name="T24" fmla="*/ 690 w 1728"/>
                <a:gd name="T25" fmla="*/ 932 h 936"/>
                <a:gd name="T26" fmla="*/ 528 w 1728"/>
                <a:gd name="T27" fmla="*/ 920 h 936"/>
                <a:gd name="T28" fmla="*/ 380 w 1728"/>
                <a:gd name="T29" fmla="*/ 900 h 936"/>
                <a:gd name="T30" fmla="*/ 254 w 1728"/>
                <a:gd name="T31" fmla="*/ 872 h 936"/>
                <a:gd name="T32" fmla="*/ 148 w 1728"/>
                <a:gd name="T33" fmla="*/ 840 h 936"/>
                <a:gd name="T34" fmla="*/ 68 w 1728"/>
                <a:gd name="T35" fmla="*/ 804 h 936"/>
                <a:gd name="T36" fmla="*/ 38 w 1728"/>
                <a:gd name="T37" fmla="*/ 784 h 936"/>
                <a:gd name="T38" fmla="*/ 18 w 1728"/>
                <a:gd name="T39" fmla="*/ 764 h 936"/>
                <a:gd name="T40" fmla="*/ 4 w 1728"/>
                <a:gd name="T41" fmla="*/ 742 h 936"/>
                <a:gd name="T42" fmla="*/ 0 w 1728"/>
                <a:gd name="T43" fmla="*/ 720 h 936"/>
                <a:gd name="T44" fmla="*/ 288 w 1728"/>
                <a:gd name="T45" fmla="*/ 144 h 936"/>
                <a:gd name="T46" fmla="*/ 290 w 1728"/>
                <a:gd name="T47" fmla="*/ 130 h 936"/>
                <a:gd name="T48" fmla="*/ 300 w 1728"/>
                <a:gd name="T49" fmla="*/ 114 h 936"/>
                <a:gd name="T50" fmla="*/ 334 w 1728"/>
                <a:gd name="T51" fmla="*/ 88 h 936"/>
                <a:gd name="T52" fmla="*/ 386 w 1728"/>
                <a:gd name="T53" fmla="*/ 64 h 936"/>
                <a:gd name="T54" fmla="*/ 456 w 1728"/>
                <a:gd name="T55" fmla="*/ 42 h 936"/>
                <a:gd name="T56" fmla="*/ 542 w 1728"/>
                <a:gd name="T57" fmla="*/ 24 h 936"/>
                <a:gd name="T58" fmla="*/ 640 w 1728"/>
                <a:gd name="T59" fmla="*/ 12 h 936"/>
                <a:gd name="T60" fmla="*/ 748 w 1728"/>
                <a:gd name="T61" fmla="*/ 2 h 936"/>
                <a:gd name="T62" fmla="*/ 864 w 1728"/>
                <a:gd name="T63" fmla="*/ 0 h 936"/>
                <a:gd name="T64" fmla="*/ 922 w 1728"/>
                <a:gd name="T65" fmla="*/ 0 h 936"/>
                <a:gd name="T66" fmla="*/ 1036 w 1728"/>
                <a:gd name="T67" fmla="*/ 6 h 936"/>
                <a:gd name="T68" fmla="*/ 1138 w 1728"/>
                <a:gd name="T69" fmla="*/ 18 h 936"/>
                <a:gd name="T70" fmla="*/ 1230 w 1728"/>
                <a:gd name="T71" fmla="*/ 32 h 936"/>
                <a:gd name="T72" fmla="*/ 1308 w 1728"/>
                <a:gd name="T73" fmla="*/ 52 h 936"/>
                <a:gd name="T74" fmla="*/ 1370 w 1728"/>
                <a:gd name="T75" fmla="*/ 76 h 936"/>
                <a:gd name="T76" fmla="*/ 1414 w 1728"/>
                <a:gd name="T77" fmla="*/ 102 h 936"/>
                <a:gd name="T78" fmla="*/ 1434 w 1728"/>
                <a:gd name="T79" fmla="*/ 122 h 936"/>
                <a:gd name="T80" fmla="*/ 1440 w 1728"/>
                <a:gd name="T81" fmla="*/ 136 h 936"/>
                <a:gd name="T82" fmla="*/ 1440 w 1728"/>
                <a:gd name="T83" fmla="*/ 144 h 9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728" h="936">
                  <a:moveTo>
                    <a:pt x="1440" y="144"/>
                  </a:moveTo>
                  <a:lnTo>
                    <a:pt x="1728" y="720"/>
                  </a:lnTo>
                  <a:lnTo>
                    <a:pt x="1726" y="732"/>
                  </a:lnTo>
                  <a:lnTo>
                    <a:pt x="1724" y="742"/>
                  </a:lnTo>
                  <a:lnTo>
                    <a:pt x="1718" y="752"/>
                  </a:lnTo>
                  <a:lnTo>
                    <a:pt x="1710" y="764"/>
                  </a:lnTo>
                  <a:lnTo>
                    <a:pt x="1700" y="774"/>
                  </a:lnTo>
                  <a:lnTo>
                    <a:pt x="1690" y="784"/>
                  </a:lnTo>
                  <a:lnTo>
                    <a:pt x="1676" y="794"/>
                  </a:lnTo>
                  <a:lnTo>
                    <a:pt x="1660" y="804"/>
                  </a:lnTo>
                  <a:lnTo>
                    <a:pt x="1624" y="822"/>
                  </a:lnTo>
                  <a:lnTo>
                    <a:pt x="1580" y="840"/>
                  </a:lnTo>
                  <a:lnTo>
                    <a:pt x="1530" y="858"/>
                  </a:lnTo>
                  <a:lnTo>
                    <a:pt x="1474" y="872"/>
                  </a:lnTo>
                  <a:lnTo>
                    <a:pt x="1414" y="886"/>
                  </a:lnTo>
                  <a:lnTo>
                    <a:pt x="1348" y="900"/>
                  </a:lnTo>
                  <a:lnTo>
                    <a:pt x="1276" y="910"/>
                  </a:lnTo>
                  <a:lnTo>
                    <a:pt x="1200" y="920"/>
                  </a:lnTo>
                  <a:lnTo>
                    <a:pt x="1120" y="926"/>
                  </a:lnTo>
                  <a:lnTo>
                    <a:pt x="1038" y="932"/>
                  </a:lnTo>
                  <a:lnTo>
                    <a:pt x="952" y="934"/>
                  </a:lnTo>
                  <a:lnTo>
                    <a:pt x="864" y="936"/>
                  </a:lnTo>
                  <a:lnTo>
                    <a:pt x="776" y="934"/>
                  </a:lnTo>
                  <a:lnTo>
                    <a:pt x="690" y="932"/>
                  </a:lnTo>
                  <a:lnTo>
                    <a:pt x="608" y="926"/>
                  </a:lnTo>
                  <a:lnTo>
                    <a:pt x="528" y="920"/>
                  </a:lnTo>
                  <a:lnTo>
                    <a:pt x="452" y="910"/>
                  </a:lnTo>
                  <a:lnTo>
                    <a:pt x="380" y="900"/>
                  </a:lnTo>
                  <a:lnTo>
                    <a:pt x="314" y="886"/>
                  </a:lnTo>
                  <a:lnTo>
                    <a:pt x="254" y="872"/>
                  </a:lnTo>
                  <a:lnTo>
                    <a:pt x="198" y="858"/>
                  </a:lnTo>
                  <a:lnTo>
                    <a:pt x="148" y="840"/>
                  </a:lnTo>
                  <a:lnTo>
                    <a:pt x="104" y="822"/>
                  </a:lnTo>
                  <a:lnTo>
                    <a:pt x="68" y="804"/>
                  </a:lnTo>
                  <a:lnTo>
                    <a:pt x="52" y="794"/>
                  </a:lnTo>
                  <a:lnTo>
                    <a:pt x="38" y="784"/>
                  </a:lnTo>
                  <a:lnTo>
                    <a:pt x="28" y="774"/>
                  </a:lnTo>
                  <a:lnTo>
                    <a:pt x="18" y="764"/>
                  </a:lnTo>
                  <a:lnTo>
                    <a:pt x="10" y="752"/>
                  </a:lnTo>
                  <a:lnTo>
                    <a:pt x="4" y="742"/>
                  </a:lnTo>
                  <a:lnTo>
                    <a:pt x="2" y="732"/>
                  </a:lnTo>
                  <a:lnTo>
                    <a:pt x="0" y="720"/>
                  </a:lnTo>
                  <a:lnTo>
                    <a:pt x="288" y="144"/>
                  </a:lnTo>
                  <a:lnTo>
                    <a:pt x="288" y="136"/>
                  </a:lnTo>
                  <a:lnTo>
                    <a:pt x="290" y="130"/>
                  </a:lnTo>
                  <a:lnTo>
                    <a:pt x="294" y="122"/>
                  </a:lnTo>
                  <a:lnTo>
                    <a:pt x="300" y="114"/>
                  </a:lnTo>
                  <a:lnTo>
                    <a:pt x="314" y="102"/>
                  </a:lnTo>
                  <a:lnTo>
                    <a:pt x="334" y="88"/>
                  </a:lnTo>
                  <a:lnTo>
                    <a:pt x="358" y="76"/>
                  </a:lnTo>
                  <a:lnTo>
                    <a:pt x="386" y="64"/>
                  </a:lnTo>
                  <a:lnTo>
                    <a:pt x="420" y="52"/>
                  </a:lnTo>
                  <a:lnTo>
                    <a:pt x="456" y="42"/>
                  </a:lnTo>
                  <a:lnTo>
                    <a:pt x="498" y="32"/>
                  </a:lnTo>
                  <a:lnTo>
                    <a:pt x="542" y="24"/>
                  </a:lnTo>
                  <a:lnTo>
                    <a:pt x="590" y="18"/>
                  </a:lnTo>
                  <a:lnTo>
                    <a:pt x="640" y="12"/>
                  </a:lnTo>
                  <a:lnTo>
                    <a:pt x="692" y="6"/>
                  </a:lnTo>
                  <a:lnTo>
                    <a:pt x="748" y="2"/>
                  </a:lnTo>
                  <a:lnTo>
                    <a:pt x="806" y="0"/>
                  </a:lnTo>
                  <a:lnTo>
                    <a:pt x="864" y="0"/>
                  </a:lnTo>
                  <a:lnTo>
                    <a:pt x="922" y="0"/>
                  </a:lnTo>
                  <a:lnTo>
                    <a:pt x="980" y="2"/>
                  </a:lnTo>
                  <a:lnTo>
                    <a:pt x="1036" y="6"/>
                  </a:lnTo>
                  <a:lnTo>
                    <a:pt x="1088" y="12"/>
                  </a:lnTo>
                  <a:lnTo>
                    <a:pt x="1138" y="18"/>
                  </a:lnTo>
                  <a:lnTo>
                    <a:pt x="1186" y="24"/>
                  </a:lnTo>
                  <a:lnTo>
                    <a:pt x="1230" y="32"/>
                  </a:lnTo>
                  <a:lnTo>
                    <a:pt x="1272" y="42"/>
                  </a:lnTo>
                  <a:lnTo>
                    <a:pt x="1308" y="52"/>
                  </a:lnTo>
                  <a:lnTo>
                    <a:pt x="1342" y="64"/>
                  </a:lnTo>
                  <a:lnTo>
                    <a:pt x="1370" y="76"/>
                  </a:lnTo>
                  <a:lnTo>
                    <a:pt x="1394" y="88"/>
                  </a:lnTo>
                  <a:lnTo>
                    <a:pt x="1414" y="102"/>
                  </a:lnTo>
                  <a:lnTo>
                    <a:pt x="1428" y="114"/>
                  </a:lnTo>
                  <a:lnTo>
                    <a:pt x="1434" y="122"/>
                  </a:lnTo>
                  <a:lnTo>
                    <a:pt x="1438" y="130"/>
                  </a:lnTo>
                  <a:lnTo>
                    <a:pt x="1440" y="136"/>
                  </a:lnTo>
                  <a:lnTo>
                    <a:pt x="1440" y="144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1" name="Freeform 111"/>
            <p:cNvSpPr>
              <a:spLocks/>
            </p:cNvSpPr>
            <p:nvPr/>
          </p:nvSpPr>
          <p:spPr bwMode="auto">
            <a:xfrm>
              <a:off x="288" y="0"/>
              <a:ext cx="1152" cy="288"/>
            </a:xfrm>
            <a:custGeom>
              <a:avLst/>
              <a:gdLst>
                <a:gd name="T0" fmla="*/ 1152 w 1152"/>
                <a:gd name="T1" fmla="*/ 144 h 288"/>
                <a:gd name="T2" fmla="*/ 1150 w 1152"/>
                <a:gd name="T3" fmla="*/ 158 h 288"/>
                <a:gd name="T4" fmla="*/ 1140 w 1152"/>
                <a:gd name="T5" fmla="*/ 174 h 288"/>
                <a:gd name="T6" fmla="*/ 1106 w 1152"/>
                <a:gd name="T7" fmla="*/ 200 h 288"/>
                <a:gd name="T8" fmla="*/ 1054 w 1152"/>
                <a:gd name="T9" fmla="*/ 224 h 288"/>
                <a:gd name="T10" fmla="*/ 984 w 1152"/>
                <a:gd name="T11" fmla="*/ 246 h 288"/>
                <a:gd name="T12" fmla="*/ 898 w 1152"/>
                <a:gd name="T13" fmla="*/ 264 h 288"/>
                <a:gd name="T14" fmla="*/ 800 w 1152"/>
                <a:gd name="T15" fmla="*/ 276 h 288"/>
                <a:gd name="T16" fmla="*/ 692 w 1152"/>
                <a:gd name="T17" fmla="*/ 286 h 288"/>
                <a:gd name="T18" fmla="*/ 576 w 1152"/>
                <a:gd name="T19" fmla="*/ 288 h 288"/>
                <a:gd name="T20" fmla="*/ 460 w 1152"/>
                <a:gd name="T21" fmla="*/ 286 h 288"/>
                <a:gd name="T22" fmla="*/ 352 w 1152"/>
                <a:gd name="T23" fmla="*/ 276 h 288"/>
                <a:gd name="T24" fmla="*/ 254 w 1152"/>
                <a:gd name="T25" fmla="*/ 264 h 288"/>
                <a:gd name="T26" fmla="*/ 168 w 1152"/>
                <a:gd name="T27" fmla="*/ 246 h 288"/>
                <a:gd name="T28" fmla="*/ 98 w 1152"/>
                <a:gd name="T29" fmla="*/ 224 h 288"/>
                <a:gd name="T30" fmla="*/ 46 w 1152"/>
                <a:gd name="T31" fmla="*/ 200 h 288"/>
                <a:gd name="T32" fmla="*/ 12 w 1152"/>
                <a:gd name="T33" fmla="*/ 174 h 288"/>
                <a:gd name="T34" fmla="*/ 2 w 1152"/>
                <a:gd name="T35" fmla="*/ 158 h 288"/>
                <a:gd name="T36" fmla="*/ 0 w 1152"/>
                <a:gd name="T37" fmla="*/ 144 h 288"/>
                <a:gd name="T38" fmla="*/ 2 w 1152"/>
                <a:gd name="T39" fmla="*/ 130 h 288"/>
                <a:gd name="T40" fmla="*/ 12 w 1152"/>
                <a:gd name="T41" fmla="*/ 114 h 288"/>
                <a:gd name="T42" fmla="*/ 46 w 1152"/>
                <a:gd name="T43" fmla="*/ 88 h 288"/>
                <a:gd name="T44" fmla="*/ 98 w 1152"/>
                <a:gd name="T45" fmla="*/ 64 h 288"/>
                <a:gd name="T46" fmla="*/ 168 w 1152"/>
                <a:gd name="T47" fmla="*/ 42 h 288"/>
                <a:gd name="T48" fmla="*/ 254 w 1152"/>
                <a:gd name="T49" fmla="*/ 24 h 288"/>
                <a:gd name="T50" fmla="*/ 352 w 1152"/>
                <a:gd name="T51" fmla="*/ 12 h 288"/>
                <a:gd name="T52" fmla="*/ 460 w 1152"/>
                <a:gd name="T53" fmla="*/ 2 h 288"/>
                <a:gd name="T54" fmla="*/ 576 w 1152"/>
                <a:gd name="T55" fmla="*/ 0 h 288"/>
                <a:gd name="T56" fmla="*/ 692 w 1152"/>
                <a:gd name="T57" fmla="*/ 2 h 288"/>
                <a:gd name="T58" fmla="*/ 800 w 1152"/>
                <a:gd name="T59" fmla="*/ 12 h 288"/>
                <a:gd name="T60" fmla="*/ 898 w 1152"/>
                <a:gd name="T61" fmla="*/ 24 h 288"/>
                <a:gd name="T62" fmla="*/ 984 w 1152"/>
                <a:gd name="T63" fmla="*/ 42 h 288"/>
                <a:gd name="T64" fmla="*/ 1054 w 1152"/>
                <a:gd name="T65" fmla="*/ 64 h 288"/>
                <a:gd name="T66" fmla="*/ 1106 w 1152"/>
                <a:gd name="T67" fmla="*/ 88 h 288"/>
                <a:gd name="T68" fmla="*/ 1140 w 1152"/>
                <a:gd name="T69" fmla="*/ 114 h 288"/>
                <a:gd name="T70" fmla="*/ 1150 w 1152"/>
                <a:gd name="T71" fmla="*/ 130 h 288"/>
                <a:gd name="T72" fmla="*/ 1152 w 1152"/>
                <a:gd name="T73" fmla="*/ 144 h 2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152"/>
                <a:gd name="T112" fmla="*/ 0 h 288"/>
                <a:gd name="T113" fmla="*/ 1152 w 1152"/>
                <a:gd name="T114" fmla="*/ 288 h 2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152" h="288">
                  <a:moveTo>
                    <a:pt x="1152" y="144"/>
                  </a:moveTo>
                  <a:lnTo>
                    <a:pt x="1152" y="144"/>
                  </a:lnTo>
                  <a:lnTo>
                    <a:pt x="1152" y="152"/>
                  </a:lnTo>
                  <a:lnTo>
                    <a:pt x="1150" y="158"/>
                  </a:lnTo>
                  <a:lnTo>
                    <a:pt x="1146" y="166"/>
                  </a:lnTo>
                  <a:lnTo>
                    <a:pt x="1140" y="174"/>
                  </a:lnTo>
                  <a:lnTo>
                    <a:pt x="1126" y="186"/>
                  </a:lnTo>
                  <a:lnTo>
                    <a:pt x="1106" y="200"/>
                  </a:lnTo>
                  <a:lnTo>
                    <a:pt x="1082" y="212"/>
                  </a:lnTo>
                  <a:lnTo>
                    <a:pt x="1054" y="224"/>
                  </a:lnTo>
                  <a:lnTo>
                    <a:pt x="1020" y="236"/>
                  </a:lnTo>
                  <a:lnTo>
                    <a:pt x="984" y="246"/>
                  </a:lnTo>
                  <a:lnTo>
                    <a:pt x="942" y="256"/>
                  </a:lnTo>
                  <a:lnTo>
                    <a:pt x="898" y="264"/>
                  </a:lnTo>
                  <a:lnTo>
                    <a:pt x="850" y="270"/>
                  </a:lnTo>
                  <a:lnTo>
                    <a:pt x="800" y="276"/>
                  </a:lnTo>
                  <a:lnTo>
                    <a:pt x="748" y="282"/>
                  </a:lnTo>
                  <a:lnTo>
                    <a:pt x="692" y="286"/>
                  </a:lnTo>
                  <a:lnTo>
                    <a:pt x="634" y="288"/>
                  </a:lnTo>
                  <a:lnTo>
                    <a:pt x="576" y="288"/>
                  </a:lnTo>
                  <a:lnTo>
                    <a:pt x="518" y="288"/>
                  </a:lnTo>
                  <a:lnTo>
                    <a:pt x="460" y="286"/>
                  </a:lnTo>
                  <a:lnTo>
                    <a:pt x="404" y="282"/>
                  </a:lnTo>
                  <a:lnTo>
                    <a:pt x="352" y="276"/>
                  </a:lnTo>
                  <a:lnTo>
                    <a:pt x="302" y="270"/>
                  </a:lnTo>
                  <a:lnTo>
                    <a:pt x="254" y="264"/>
                  </a:lnTo>
                  <a:lnTo>
                    <a:pt x="210" y="256"/>
                  </a:lnTo>
                  <a:lnTo>
                    <a:pt x="168" y="246"/>
                  </a:lnTo>
                  <a:lnTo>
                    <a:pt x="132" y="236"/>
                  </a:lnTo>
                  <a:lnTo>
                    <a:pt x="98" y="224"/>
                  </a:lnTo>
                  <a:lnTo>
                    <a:pt x="70" y="212"/>
                  </a:lnTo>
                  <a:lnTo>
                    <a:pt x="46" y="200"/>
                  </a:lnTo>
                  <a:lnTo>
                    <a:pt x="26" y="186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2" y="158"/>
                  </a:lnTo>
                  <a:lnTo>
                    <a:pt x="0" y="152"/>
                  </a:lnTo>
                  <a:lnTo>
                    <a:pt x="0" y="144"/>
                  </a:lnTo>
                  <a:lnTo>
                    <a:pt x="0" y="136"/>
                  </a:lnTo>
                  <a:lnTo>
                    <a:pt x="2" y="130"/>
                  </a:lnTo>
                  <a:lnTo>
                    <a:pt x="6" y="122"/>
                  </a:lnTo>
                  <a:lnTo>
                    <a:pt x="12" y="114"/>
                  </a:lnTo>
                  <a:lnTo>
                    <a:pt x="26" y="102"/>
                  </a:lnTo>
                  <a:lnTo>
                    <a:pt x="46" y="88"/>
                  </a:lnTo>
                  <a:lnTo>
                    <a:pt x="70" y="76"/>
                  </a:lnTo>
                  <a:lnTo>
                    <a:pt x="98" y="64"/>
                  </a:lnTo>
                  <a:lnTo>
                    <a:pt x="132" y="52"/>
                  </a:lnTo>
                  <a:lnTo>
                    <a:pt x="168" y="42"/>
                  </a:lnTo>
                  <a:lnTo>
                    <a:pt x="210" y="32"/>
                  </a:lnTo>
                  <a:lnTo>
                    <a:pt x="254" y="24"/>
                  </a:lnTo>
                  <a:lnTo>
                    <a:pt x="302" y="18"/>
                  </a:lnTo>
                  <a:lnTo>
                    <a:pt x="352" y="12"/>
                  </a:lnTo>
                  <a:lnTo>
                    <a:pt x="404" y="6"/>
                  </a:lnTo>
                  <a:lnTo>
                    <a:pt x="460" y="2"/>
                  </a:lnTo>
                  <a:lnTo>
                    <a:pt x="518" y="0"/>
                  </a:lnTo>
                  <a:lnTo>
                    <a:pt x="576" y="0"/>
                  </a:lnTo>
                  <a:lnTo>
                    <a:pt x="634" y="0"/>
                  </a:lnTo>
                  <a:lnTo>
                    <a:pt x="692" y="2"/>
                  </a:lnTo>
                  <a:lnTo>
                    <a:pt x="748" y="6"/>
                  </a:lnTo>
                  <a:lnTo>
                    <a:pt x="800" y="12"/>
                  </a:lnTo>
                  <a:lnTo>
                    <a:pt x="850" y="18"/>
                  </a:lnTo>
                  <a:lnTo>
                    <a:pt x="898" y="24"/>
                  </a:lnTo>
                  <a:lnTo>
                    <a:pt x="942" y="32"/>
                  </a:lnTo>
                  <a:lnTo>
                    <a:pt x="984" y="42"/>
                  </a:lnTo>
                  <a:lnTo>
                    <a:pt x="1020" y="52"/>
                  </a:lnTo>
                  <a:lnTo>
                    <a:pt x="1054" y="64"/>
                  </a:lnTo>
                  <a:lnTo>
                    <a:pt x="1082" y="76"/>
                  </a:lnTo>
                  <a:lnTo>
                    <a:pt x="1106" y="88"/>
                  </a:lnTo>
                  <a:lnTo>
                    <a:pt x="1126" y="102"/>
                  </a:lnTo>
                  <a:lnTo>
                    <a:pt x="1140" y="114"/>
                  </a:lnTo>
                  <a:lnTo>
                    <a:pt x="1146" y="122"/>
                  </a:lnTo>
                  <a:lnTo>
                    <a:pt x="1150" y="130"/>
                  </a:lnTo>
                  <a:lnTo>
                    <a:pt x="1152" y="136"/>
                  </a:lnTo>
                  <a:lnTo>
                    <a:pt x="1152" y="144"/>
                  </a:lnTo>
                  <a:close/>
                </a:path>
              </a:pathLst>
            </a:cu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82" name="Oval 112"/>
          <p:cNvSpPr>
            <a:spLocks noChangeArrowheads="1"/>
          </p:cNvSpPr>
          <p:nvPr/>
        </p:nvSpPr>
        <p:spPr bwMode="auto">
          <a:xfrm>
            <a:off x="1473200" y="2487389"/>
            <a:ext cx="2235200" cy="727075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3" name="Freeform 113"/>
          <p:cNvSpPr>
            <a:spLocks/>
          </p:cNvSpPr>
          <p:nvPr/>
        </p:nvSpPr>
        <p:spPr bwMode="auto">
          <a:xfrm>
            <a:off x="1893888" y="1196752"/>
            <a:ext cx="1430337" cy="1657350"/>
          </a:xfrm>
          <a:custGeom>
            <a:avLst/>
            <a:gdLst>
              <a:gd name="T0" fmla="*/ 1430337 w 576"/>
              <a:gd name="T1" fmla="*/ 1473200 h 648"/>
              <a:gd name="T2" fmla="*/ 1430337 w 576"/>
              <a:gd name="T3" fmla="*/ 1473200 h 648"/>
              <a:gd name="T4" fmla="*/ 1425371 w 576"/>
              <a:gd name="T5" fmla="*/ 1493661 h 648"/>
              <a:gd name="T6" fmla="*/ 1415438 w 576"/>
              <a:gd name="T7" fmla="*/ 1509007 h 648"/>
              <a:gd name="T8" fmla="*/ 1400538 w 576"/>
              <a:gd name="T9" fmla="*/ 1529468 h 648"/>
              <a:gd name="T10" fmla="*/ 1375706 w 576"/>
              <a:gd name="T11" fmla="*/ 1544814 h 648"/>
              <a:gd name="T12" fmla="*/ 1345907 w 576"/>
              <a:gd name="T13" fmla="*/ 1560160 h 648"/>
              <a:gd name="T14" fmla="*/ 1306176 w 576"/>
              <a:gd name="T15" fmla="*/ 1575506 h 648"/>
              <a:gd name="T16" fmla="*/ 1221746 w 576"/>
              <a:gd name="T17" fmla="*/ 1601082 h 648"/>
              <a:gd name="T18" fmla="*/ 1117451 w 576"/>
              <a:gd name="T19" fmla="*/ 1626658 h 648"/>
              <a:gd name="T20" fmla="*/ 993290 w 576"/>
              <a:gd name="T21" fmla="*/ 1642004 h 648"/>
              <a:gd name="T22" fmla="*/ 859195 w 576"/>
              <a:gd name="T23" fmla="*/ 1652235 h 648"/>
              <a:gd name="T24" fmla="*/ 715169 w 576"/>
              <a:gd name="T25" fmla="*/ 1657350 h 648"/>
              <a:gd name="T26" fmla="*/ 715169 w 576"/>
              <a:gd name="T27" fmla="*/ 1657350 h 648"/>
              <a:gd name="T28" fmla="*/ 571142 w 576"/>
              <a:gd name="T29" fmla="*/ 1652235 h 648"/>
              <a:gd name="T30" fmla="*/ 437047 w 576"/>
              <a:gd name="T31" fmla="*/ 1642004 h 648"/>
              <a:gd name="T32" fmla="*/ 312886 w 576"/>
              <a:gd name="T33" fmla="*/ 1626658 h 648"/>
              <a:gd name="T34" fmla="*/ 208591 w 576"/>
              <a:gd name="T35" fmla="*/ 1601082 h 648"/>
              <a:gd name="T36" fmla="*/ 124161 w 576"/>
              <a:gd name="T37" fmla="*/ 1575506 h 648"/>
              <a:gd name="T38" fmla="*/ 84430 w 576"/>
              <a:gd name="T39" fmla="*/ 1560160 h 648"/>
              <a:gd name="T40" fmla="*/ 54631 w 576"/>
              <a:gd name="T41" fmla="*/ 1544814 h 648"/>
              <a:gd name="T42" fmla="*/ 29799 w 576"/>
              <a:gd name="T43" fmla="*/ 1529468 h 648"/>
              <a:gd name="T44" fmla="*/ 14899 w 576"/>
              <a:gd name="T45" fmla="*/ 1509007 h 648"/>
              <a:gd name="T46" fmla="*/ 4966 w 576"/>
              <a:gd name="T47" fmla="*/ 1493661 h 648"/>
              <a:gd name="T48" fmla="*/ 0 w 576"/>
              <a:gd name="T49" fmla="*/ 1473200 h 648"/>
              <a:gd name="T50" fmla="*/ 715169 w 576"/>
              <a:gd name="T51" fmla="*/ 0 h 648"/>
              <a:gd name="T52" fmla="*/ 1430337 w 576"/>
              <a:gd name="T53" fmla="*/ 1473200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gradFill rotWithShape="1">
            <a:gsLst>
              <a:gs pos="0">
                <a:srgbClr val="374517"/>
              </a:gs>
              <a:gs pos="100000">
                <a:srgbClr val="9CBC55"/>
              </a:gs>
            </a:gsLst>
            <a:lin ang="0" scaled="1"/>
          </a:gradFill>
          <a:ln>
            <a:noFill/>
          </a:ln>
          <a:effectLst>
            <a:outerShdw sx="86000" sy="86000" algn="ctr" rotWithShape="0">
              <a:srgbClr val="000000">
                <a:alpha val="17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tIns="0" rIns="72000" bIns="0" anchor="ctr"/>
          <a:lstStyle/>
          <a:p>
            <a:pPr latinLnBrk="1"/>
            <a:endParaRPr lang="zh-CN" altLang="en-US" sz="16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4" name="Text Box 114"/>
          <p:cNvSpPr txBox="1">
            <a:spLocks noChangeArrowheads="1"/>
          </p:cNvSpPr>
          <p:nvPr/>
        </p:nvSpPr>
        <p:spPr bwMode="auto">
          <a:xfrm>
            <a:off x="2120221" y="2254027"/>
            <a:ext cx="9284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Premium</a:t>
            </a: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Design</a:t>
            </a:r>
            <a:endParaRPr kumimoji="0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5" name="Text Box 115"/>
          <p:cNvSpPr txBox="1">
            <a:spLocks noChangeArrowheads="1"/>
          </p:cNvSpPr>
          <p:nvPr/>
        </p:nvSpPr>
        <p:spPr bwMode="auto">
          <a:xfrm>
            <a:off x="2079150" y="3141439"/>
            <a:ext cx="1050288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Diversity</a:t>
            </a: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of Culture</a:t>
            </a: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Immense</a:t>
            </a: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Visual Appeal</a:t>
            </a:r>
            <a:endParaRPr kumimoji="0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6" name="Text Box 116"/>
          <p:cNvSpPr txBox="1">
            <a:spLocks noChangeArrowheads="1"/>
          </p:cNvSpPr>
          <p:nvPr/>
        </p:nvSpPr>
        <p:spPr bwMode="auto">
          <a:xfrm>
            <a:off x="2077562" y="4473352"/>
            <a:ext cx="1050288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Visual</a:t>
            </a: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Appealing</a:t>
            </a: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Immense</a:t>
            </a: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Visual Appeal</a:t>
            </a:r>
            <a:endParaRPr kumimoji="0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7" name="Text Box 117"/>
          <p:cNvSpPr txBox="1">
            <a:spLocks noChangeArrowheads="1"/>
          </p:cNvSpPr>
          <p:nvPr/>
        </p:nvSpPr>
        <p:spPr bwMode="auto">
          <a:xfrm>
            <a:off x="4032250" y="2925539"/>
            <a:ext cx="4105275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Sleek Diagram &amp; Chart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Immense visual appeal Premade PowerPoint Templates,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Professional quality templates in a couple of clicks away</a:t>
            </a:r>
            <a:r>
              <a: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234867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!</a:t>
            </a:r>
            <a:endParaRPr kumimoji="0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234867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8" name="Text Box 118"/>
          <p:cNvSpPr txBox="1">
            <a:spLocks noChangeArrowheads="1"/>
          </p:cNvSpPr>
          <p:nvPr/>
        </p:nvSpPr>
        <p:spPr bwMode="auto">
          <a:xfrm>
            <a:off x="3721100" y="1701577"/>
            <a:ext cx="4535488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Eye-Catching Visual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Feel the touch of art - PowerPoint Templates, PPT Slides,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PPT Diagrams For Your Presentation</a:t>
            </a:r>
            <a:endParaRPr kumimoji="0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9" name="Text Box 119"/>
          <p:cNvSpPr txBox="1">
            <a:spLocks noChangeArrowheads="1"/>
          </p:cNvSpPr>
          <p:nvPr/>
        </p:nvSpPr>
        <p:spPr bwMode="auto">
          <a:xfrm>
            <a:off x="4535488" y="4149502"/>
            <a:ext cx="37084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Ready to Use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Subscription offers you all designs you'll ever need to make your PowerPoint </a:t>
            </a:r>
            <a:endParaRPr kumimoji="0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695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utoShape 105"/>
          <p:cNvSpPr>
            <a:spLocks noChangeArrowheads="1"/>
          </p:cNvSpPr>
          <p:nvPr/>
        </p:nvSpPr>
        <p:spPr bwMode="auto">
          <a:xfrm>
            <a:off x="762000" y="5688161"/>
            <a:ext cx="2411413" cy="765175"/>
          </a:xfrm>
          <a:prstGeom prst="roundRect">
            <a:avLst>
              <a:gd name="adj" fmla="val 14014"/>
            </a:avLst>
          </a:prstGeom>
          <a:gradFill rotWithShape="1">
            <a:gsLst>
              <a:gs pos="0">
                <a:srgbClr val="000000">
                  <a:alpha val="20000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9" name="AutoShape 106"/>
          <p:cNvSpPr>
            <a:spLocks noChangeArrowheads="1"/>
          </p:cNvSpPr>
          <p:nvPr/>
        </p:nvSpPr>
        <p:spPr bwMode="auto">
          <a:xfrm>
            <a:off x="3354388" y="5688161"/>
            <a:ext cx="2411412" cy="765175"/>
          </a:xfrm>
          <a:prstGeom prst="roundRect">
            <a:avLst>
              <a:gd name="adj" fmla="val 14014"/>
            </a:avLst>
          </a:prstGeom>
          <a:gradFill rotWithShape="1">
            <a:gsLst>
              <a:gs pos="0">
                <a:srgbClr val="000000">
                  <a:alpha val="20000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0" name="AutoShape 107"/>
          <p:cNvSpPr>
            <a:spLocks noChangeArrowheads="1"/>
          </p:cNvSpPr>
          <p:nvPr/>
        </p:nvSpPr>
        <p:spPr bwMode="auto">
          <a:xfrm>
            <a:off x="5946775" y="5688161"/>
            <a:ext cx="2411413" cy="765175"/>
          </a:xfrm>
          <a:prstGeom prst="roundRect">
            <a:avLst>
              <a:gd name="adj" fmla="val 14014"/>
            </a:avLst>
          </a:prstGeom>
          <a:gradFill rotWithShape="1">
            <a:gsLst>
              <a:gs pos="0">
                <a:srgbClr val="000000">
                  <a:alpha val="20000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1" name="Line 108"/>
          <p:cNvSpPr>
            <a:spLocks noChangeShapeType="1"/>
          </p:cNvSpPr>
          <p:nvPr/>
        </p:nvSpPr>
        <p:spPr bwMode="auto">
          <a:xfrm>
            <a:off x="4541838" y="1584474"/>
            <a:ext cx="0" cy="1295400"/>
          </a:xfrm>
          <a:prstGeom prst="line">
            <a:avLst/>
          </a:prstGeom>
          <a:noFill/>
          <a:ln w="19050">
            <a:solidFill>
              <a:srgbClr val="194D3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latinLnBrk="1"/>
            <a:endParaRPr lang="zh-CN" altLang="en-US" sz="16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2" name="Freeform 109"/>
          <p:cNvSpPr>
            <a:spLocks/>
          </p:cNvSpPr>
          <p:nvPr/>
        </p:nvSpPr>
        <p:spPr bwMode="auto">
          <a:xfrm>
            <a:off x="1985963" y="1836886"/>
            <a:ext cx="5148262" cy="1042988"/>
          </a:xfrm>
          <a:custGeom>
            <a:avLst/>
            <a:gdLst>
              <a:gd name="T0" fmla="*/ 0 w 3289"/>
              <a:gd name="T1" fmla="*/ 1042988 h 113"/>
              <a:gd name="T2" fmla="*/ 0 w 3289"/>
              <a:gd name="T3" fmla="*/ 0 h 113"/>
              <a:gd name="T4" fmla="*/ 5148262 w 3289"/>
              <a:gd name="T5" fmla="*/ 0 h 113"/>
              <a:gd name="T6" fmla="*/ 5148262 w 3289"/>
              <a:gd name="T7" fmla="*/ 1042988 h 113"/>
              <a:gd name="T8" fmla="*/ 0 60000 65536"/>
              <a:gd name="T9" fmla="*/ 0 60000 65536"/>
              <a:gd name="T10" fmla="*/ 0 60000 65536"/>
              <a:gd name="T11" fmla="*/ 0 60000 65536"/>
              <a:gd name="T12" fmla="*/ 0 w 3289"/>
              <a:gd name="T13" fmla="*/ 0 h 113"/>
              <a:gd name="T14" fmla="*/ 3289 w 3289"/>
              <a:gd name="T15" fmla="*/ 113 h 11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289" h="113">
                <a:moveTo>
                  <a:pt x="0" y="113"/>
                </a:moveTo>
                <a:lnTo>
                  <a:pt x="0" y="0"/>
                </a:lnTo>
                <a:lnTo>
                  <a:pt x="3289" y="0"/>
                </a:lnTo>
                <a:lnTo>
                  <a:pt x="3289" y="113"/>
                </a:lnTo>
              </a:path>
            </a:pathLst>
          </a:custGeom>
          <a:noFill/>
          <a:ln w="19050" cmpd="sng">
            <a:solidFill>
              <a:srgbClr val="194D3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latinLnBrk="1"/>
            <a:endParaRPr lang="zh-CN" altLang="en-US" sz="1600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3" name="AutoShape 110"/>
          <p:cNvSpPr>
            <a:spLocks noChangeArrowheads="1"/>
          </p:cNvSpPr>
          <p:nvPr/>
        </p:nvSpPr>
        <p:spPr bwMode="auto">
          <a:xfrm>
            <a:off x="762000" y="2879874"/>
            <a:ext cx="2411413" cy="2808287"/>
          </a:xfrm>
          <a:prstGeom prst="roundRect">
            <a:avLst>
              <a:gd name="adj" fmla="val 5528"/>
            </a:avLst>
          </a:prstGeom>
          <a:gradFill rotWithShape="1">
            <a:gsLst>
              <a:gs pos="0">
                <a:srgbClr val="669933"/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lIns="342000" tIns="36000" bIns="360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ko-KR" altLang="en-US" sz="1600" smtClean="0">
              <a:solidFill>
                <a:srgbClr val="333333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grpSp>
        <p:nvGrpSpPr>
          <p:cNvPr id="114" name="Group 8"/>
          <p:cNvGrpSpPr>
            <a:grpSpLocks/>
          </p:cNvGrpSpPr>
          <p:nvPr/>
        </p:nvGrpSpPr>
        <p:grpSpPr bwMode="auto">
          <a:xfrm>
            <a:off x="3279775" y="897086"/>
            <a:ext cx="2736850" cy="1019175"/>
            <a:chOff x="0" y="0"/>
            <a:chExt cx="1724" cy="642"/>
          </a:xfrm>
        </p:grpSpPr>
        <p:pic>
          <p:nvPicPr>
            <p:cNvPr id="115" name="AutoShape 11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724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6" name="Text Box 10"/>
            <p:cNvSpPr txBox="1">
              <a:spLocks noChangeArrowheads="1"/>
            </p:cNvSpPr>
            <p:nvPr/>
          </p:nvSpPr>
          <p:spPr bwMode="auto">
            <a:xfrm>
              <a:off x="69" y="68"/>
              <a:ext cx="1476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ko-KR" altLang="en-US" sz="180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17" name="AutoShape 112"/>
          <p:cNvSpPr>
            <a:spLocks noChangeArrowheads="1"/>
          </p:cNvSpPr>
          <p:nvPr/>
        </p:nvSpPr>
        <p:spPr bwMode="auto">
          <a:xfrm>
            <a:off x="3389313" y="1008211"/>
            <a:ext cx="2339975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8" name="Text Box 113"/>
          <p:cNvSpPr txBox="1">
            <a:spLocks noChangeArrowheads="1"/>
          </p:cNvSpPr>
          <p:nvPr/>
        </p:nvSpPr>
        <p:spPr bwMode="auto">
          <a:xfrm>
            <a:off x="3389313" y="1114574"/>
            <a:ext cx="23050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Stylish Design</a:t>
            </a: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Gulim" pitchFamily="34" charset="-127"/>
            </a:endParaRPr>
          </a:p>
        </p:txBody>
      </p:sp>
      <p:grpSp>
        <p:nvGrpSpPr>
          <p:cNvPr id="119" name="Group 13"/>
          <p:cNvGrpSpPr>
            <a:grpSpLocks/>
          </p:cNvGrpSpPr>
          <p:nvPr/>
        </p:nvGrpSpPr>
        <p:grpSpPr bwMode="auto">
          <a:xfrm>
            <a:off x="749300" y="2878286"/>
            <a:ext cx="2597150" cy="1019175"/>
            <a:chOff x="0" y="0"/>
            <a:chExt cx="1636" cy="642"/>
          </a:xfrm>
        </p:grpSpPr>
        <p:pic>
          <p:nvPicPr>
            <p:cNvPr id="120" name="AutoShape 11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6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1" name="Text Box 15"/>
            <p:cNvSpPr txBox="1">
              <a:spLocks noChangeArrowheads="1"/>
            </p:cNvSpPr>
            <p:nvPr/>
          </p:nvSpPr>
          <p:spPr bwMode="auto">
            <a:xfrm>
              <a:off x="73" y="68"/>
              <a:ext cx="1386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ko-KR" altLang="en-US" sz="180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2" name="AutoShape 115"/>
          <p:cNvSpPr>
            <a:spLocks noChangeArrowheads="1"/>
          </p:cNvSpPr>
          <p:nvPr/>
        </p:nvSpPr>
        <p:spPr bwMode="auto">
          <a:xfrm>
            <a:off x="869950" y="2987824"/>
            <a:ext cx="2195513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3" name="Text Box 116"/>
          <p:cNvSpPr txBox="1">
            <a:spLocks noChangeArrowheads="1"/>
          </p:cNvSpPr>
          <p:nvPr/>
        </p:nvSpPr>
        <p:spPr bwMode="auto">
          <a:xfrm>
            <a:off x="796925" y="3700611"/>
            <a:ext cx="2339975" cy="127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It’s about giving you the variety you need to meet the design on your mind. 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We create powerpoint templates based on new visual trends that’s fresh, relevant and always on the cutting edge.</a:t>
            </a: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Gulim" pitchFamily="34" charset="-127"/>
            </a:endParaRPr>
          </a:p>
        </p:txBody>
      </p:sp>
      <p:sp>
        <p:nvSpPr>
          <p:cNvPr id="124" name="Text Box 117"/>
          <p:cNvSpPr txBox="1">
            <a:spLocks noChangeArrowheads="1"/>
          </p:cNvSpPr>
          <p:nvPr/>
        </p:nvSpPr>
        <p:spPr bwMode="auto">
          <a:xfrm>
            <a:off x="833438" y="3046561"/>
            <a:ext cx="2232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More choices and</a:t>
            </a: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visual trends</a:t>
            </a: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Gulim" pitchFamily="34" charset="-127"/>
            </a:endParaRPr>
          </a:p>
        </p:txBody>
      </p:sp>
      <p:sp>
        <p:nvSpPr>
          <p:cNvPr id="125" name="AutoShape 118"/>
          <p:cNvSpPr>
            <a:spLocks noChangeArrowheads="1"/>
          </p:cNvSpPr>
          <p:nvPr/>
        </p:nvSpPr>
        <p:spPr bwMode="auto">
          <a:xfrm>
            <a:off x="3354388" y="2879874"/>
            <a:ext cx="2411412" cy="2808287"/>
          </a:xfrm>
          <a:prstGeom prst="roundRect">
            <a:avLst>
              <a:gd name="adj" fmla="val 5134"/>
            </a:avLst>
          </a:prstGeom>
          <a:gradFill rotWithShape="1">
            <a:gsLst>
              <a:gs pos="0">
                <a:srgbClr val="669933"/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lIns="342000" tIns="36000" bIns="360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ko-KR" altLang="en-US" sz="1600" smtClean="0">
              <a:solidFill>
                <a:srgbClr val="333333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grpSp>
        <p:nvGrpSpPr>
          <p:cNvPr id="126" name="Group 20"/>
          <p:cNvGrpSpPr>
            <a:grpSpLocks/>
          </p:cNvGrpSpPr>
          <p:nvPr/>
        </p:nvGrpSpPr>
        <p:grpSpPr bwMode="auto">
          <a:xfrm>
            <a:off x="3346450" y="2878286"/>
            <a:ext cx="2597150" cy="1019175"/>
            <a:chOff x="0" y="0"/>
            <a:chExt cx="1636" cy="642"/>
          </a:xfrm>
        </p:grpSpPr>
        <p:pic>
          <p:nvPicPr>
            <p:cNvPr id="127" name="AutoShape 11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6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8" name="Text Box 22"/>
            <p:cNvSpPr txBox="1">
              <a:spLocks noChangeArrowheads="1"/>
            </p:cNvSpPr>
            <p:nvPr/>
          </p:nvSpPr>
          <p:spPr bwMode="auto">
            <a:xfrm>
              <a:off x="71" y="67"/>
              <a:ext cx="1386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ko-KR" altLang="en-US" sz="180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9" name="AutoShape 120"/>
          <p:cNvSpPr>
            <a:spLocks noChangeArrowheads="1"/>
          </p:cNvSpPr>
          <p:nvPr/>
        </p:nvSpPr>
        <p:spPr bwMode="auto">
          <a:xfrm>
            <a:off x="3462338" y="2987824"/>
            <a:ext cx="2195512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0" name="Text Box 121"/>
          <p:cNvSpPr txBox="1">
            <a:spLocks noChangeArrowheads="1"/>
          </p:cNvSpPr>
          <p:nvPr/>
        </p:nvSpPr>
        <p:spPr bwMode="auto">
          <a:xfrm>
            <a:off x="3389313" y="3700611"/>
            <a:ext cx="2339975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PresenterTemplates provides the themes that surrounds you every day. We cover a wide range of subjects including business, IT, lifestyle, nature, travel, technology, school, culture and much more   for you to choose from and about 200 are added  every month.</a:t>
            </a: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Gulim" pitchFamily="34" charset="-127"/>
            </a:endParaRPr>
          </a:p>
        </p:txBody>
      </p:sp>
      <p:sp>
        <p:nvSpPr>
          <p:cNvPr id="131" name="Text Box 122"/>
          <p:cNvSpPr txBox="1">
            <a:spLocks noChangeArrowheads="1"/>
          </p:cNvSpPr>
          <p:nvPr/>
        </p:nvSpPr>
        <p:spPr bwMode="auto">
          <a:xfrm>
            <a:off x="3455988" y="3086249"/>
            <a:ext cx="2232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A wide range of subjects</a:t>
            </a: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Gulim" pitchFamily="34" charset="-127"/>
            </a:endParaRPr>
          </a:p>
        </p:txBody>
      </p:sp>
      <p:sp>
        <p:nvSpPr>
          <p:cNvPr id="132" name="AutoShape 123"/>
          <p:cNvSpPr>
            <a:spLocks noChangeArrowheads="1"/>
          </p:cNvSpPr>
          <p:nvPr/>
        </p:nvSpPr>
        <p:spPr bwMode="auto">
          <a:xfrm>
            <a:off x="5946775" y="2879874"/>
            <a:ext cx="2411413" cy="2808287"/>
          </a:xfrm>
          <a:prstGeom prst="roundRect">
            <a:avLst>
              <a:gd name="adj" fmla="val 5134"/>
            </a:avLst>
          </a:prstGeom>
          <a:gradFill rotWithShape="1">
            <a:gsLst>
              <a:gs pos="0">
                <a:srgbClr val="669933"/>
              </a:gs>
              <a:gs pos="100000">
                <a:srgbClr val="FFFFFF"/>
              </a:gs>
            </a:gsLst>
            <a:lin ang="5400000" scaled="1"/>
          </a:gradFill>
          <a:ln w="19050">
            <a:solidFill>
              <a:srgbClr val="FFFFFF"/>
            </a:solidFill>
            <a:round/>
            <a:headEnd/>
            <a:tailEnd/>
          </a:ln>
        </p:spPr>
        <p:txBody>
          <a:bodyPr wrap="none" lIns="342000" tIns="36000" bIns="36000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spcBef>
                <a:spcPct val="0"/>
              </a:spcBef>
              <a:buFontTx/>
              <a:buNone/>
            </a:pPr>
            <a:endParaRPr lang="ko-KR" altLang="en-US" sz="1600" smtClean="0">
              <a:solidFill>
                <a:srgbClr val="333333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grpSp>
        <p:nvGrpSpPr>
          <p:cNvPr id="133" name="Group 27"/>
          <p:cNvGrpSpPr>
            <a:grpSpLocks/>
          </p:cNvGrpSpPr>
          <p:nvPr/>
        </p:nvGrpSpPr>
        <p:grpSpPr bwMode="auto">
          <a:xfrm>
            <a:off x="5937250" y="2878286"/>
            <a:ext cx="2597150" cy="1019175"/>
            <a:chOff x="0" y="0"/>
            <a:chExt cx="1636" cy="642"/>
          </a:xfrm>
        </p:grpSpPr>
        <p:pic>
          <p:nvPicPr>
            <p:cNvPr id="134" name="AutoShape 124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6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5" name="Text Box 29"/>
            <p:cNvSpPr txBox="1">
              <a:spLocks noChangeArrowheads="1"/>
            </p:cNvSpPr>
            <p:nvPr/>
          </p:nvSpPr>
          <p:spPr bwMode="auto">
            <a:xfrm>
              <a:off x="72" y="67"/>
              <a:ext cx="1386" cy="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ko-KR" altLang="en-US" sz="180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6" name="AutoShape 125"/>
          <p:cNvSpPr>
            <a:spLocks noChangeArrowheads="1"/>
          </p:cNvSpPr>
          <p:nvPr/>
        </p:nvSpPr>
        <p:spPr bwMode="auto">
          <a:xfrm>
            <a:off x="6054725" y="2987824"/>
            <a:ext cx="2195513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7" name="Text Box 126"/>
          <p:cNvSpPr txBox="1">
            <a:spLocks noChangeArrowheads="1"/>
          </p:cNvSpPr>
          <p:nvPr/>
        </p:nvSpPr>
        <p:spPr bwMode="auto">
          <a:xfrm>
            <a:off x="5981700" y="3700611"/>
            <a:ext cx="2339975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PowerPoint is a complete presentation graphics package. It gives you everything you need to produce a professional-looking presentation. PowerPoint offers word processing, outlining, drawing, graphing, and presentation management tools- all designed to be easy to use and learn.</a:t>
            </a: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Gulim" pitchFamily="34" charset="-127"/>
            </a:endParaRPr>
          </a:p>
        </p:txBody>
      </p:sp>
      <p:sp>
        <p:nvSpPr>
          <p:cNvPr id="138" name="Text Box 127"/>
          <p:cNvSpPr txBox="1">
            <a:spLocks noChangeArrowheads="1"/>
          </p:cNvSpPr>
          <p:nvPr/>
        </p:nvSpPr>
        <p:spPr bwMode="auto">
          <a:xfrm>
            <a:off x="6018213" y="3046561"/>
            <a:ext cx="2232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PowerPoint Presentation</a:t>
            </a: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Gulim" pitchFamily="34" charset="-127"/>
            </a:endParaRPr>
          </a:p>
        </p:txBody>
      </p:sp>
      <p:sp>
        <p:nvSpPr>
          <p:cNvPr id="139" name="AutoShape 128"/>
          <p:cNvSpPr>
            <a:spLocks noChangeArrowheads="1"/>
          </p:cNvSpPr>
          <p:nvPr/>
        </p:nvSpPr>
        <p:spPr bwMode="auto">
          <a:xfrm>
            <a:off x="3355975" y="2014686"/>
            <a:ext cx="2409825" cy="6842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rgbClr val="878787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0" name="AutoShape 129"/>
          <p:cNvSpPr>
            <a:spLocks noChangeArrowheads="1"/>
          </p:cNvSpPr>
          <p:nvPr/>
        </p:nvSpPr>
        <p:spPr bwMode="auto">
          <a:xfrm>
            <a:off x="3389313" y="2051199"/>
            <a:ext cx="2339975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1" name="Text Box 130"/>
          <p:cNvSpPr txBox="1">
            <a:spLocks noChangeArrowheads="1"/>
          </p:cNvSpPr>
          <p:nvPr/>
        </p:nvSpPr>
        <p:spPr bwMode="auto">
          <a:xfrm>
            <a:off x="3389313" y="2109936"/>
            <a:ext cx="23050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Eye-Catching</a:t>
            </a:r>
          </a:p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Visual</a:t>
            </a: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Gulim" pitchFamily="34" charset="-127"/>
            </a:endParaRPr>
          </a:p>
        </p:txBody>
      </p:sp>
      <p:sp>
        <p:nvSpPr>
          <p:cNvPr id="142" name="AutoShape 131"/>
          <p:cNvSpPr>
            <a:spLocks noChangeArrowheads="1"/>
          </p:cNvSpPr>
          <p:nvPr/>
        </p:nvSpPr>
        <p:spPr bwMode="auto">
          <a:xfrm>
            <a:off x="762000" y="2014686"/>
            <a:ext cx="2409825" cy="6842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rgbClr val="878787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3" name="AutoShape 132"/>
          <p:cNvSpPr>
            <a:spLocks noChangeArrowheads="1"/>
          </p:cNvSpPr>
          <p:nvPr/>
        </p:nvSpPr>
        <p:spPr bwMode="auto">
          <a:xfrm>
            <a:off x="795338" y="2051199"/>
            <a:ext cx="2339975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4" name="Text Box 133"/>
          <p:cNvSpPr txBox="1">
            <a:spLocks noChangeArrowheads="1"/>
          </p:cNvSpPr>
          <p:nvPr/>
        </p:nvSpPr>
        <p:spPr bwMode="auto">
          <a:xfrm>
            <a:off x="795338" y="2109936"/>
            <a:ext cx="2305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Immense Visual Appeal</a:t>
            </a: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Gulim" pitchFamily="34" charset="-127"/>
            </a:endParaRPr>
          </a:p>
        </p:txBody>
      </p:sp>
      <p:sp>
        <p:nvSpPr>
          <p:cNvPr id="145" name="AutoShape 134"/>
          <p:cNvSpPr>
            <a:spLocks noChangeArrowheads="1"/>
          </p:cNvSpPr>
          <p:nvPr/>
        </p:nvSpPr>
        <p:spPr bwMode="auto">
          <a:xfrm>
            <a:off x="5948363" y="2014686"/>
            <a:ext cx="2409825" cy="684213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100000">
                <a:srgbClr val="878787"/>
              </a:gs>
            </a:gsLst>
            <a:lin ang="5400000" scaled="1"/>
          </a:gradFill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6" name="AutoShape 135"/>
          <p:cNvSpPr>
            <a:spLocks noChangeArrowheads="1"/>
          </p:cNvSpPr>
          <p:nvPr/>
        </p:nvSpPr>
        <p:spPr bwMode="auto">
          <a:xfrm>
            <a:off x="5981700" y="2051199"/>
            <a:ext cx="2339975" cy="323850"/>
          </a:xfrm>
          <a:prstGeom prst="roundRect">
            <a:avLst>
              <a:gd name="adj" fmla="val 25981"/>
            </a:avLst>
          </a:prstGeom>
          <a:gradFill rotWithShape="1">
            <a:gsLst>
              <a:gs pos="0">
                <a:srgbClr val="FFFFFF"/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7" name="Text Box 136"/>
          <p:cNvSpPr txBox="1">
            <a:spLocks noChangeArrowheads="1"/>
          </p:cNvSpPr>
          <p:nvPr/>
        </p:nvSpPr>
        <p:spPr bwMode="auto">
          <a:xfrm>
            <a:off x="5981700" y="2109936"/>
            <a:ext cx="230505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Sleek Diagram &amp; Chart</a:t>
            </a:r>
            <a:endParaRPr kumimoji="0" lang="ko-KR" altLang="en-US" sz="16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59845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3039" y="1412776"/>
            <a:ext cx="7845425" cy="4273474"/>
            <a:chOff x="857250" y="1484313"/>
            <a:chExt cx="8131175" cy="4429125"/>
          </a:xfrm>
        </p:grpSpPr>
        <p:pic>
          <p:nvPicPr>
            <p:cNvPr id="148" name="Picture 275" descr="Untitled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14463" y="2408238"/>
              <a:ext cx="749300" cy="865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9" name="Picture 276" descr="Untitled-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0213" y="3408363"/>
              <a:ext cx="750887" cy="8651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0" name="Picture 277" descr="Untitled-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0250" y="4419600"/>
              <a:ext cx="755650" cy="865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51" name="Group 5"/>
            <p:cNvGrpSpPr>
              <a:grpSpLocks/>
            </p:cNvGrpSpPr>
            <p:nvPr/>
          </p:nvGrpSpPr>
          <p:grpSpPr bwMode="auto">
            <a:xfrm>
              <a:off x="1630363" y="1484313"/>
              <a:ext cx="6429375" cy="1428750"/>
              <a:chOff x="0" y="0"/>
              <a:chExt cx="6429375" cy="1428750"/>
            </a:xfrm>
          </p:grpSpPr>
          <p:sp>
            <p:nvSpPr>
              <p:cNvPr id="152" name="모서리가 둥근 직사각형 80"/>
              <p:cNvSpPr>
                <a:spLocks noChangeArrowheads="1"/>
              </p:cNvSpPr>
              <p:nvPr/>
            </p:nvSpPr>
            <p:spPr bwMode="auto">
              <a:xfrm>
                <a:off x="0" y="571500"/>
                <a:ext cx="6429375" cy="857250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000000">
                      <a:alpha val="42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53" name="Group 7"/>
              <p:cNvGrpSpPr>
                <a:grpSpLocks/>
              </p:cNvGrpSpPr>
              <p:nvPr/>
            </p:nvGrpSpPr>
            <p:grpSpPr bwMode="auto">
              <a:xfrm>
                <a:off x="285750" y="0"/>
                <a:ext cx="5506994" cy="1143000"/>
                <a:chOff x="0" y="0"/>
                <a:chExt cx="5507033" cy="1143008"/>
              </a:xfrm>
            </p:grpSpPr>
            <p:grpSp>
              <p:nvGrpSpPr>
                <p:cNvPr id="154" name="Group 8"/>
                <p:cNvGrpSpPr>
                  <a:grpSpLocks/>
                </p:cNvGrpSpPr>
                <p:nvPr/>
              </p:nvGrpSpPr>
              <p:grpSpPr bwMode="auto">
                <a:xfrm>
                  <a:off x="926668" y="128440"/>
                  <a:ext cx="4580365" cy="886128"/>
                  <a:chOff x="0" y="0"/>
                  <a:chExt cx="4866085" cy="559454"/>
                </a:xfrm>
              </p:grpSpPr>
              <p:sp>
                <p:nvSpPr>
                  <p:cNvPr id="164" name="AutoShape 5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66085" cy="559454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9CADC8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n w="19050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wrap="none" lIns="342000" tIns="36000" bIns="36000"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80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uLnTx/>
                        <a:uFillTx/>
                        <a:latin typeface="HY헤드라인M" pitchFamily="2" charset="-127"/>
                        <a:ea typeface="HY헤드라인M" pitchFamily="2" charset="-127"/>
                      </a:rPr>
                      <a:t>CLICK TO EDIT TITLE STYLE</a:t>
                    </a:r>
                  </a:p>
                </p:txBody>
              </p:sp>
              <p:sp>
                <p:nvSpPr>
                  <p:cNvPr id="165" name="AutoShape 51"/>
                  <p:cNvSpPr>
                    <a:spLocks noChangeArrowheads="1"/>
                  </p:cNvSpPr>
                  <p:nvPr/>
                </p:nvSpPr>
                <p:spPr bwMode="auto">
                  <a:xfrm>
                    <a:off x="158772" y="30516"/>
                    <a:ext cx="4555521" cy="262774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FFFFFF">
                          <a:alpha val="37999"/>
                        </a:srgbClr>
                      </a:gs>
                      <a:gs pos="100000">
                        <a:srgbClr val="767676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342000" tIns="190800"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  <p:grpSp>
              <p:nvGrpSpPr>
                <p:cNvPr id="155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149315" cy="1143008"/>
                  <a:chOff x="0" y="0"/>
                  <a:chExt cx="1149315" cy="1143008"/>
                </a:xfrm>
              </p:grpSpPr>
              <p:grpSp>
                <p:nvGrpSpPr>
                  <p:cNvPr id="156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1149315" cy="1143008"/>
                    <a:chOff x="0" y="0"/>
                    <a:chExt cx="2314575" cy="2301875"/>
                  </a:xfrm>
                </p:grpSpPr>
                <p:grpSp>
                  <p:nvGrpSpPr>
                    <p:cNvPr id="158" name="Group 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2314575" cy="2301875"/>
                      <a:chOff x="0" y="0"/>
                      <a:chExt cx="1406" cy="1402"/>
                    </a:xfrm>
                  </p:grpSpPr>
                  <p:grpSp>
                    <p:nvGrpSpPr>
                      <p:cNvPr id="160" name="Group 1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-99" y="-93"/>
                        <a:ext cx="1812" cy="1817"/>
                        <a:chOff x="0" y="0"/>
                        <a:chExt cx="1481328" cy="1481328"/>
                      </a:xfrm>
                    </p:grpSpPr>
                    <p:pic>
                      <p:nvPicPr>
                        <p:cNvPr id="162" name="Oval 5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1481328" cy="1481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  <p:sp>
                      <p:nvSpPr>
                        <p:cNvPr id="163" name="Text Box 16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49529" y="243525"/>
                          <a:ext cx="812683" cy="808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72000" tIns="0" rIns="72000" bIns="0" anchor="ctr"/>
                        <a:lstStyle>
                          <a:lvl1pPr eaLnBrk="0" hangingPunct="0">
                            <a:spcBef>
                              <a:spcPct val="20000"/>
                            </a:spcBef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5pPr>
                          <a:lvl6pPr marL="2514600" indent="-228600" eaLnBrk="0" fontAlgn="base" latinLnBrk="1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6pPr>
                          <a:lvl7pPr marL="2971800" indent="-228600" eaLnBrk="0" fontAlgn="base" latinLnBrk="1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7pPr>
                          <a:lvl8pPr marL="3429000" indent="-228600" eaLnBrk="0" fontAlgn="base" latinLnBrk="1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8pPr>
                          <a:lvl9pPr marL="3886200" indent="-228600" eaLnBrk="0" fontAlgn="base" latinLnBrk="1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9pPr>
                        </a:lstStyle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ko-KR" altLang="en-US" sz="200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FF"/>
                            </a:solidFill>
                            <a:effectLst/>
                            <a:uLnTx/>
                            <a:uFillTx/>
                            <a:latin typeface="Times New Roman" pitchFamily="18" charset="0"/>
                            <a:ea typeface="Gulim" pitchFamily="34" charset="-127"/>
                            <a:cs typeface="Times New Roman" pitchFamily="18" charset="0"/>
                          </a:endParaRPr>
                        </a:p>
                      </p:txBody>
                    </p:sp>
                  </p:grpSp>
                  <p:sp>
                    <p:nvSpPr>
                      <p:cNvPr id="161" name="Oval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78" y="176"/>
                        <a:ext cx="236" cy="23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FFFFFF"/>
                          </a:gs>
                          <a:gs pos="100000">
                            <a:srgbClr val="67ABF5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spcBef>
                            <a:spcPct val="20000"/>
                          </a:spcBef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5pPr>
                        <a:lvl6pPr marL="25146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6pPr>
                        <a:lvl7pPr marL="29718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7pPr>
                        <a:lvl8pPr marL="34290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8pPr>
                        <a:lvl9pPr marL="38862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9pPr>
                      </a:lstStyle>
                      <a:p>
                        <a:pPr marL="0" marR="0" lvl="0" indent="0" defTabSz="914400" eaLnBrk="1" fontAlgn="auto" latin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ko-KR" altLang="en-US" sz="180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ulim" pitchFamily="34" charset="-127"/>
                          <a:ea typeface="Gulim" pitchFamily="34" charset="-127"/>
                        </a:endParaRPr>
                      </a:p>
                    </p:txBody>
                  </p:sp>
                </p:grpSp>
                <p:sp>
                  <p:nvSpPr>
                    <p:cNvPr id="159" name="Freeform 56"/>
                    <p:cNvSpPr>
                      <a:spLocks/>
                    </p:cNvSpPr>
                    <p:nvPr/>
                  </p:nvSpPr>
                  <p:spPr bwMode="auto">
                    <a:xfrm>
                      <a:off x="122237" y="36512"/>
                      <a:ext cx="2073275" cy="692150"/>
                    </a:xfrm>
                    <a:custGeom>
                      <a:avLst/>
                      <a:gdLst>
                        <a:gd name="T0" fmla="*/ 0 w 4756"/>
                        <a:gd name="T1" fmla="*/ 692150 h 1576"/>
                        <a:gd name="T2" fmla="*/ 21796 w 4756"/>
                        <a:gd name="T3" fmla="*/ 642083 h 1576"/>
                        <a:gd name="T4" fmla="*/ 47080 w 4756"/>
                        <a:gd name="T5" fmla="*/ 592895 h 1576"/>
                        <a:gd name="T6" fmla="*/ 74108 w 4756"/>
                        <a:gd name="T7" fmla="*/ 545463 h 1576"/>
                        <a:gd name="T8" fmla="*/ 103751 w 4756"/>
                        <a:gd name="T9" fmla="*/ 499789 h 1576"/>
                        <a:gd name="T10" fmla="*/ 135138 w 4756"/>
                        <a:gd name="T11" fmla="*/ 454992 h 1576"/>
                        <a:gd name="T12" fmla="*/ 168268 w 4756"/>
                        <a:gd name="T13" fmla="*/ 412831 h 1576"/>
                        <a:gd name="T14" fmla="*/ 204014 w 4756"/>
                        <a:gd name="T15" fmla="*/ 371548 h 1576"/>
                        <a:gd name="T16" fmla="*/ 240632 w 4756"/>
                        <a:gd name="T17" fmla="*/ 332021 h 1576"/>
                        <a:gd name="T18" fmla="*/ 279866 w 4756"/>
                        <a:gd name="T19" fmla="*/ 294252 h 1576"/>
                        <a:gd name="T20" fmla="*/ 320843 w 4756"/>
                        <a:gd name="T21" fmla="*/ 259117 h 1576"/>
                        <a:gd name="T22" fmla="*/ 363564 w 4756"/>
                        <a:gd name="T23" fmla="*/ 224861 h 1576"/>
                        <a:gd name="T24" fmla="*/ 407157 w 4756"/>
                        <a:gd name="T25" fmla="*/ 193240 h 1576"/>
                        <a:gd name="T26" fmla="*/ 453365 w 4756"/>
                        <a:gd name="T27" fmla="*/ 164254 h 1576"/>
                        <a:gd name="T28" fmla="*/ 500446 w 4756"/>
                        <a:gd name="T29" fmla="*/ 137025 h 1576"/>
                        <a:gd name="T30" fmla="*/ 548398 w 4756"/>
                        <a:gd name="T31" fmla="*/ 111552 h 1576"/>
                        <a:gd name="T32" fmla="*/ 598965 w 4756"/>
                        <a:gd name="T33" fmla="*/ 88715 h 1576"/>
                        <a:gd name="T34" fmla="*/ 649533 w 4756"/>
                        <a:gd name="T35" fmla="*/ 68512 h 1576"/>
                        <a:gd name="T36" fmla="*/ 701845 w 4756"/>
                        <a:gd name="T37" fmla="*/ 50945 h 1576"/>
                        <a:gd name="T38" fmla="*/ 755028 w 4756"/>
                        <a:gd name="T39" fmla="*/ 35135 h 1576"/>
                        <a:gd name="T40" fmla="*/ 809955 w 4756"/>
                        <a:gd name="T41" fmla="*/ 22837 h 1576"/>
                        <a:gd name="T42" fmla="*/ 864882 w 4756"/>
                        <a:gd name="T43" fmla="*/ 13175 h 1576"/>
                        <a:gd name="T44" fmla="*/ 921552 w 4756"/>
                        <a:gd name="T45" fmla="*/ 5270 h 1576"/>
                        <a:gd name="T46" fmla="*/ 979095 w 4756"/>
                        <a:gd name="T47" fmla="*/ 878 h 1576"/>
                        <a:gd name="T48" fmla="*/ 1036638 w 4756"/>
                        <a:gd name="T49" fmla="*/ 0 h 1576"/>
                        <a:gd name="T50" fmla="*/ 1094180 w 4756"/>
                        <a:gd name="T51" fmla="*/ 878 h 1576"/>
                        <a:gd name="T52" fmla="*/ 1151723 w 4756"/>
                        <a:gd name="T53" fmla="*/ 5270 h 1576"/>
                        <a:gd name="T54" fmla="*/ 1208393 w 4756"/>
                        <a:gd name="T55" fmla="*/ 13175 h 1576"/>
                        <a:gd name="T56" fmla="*/ 1263320 w 4756"/>
                        <a:gd name="T57" fmla="*/ 22837 h 1576"/>
                        <a:gd name="T58" fmla="*/ 1318247 w 4756"/>
                        <a:gd name="T59" fmla="*/ 35135 h 1576"/>
                        <a:gd name="T60" fmla="*/ 1371430 w 4756"/>
                        <a:gd name="T61" fmla="*/ 50945 h 1576"/>
                        <a:gd name="T62" fmla="*/ 1423742 w 4756"/>
                        <a:gd name="T63" fmla="*/ 68512 h 1576"/>
                        <a:gd name="T64" fmla="*/ 1474310 w 4756"/>
                        <a:gd name="T65" fmla="*/ 88715 h 1576"/>
                        <a:gd name="T66" fmla="*/ 1524877 w 4756"/>
                        <a:gd name="T67" fmla="*/ 111552 h 1576"/>
                        <a:gd name="T68" fmla="*/ 1572829 w 4756"/>
                        <a:gd name="T69" fmla="*/ 137025 h 1576"/>
                        <a:gd name="T70" fmla="*/ 1619910 w 4756"/>
                        <a:gd name="T71" fmla="*/ 164254 h 1576"/>
                        <a:gd name="T72" fmla="*/ 1666118 w 4756"/>
                        <a:gd name="T73" fmla="*/ 193240 h 1576"/>
                        <a:gd name="T74" fmla="*/ 1709711 w 4756"/>
                        <a:gd name="T75" fmla="*/ 224861 h 1576"/>
                        <a:gd name="T76" fmla="*/ 1752432 w 4756"/>
                        <a:gd name="T77" fmla="*/ 259117 h 1576"/>
                        <a:gd name="T78" fmla="*/ 1793409 w 4756"/>
                        <a:gd name="T79" fmla="*/ 294252 h 1576"/>
                        <a:gd name="T80" fmla="*/ 1832643 w 4756"/>
                        <a:gd name="T81" fmla="*/ 332021 h 1576"/>
                        <a:gd name="T82" fmla="*/ 1869261 w 4756"/>
                        <a:gd name="T83" fmla="*/ 371548 h 1576"/>
                        <a:gd name="T84" fmla="*/ 1905007 w 4756"/>
                        <a:gd name="T85" fmla="*/ 412831 h 1576"/>
                        <a:gd name="T86" fmla="*/ 1938137 w 4756"/>
                        <a:gd name="T87" fmla="*/ 454992 h 1576"/>
                        <a:gd name="T88" fmla="*/ 1969524 w 4756"/>
                        <a:gd name="T89" fmla="*/ 499789 h 1576"/>
                        <a:gd name="T90" fmla="*/ 1999167 w 4756"/>
                        <a:gd name="T91" fmla="*/ 545463 h 1576"/>
                        <a:gd name="T92" fmla="*/ 2026195 w 4756"/>
                        <a:gd name="T93" fmla="*/ 592895 h 1576"/>
                        <a:gd name="T94" fmla="*/ 2051479 w 4756"/>
                        <a:gd name="T95" fmla="*/ 642083 h 1576"/>
                        <a:gd name="T96" fmla="*/ 2073275 w 4756"/>
                        <a:gd name="T97" fmla="*/ 692150 h 157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w 4756"/>
                        <a:gd name="T148" fmla="*/ 0 h 1576"/>
                        <a:gd name="T149" fmla="*/ 4756 w 4756"/>
                        <a:gd name="T150" fmla="*/ 1576 h 1576"/>
                      </a:gdLst>
                      <a:ahLst/>
                      <a:cxnLst>
                        <a:cxn ang="T98">
                          <a:pos x="T0" y="T1"/>
                        </a:cxn>
                        <a:cxn ang="T99">
                          <a:pos x="T2" y="T3"/>
                        </a:cxn>
                        <a:cxn ang="T100">
                          <a:pos x="T4" y="T5"/>
                        </a:cxn>
                        <a:cxn ang="T101">
                          <a:pos x="T6" y="T7"/>
                        </a:cxn>
                        <a:cxn ang="T102">
                          <a:pos x="T8" y="T9"/>
                        </a:cxn>
                        <a:cxn ang="T103">
                          <a:pos x="T10" y="T11"/>
                        </a:cxn>
                        <a:cxn ang="T104">
                          <a:pos x="T12" y="T13"/>
                        </a:cxn>
                        <a:cxn ang="T105">
                          <a:pos x="T14" y="T15"/>
                        </a:cxn>
                        <a:cxn ang="T106">
                          <a:pos x="T16" y="T17"/>
                        </a:cxn>
                        <a:cxn ang="T107">
                          <a:pos x="T18" y="T19"/>
                        </a:cxn>
                        <a:cxn ang="T108">
                          <a:pos x="T20" y="T21"/>
                        </a:cxn>
                        <a:cxn ang="T109">
                          <a:pos x="T22" y="T23"/>
                        </a:cxn>
                        <a:cxn ang="T110">
                          <a:pos x="T24" y="T25"/>
                        </a:cxn>
                        <a:cxn ang="T111">
                          <a:pos x="T26" y="T27"/>
                        </a:cxn>
                        <a:cxn ang="T112">
                          <a:pos x="T28" y="T29"/>
                        </a:cxn>
                        <a:cxn ang="T113">
                          <a:pos x="T30" y="T31"/>
                        </a:cxn>
                        <a:cxn ang="T114">
                          <a:pos x="T32" y="T33"/>
                        </a:cxn>
                        <a:cxn ang="T115">
                          <a:pos x="T34" y="T35"/>
                        </a:cxn>
                        <a:cxn ang="T116">
                          <a:pos x="T36" y="T37"/>
                        </a:cxn>
                        <a:cxn ang="T117">
                          <a:pos x="T38" y="T39"/>
                        </a:cxn>
                        <a:cxn ang="T118">
                          <a:pos x="T40" y="T41"/>
                        </a:cxn>
                        <a:cxn ang="T119">
                          <a:pos x="T42" y="T43"/>
                        </a:cxn>
                        <a:cxn ang="T120">
                          <a:pos x="T44" y="T45"/>
                        </a:cxn>
                        <a:cxn ang="T121">
                          <a:pos x="T46" y="T47"/>
                        </a:cxn>
                        <a:cxn ang="T122">
                          <a:pos x="T48" y="T49"/>
                        </a:cxn>
                        <a:cxn ang="T123">
                          <a:pos x="T50" y="T51"/>
                        </a:cxn>
                        <a:cxn ang="T124">
                          <a:pos x="T52" y="T53"/>
                        </a:cxn>
                        <a:cxn ang="T125">
                          <a:pos x="T54" y="T55"/>
                        </a:cxn>
                        <a:cxn ang="T126">
                          <a:pos x="T56" y="T57"/>
                        </a:cxn>
                        <a:cxn ang="T127">
                          <a:pos x="T58" y="T59"/>
                        </a:cxn>
                        <a:cxn ang="T128">
                          <a:pos x="T60" y="T61"/>
                        </a:cxn>
                        <a:cxn ang="T129">
                          <a:pos x="T62" y="T63"/>
                        </a:cxn>
                        <a:cxn ang="T130">
                          <a:pos x="T64" y="T65"/>
                        </a:cxn>
                        <a:cxn ang="T131">
                          <a:pos x="T66" y="T67"/>
                        </a:cxn>
                        <a:cxn ang="T132">
                          <a:pos x="T68" y="T69"/>
                        </a:cxn>
                        <a:cxn ang="T133">
                          <a:pos x="T70" y="T71"/>
                        </a:cxn>
                        <a:cxn ang="T134">
                          <a:pos x="T72" y="T73"/>
                        </a:cxn>
                        <a:cxn ang="T135">
                          <a:pos x="T74" y="T75"/>
                        </a:cxn>
                        <a:cxn ang="T136">
                          <a:pos x="T76" y="T77"/>
                        </a:cxn>
                        <a:cxn ang="T137">
                          <a:pos x="T78" y="T79"/>
                        </a:cxn>
                        <a:cxn ang="T138">
                          <a:pos x="T80" y="T81"/>
                        </a:cxn>
                        <a:cxn ang="T139">
                          <a:pos x="T82" y="T83"/>
                        </a:cxn>
                        <a:cxn ang="T140">
                          <a:pos x="T84" y="T85"/>
                        </a:cxn>
                        <a:cxn ang="T141">
                          <a:pos x="T86" y="T87"/>
                        </a:cxn>
                        <a:cxn ang="T142">
                          <a:pos x="T88" y="T89"/>
                        </a:cxn>
                        <a:cxn ang="T143">
                          <a:pos x="T90" y="T91"/>
                        </a:cxn>
                        <a:cxn ang="T144">
                          <a:pos x="T92" y="T93"/>
                        </a:cxn>
                        <a:cxn ang="T145">
                          <a:pos x="T94" y="T95"/>
                        </a:cxn>
                        <a:cxn ang="T146">
                          <a:pos x="T96" y="T97"/>
                        </a:cxn>
                      </a:cxnLst>
                      <a:rect l="T147" t="T148" r="T149" b="T150"/>
                      <a:pathLst>
                        <a:path w="4756" h="1576">
                          <a:moveTo>
                            <a:pt x="0" y="1576"/>
                          </a:moveTo>
                          <a:lnTo>
                            <a:pt x="0" y="1576"/>
                          </a:lnTo>
                          <a:lnTo>
                            <a:pt x="24" y="1518"/>
                          </a:lnTo>
                          <a:lnTo>
                            <a:pt x="50" y="1462"/>
                          </a:lnTo>
                          <a:lnTo>
                            <a:pt x="78" y="1406"/>
                          </a:lnTo>
                          <a:lnTo>
                            <a:pt x="108" y="1350"/>
                          </a:lnTo>
                          <a:lnTo>
                            <a:pt x="138" y="1296"/>
                          </a:lnTo>
                          <a:lnTo>
                            <a:pt x="170" y="1242"/>
                          </a:lnTo>
                          <a:lnTo>
                            <a:pt x="204" y="1190"/>
                          </a:lnTo>
                          <a:lnTo>
                            <a:pt x="238" y="1138"/>
                          </a:lnTo>
                          <a:lnTo>
                            <a:pt x="272" y="1086"/>
                          </a:lnTo>
                          <a:lnTo>
                            <a:pt x="310" y="1036"/>
                          </a:lnTo>
                          <a:lnTo>
                            <a:pt x="348" y="988"/>
                          </a:lnTo>
                          <a:lnTo>
                            <a:pt x="386" y="940"/>
                          </a:lnTo>
                          <a:lnTo>
                            <a:pt x="426" y="892"/>
                          </a:lnTo>
                          <a:lnTo>
                            <a:pt x="468" y="846"/>
                          </a:lnTo>
                          <a:lnTo>
                            <a:pt x="510" y="800"/>
                          </a:lnTo>
                          <a:lnTo>
                            <a:pt x="552" y="756"/>
                          </a:lnTo>
                          <a:lnTo>
                            <a:pt x="596" y="712"/>
                          </a:lnTo>
                          <a:lnTo>
                            <a:pt x="642" y="670"/>
                          </a:lnTo>
                          <a:lnTo>
                            <a:pt x="688" y="630"/>
                          </a:lnTo>
                          <a:lnTo>
                            <a:pt x="736" y="590"/>
                          </a:lnTo>
                          <a:lnTo>
                            <a:pt x="784" y="550"/>
                          </a:lnTo>
                          <a:lnTo>
                            <a:pt x="834" y="512"/>
                          </a:lnTo>
                          <a:lnTo>
                            <a:pt x="884" y="476"/>
                          </a:lnTo>
                          <a:lnTo>
                            <a:pt x="934" y="440"/>
                          </a:lnTo>
                          <a:lnTo>
                            <a:pt x="986" y="406"/>
                          </a:lnTo>
                          <a:lnTo>
                            <a:pt x="1040" y="374"/>
                          </a:lnTo>
                          <a:lnTo>
                            <a:pt x="1092" y="342"/>
                          </a:lnTo>
                          <a:lnTo>
                            <a:pt x="1148" y="312"/>
                          </a:lnTo>
                          <a:lnTo>
                            <a:pt x="1202" y="282"/>
                          </a:lnTo>
                          <a:lnTo>
                            <a:pt x="1258" y="254"/>
                          </a:lnTo>
                          <a:lnTo>
                            <a:pt x="1316" y="228"/>
                          </a:lnTo>
                          <a:lnTo>
                            <a:pt x="1374" y="202"/>
                          </a:lnTo>
                          <a:lnTo>
                            <a:pt x="1432" y="178"/>
                          </a:lnTo>
                          <a:lnTo>
                            <a:pt x="1490" y="156"/>
                          </a:lnTo>
                          <a:lnTo>
                            <a:pt x="1550" y="136"/>
                          </a:lnTo>
                          <a:lnTo>
                            <a:pt x="1610" y="116"/>
                          </a:lnTo>
                          <a:lnTo>
                            <a:pt x="1672" y="98"/>
                          </a:lnTo>
                          <a:lnTo>
                            <a:pt x="1732" y="80"/>
                          </a:lnTo>
                          <a:lnTo>
                            <a:pt x="1794" y="66"/>
                          </a:lnTo>
                          <a:lnTo>
                            <a:pt x="1858" y="52"/>
                          </a:lnTo>
                          <a:lnTo>
                            <a:pt x="1922" y="40"/>
                          </a:lnTo>
                          <a:lnTo>
                            <a:pt x="1984" y="30"/>
                          </a:lnTo>
                          <a:lnTo>
                            <a:pt x="2050" y="20"/>
                          </a:lnTo>
                          <a:lnTo>
                            <a:pt x="2114" y="12"/>
                          </a:lnTo>
                          <a:lnTo>
                            <a:pt x="2180" y="8"/>
                          </a:lnTo>
                          <a:lnTo>
                            <a:pt x="2246" y="2"/>
                          </a:lnTo>
                          <a:lnTo>
                            <a:pt x="2312" y="0"/>
                          </a:lnTo>
                          <a:lnTo>
                            <a:pt x="2378" y="0"/>
                          </a:lnTo>
                          <a:lnTo>
                            <a:pt x="2444" y="0"/>
                          </a:lnTo>
                          <a:lnTo>
                            <a:pt x="2510" y="2"/>
                          </a:lnTo>
                          <a:lnTo>
                            <a:pt x="2576" y="8"/>
                          </a:lnTo>
                          <a:lnTo>
                            <a:pt x="2642" y="12"/>
                          </a:lnTo>
                          <a:lnTo>
                            <a:pt x="2706" y="20"/>
                          </a:lnTo>
                          <a:lnTo>
                            <a:pt x="2772" y="30"/>
                          </a:lnTo>
                          <a:lnTo>
                            <a:pt x="2834" y="40"/>
                          </a:lnTo>
                          <a:lnTo>
                            <a:pt x="2898" y="52"/>
                          </a:lnTo>
                          <a:lnTo>
                            <a:pt x="2962" y="66"/>
                          </a:lnTo>
                          <a:lnTo>
                            <a:pt x="3024" y="80"/>
                          </a:lnTo>
                          <a:lnTo>
                            <a:pt x="3084" y="98"/>
                          </a:lnTo>
                          <a:lnTo>
                            <a:pt x="3146" y="116"/>
                          </a:lnTo>
                          <a:lnTo>
                            <a:pt x="3206" y="136"/>
                          </a:lnTo>
                          <a:lnTo>
                            <a:pt x="3266" y="156"/>
                          </a:lnTo>
                          <a:lnTo>
                            <a:pt x="3324" y="178"/>
                          </a:lnTo>
                          <a:lnTo>
                            <a:pt x="3382" y="202"/>
                          </a:lnTo>
                          <a:lnTo>
                            <a:pt x="3440" y="228"/>
                          </a:lnTo>
                          <a:lnTo>
                            <a:pt x="3498" y="254"/>
                          </a:lnTo>
                          <a:lnTo>
                            <a:pt x="3554" y="282"/>
                          </a:lnTo>
                          <a:lnTo>
                            <a:pt x="3608" y="312"/>
                          </a:lnTo>
                          <a:lnTo>
                            <a:pt x="3664" y="342"/>
                          </a:lnTo>
                          <a:lnTo>
                            <a:pt x="3716" y="374"/>
                          </a:lnTo>
                          <a:lnTo>
                            <a:pt x="3770" y="406"/>
                          </a:lnTo>
                          <a:lnTo>
                            <a:pt x="3822" y="440"/>
                          </a:lnTo>
                          <a:lnTo>
                            <a:pt x="3872" y="476"/>
                          </a:lnTo>
                          <a:lnTo>
                            <a:pt x="3922" y="512"/>
                          </a:lnTo>
                          <a:lnTo>
                            <a:pt x="3972" y="550"/>
                          </a:lnTo>
                          <a:lnTo>
                            <a:pt x="4020" y="590"/>
                          </a:lnTo>
                          <a:lnTo>
                            <a:pt x="4068" y="630"/>
                          </a:lnTo>
                          <a:lnTo>
                            <a:pt x="4114" y="670"/>
                          </a:lnTo>
                          <a:lnTo>
                            <a:pt x="4160" y="712"/>
                          </a:lnTo>
                          <a:lnTo>
                            <a:pt x="4204" y="756"/>
                          </a:lnTo>
                          <a:lnTo>
                            <a:pt x="4246" y="800"/>
                          </a:lnTo>
                          <a:lnTo>
                            <a:pt x="4288" y="846"/>
                          </a:lnTo>
                          <a:lnTo>
                            <a:pt x="4330" y="892"/>
                          </a:lnTo>
                          <a:lnTo>
                            <a:pt x="4370" y="940"/>
                          </a:lnTo>
                          <a:lnTo>
                            <a:pt x="4410" y="988"/>
                          </a:lnTo>
                          <a:lnTo>
                            <a:pt x="4446" y="1036"/>
                          </a:lnTo>
                          <a:lnTo>
                            <a:pt x="4484" y="1086"/>
                          </a:lnTo>
                          <a:lnTo>
                            <a:pt x="4518" y="1138"/>
                          </a:lnTo>
                          <a:lnTo>
                            <a:pt x="4552" y="1190"/>
                          </a:lnTo>
                          <a:lnTo>
                            <a:pt x="4586" y="1242"/>
                          </a:lnTo>
                          <a:lnTo>
                            <a:pt x="4618" y="1296"/>
                          </a:lnTo>
                          <a:lnTo>
                            <a:pt x="4648" y="1350"/>
                          </a:lnTo>
                          <a:lnTo>
                            <a:pt x="4678" y="1406"/>
                          </a:lnTo>
                          <a:lnTo>
                            <a:pt x="4706" y="1462"/>
                          </a:lnTo>
                          <a:lnTo>
                            <a:pt x="4732" y="1518"/>
                          </a:lnTo>
                          <a:lnTo>
                            <a:pt x="4756" y="1576"/>
                          </a:lnTo>
                          <a:lnTo>
                            <a:pt x="0" y="157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767676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</p:grpSp>
              <p:sp>
                <p:nvSpPr>
                  <p:cNvPr id="157" name="WordArt 251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173813" y="453236"/>
                    <a:ext cx="801688" cy="236537"/>
                  </a:xfrm>
                  <a:prstGeom prst="rect">
                    <a:avLst/>
                  </a:prstGeom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pPr marL="0" marR="0" lvl="0" indent="0" algn="ctr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400" i="0" u="none" strike="noStrike" kern="10" cap="none" spc="-70" normalizeH="0" baseline="0" noProof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dist="17961" dir="2700000" algn="ctr" rotWithShape="0">
                            <a:srgbClr val="FFFFFF">
                              <a:alpha val="34000"/>
                            </a:srgbClr>
                          </a:outerShdw>
                        </a:effectLst>
                        <a:uLnTx/>
                        <a:uFillTx/>
                        <a:latin typeface="Gulim"/>
                        <a:ea typeface="Gulim"/>
                      </a:rPr>
                      <a:t>2008. 05</a:t>
                    </a:r>
                    <a:endParaRPr kumimoji="0" lang="zh-CN" altLang="en-US" sz="140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dist="17961" dir="2700000" algn="ctr" rotWithShape="0">
                          <a:srgbClr val="FFFFFF">
                            <a:alpha val="34000"/>
                          </a:srgbClr>
                        </a:outerShdw>
                      </a:effectLst>
                      <a:uLnTx/>
                      <a:uFillTx/>
                      <a:latin typeface="Gulim"/>
                      <a:ea typeface="Gulim"/>
                    </a:endParaRPr>
                  </a:p>
                </p:txBody>
              </p:sp>
            </p:grpSp>
          </p:grpSp>
        </p:grpSp>
        <p:sp>
          <p:nvSpPr>
            <p:cNvPr id="166" name="모서리가 둥근 직사각형 83"/>
            <p:cNvSpPr>
              <a:spLocks noChangeArrowheads="1"/>
            </p:cNvSpPr>
            <p:nvPr/>
          </p:nvSpPr>
          <p:spPr bwMode="auto">
            <a:xfrm>
              <a:off x="1979613" y="3000375"/>
              <a:ext cx="6429375" cy="85725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0000">
                    <a:alpha val="42998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67" name="Group 21"/>
            <p:cNvGrpSpPr>
              <a:grpSpLocks/>
            </p:cNvGrpSpPr>
            <p:nvPr/>
          </p:nvGrpSpPr>
          <p:grpSpPr bwMode="auto">
            <a:xfrm>
              <a:off x="2273300" y="2484438"/>
              <a:ext cx="5507038" cy="1143000"/>
              <a:chOff x="0" y="0"/>
              <a:chExt cx="5507033" cy="1143008"/>
            </a:xfrm>
          </p:grpSpPr>
          <p:grpSp>
            <p:nvGrpSpPr>
              <p:cNvPr id="168" name="Group 22"/>
              <p:cNvGrpSpPr>
                <a:grpSpLocks/>
              </p:cNvGrpSpPr>
              <p:nvPr/>
            </p:nvGrpSpPr>
            <p:grpSpPr bwMode="auto">
              <a:xfrm>
                <a:off x="926668" y="128440"/>
                <a:ext cx="4580365" cy="886128"/>
                <a:chOff x="0" y="0"/>
                <a:chExt cx="4866085" cy="559454"/>
              </a:xfrm>
            </p:grpSpPr>
            <p:sp>
              <p:nvSpPr>
                <p:cNvPr id="178" name="AutoShape 5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4866085" cy="559454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9CADC8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lIns="342000" tIns="36000" bIns="3600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80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333333"/>
                      </a:solidFill>
                      <a:effectLst/>
                      <a:uLnTx/>
                      <a:uFillTx/>
                      <a:latin typeface="HY헤드라인M" pitchFamily="2" charset="-127"/>
                      <a:ea typeface="HY헤드라인M" pitchFamily="2" charset="-127"/>
                    </a:rPr>
                    <a:t>CLICK TO EDIT TITLE STYLE</a:t>
                  </a:r>
                </a:p>
              </p:txBody>
            </p:sp>
            <p:sp>
              <p:nvSpPr>
                <p:cNvPr id="179" name="AutoShape 51"/>
                <p:cNvSpPr>
                  <a:spLocks noChangeArrowheads="1"/>
                </p:cNvSpPr>
                <p:nvPr/>
              </p:nvSpPr>
              <p:spPr bwMode="auto">
                <a:xfrm>
                  <a:off x="158772" y="30516"/>
                  <a:ext cx="4555521" cy="262774"/>
                </a:xfrm>
                <a:prstGeom prst="roundRect">
                  <a:avLst>
                    <a:gd name="adj" fmla="val 50000"/>
                  </a:avLst>
                </a:prstGeom>
                <a:gradFill rotWithShape="1">
                  <a:gsLst>
                    <a:gs pos="0">
                      <a:srgbClr val="FFFFFF">
                        <a:alpha val="37999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lIns="342000" tIns="19080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grpSp>
            <p:nvGrpSpPr>
              <p:cNvPr id="169" name="Group 25"/>
              <p:cNvGrpSpPr>
                <a:grpSpLocks/>
              </p:cNvGrpSpPr>
              <p:nvPr/>
            </p:nvGrpSpPr>
            <p:grpSpPr bwMode="auto">
              <a:xfrm>
                <a:off x="0" y="0"/>
                <a:ext cx="1149315" cy="1143008"/>
                <a:chOff x="0" y="0"/>
                <a:chExt cx="1149315" cy="1143008"/>
              </a:xfrm>
            </p:grpSpPr>
            <p:grpSp>
              <p:nvGrpSpPr>
                <p:cNvPr id="170" name="Group 26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149315" cy="1143008"/>
                  <a:chOff x="0" y="0"/>
                  <a:chExt cx="2314575" cy="2301875"/>
                </a:xfrm>
              </p:grpSpPr>
              <p:grpSp>
                <p:nvGrpSpPr>
                  <p:cNvPr id="172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2314575" cy="2301875"/>
                    <a:chOff x="0" y="0"/>
                    <a:chExt cx="1406" cy="1402"/>
                  </a:xfrm>
                </p:grpSpPr>
                <p:grpSp>
                  <p:nvGrpSpPr>
                    <p:cNvPr id="174" name="Group 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-96" y="-86"/>
                      <a:ext cx="1805" cy="1810"/>
                      <a:chOff x="0" y="0"/>
                      <a:chExt cx="1475232" cy="1475232"/>
                    </a:xfrm>
                  </p:grpSpPr>
                  <p:pic>
                    <p:nvPicPr>
                      <p:cNvPr id="176" name="Oval 5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475232" cy="147523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  <p:sp>
                    <p:nvSpPr>
                      <p:cNvPr id="177" name="Text Box 30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247053" y="237810"/>
                        <a:ext cx="812690" cy="80822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lIns="72000" tIns="0" rIns="72000" bIns="0" anchor="ctr"/>
                      <a:lstStyle>
                        <a:lvl1pPr eaLnBrk="0" hangingPunct="0">
                          <a:spcBef>
                            <a:spcPct val="20000"/>
                          </a:spcBef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5pPr>
                        <a:lvl6pPr marL="25146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6pPr>
                        <a:lvl7pPr marL="29718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7pPr>
                        <a:lvl8pPr marL="34290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8pPr>
                        <a:lvl9pPr marL="38862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9pPr>
                      </a:lstStyle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ko-KR" altLang="en-US" sz="200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Gulim" pitchFamily="34" charset="-127"/>
                          <a:cs typeface="Times New Roman" pitchFamily="18" charset="0"/>
                        </a:endParaRPr>
                      </a:p>
                    </p:txBody>
                  </p:sp>
                </p:grpSp>
                <p:sp>
                  <p:nvSpPr>
                    <p:cNvPr id="175" name="Oval 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8" y="176"/>
                      <a:ext cx="236" cy="23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67ABF5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9pPr>
                    </a:lstStyle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80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</p:grpSp>
              <p:sp>
                <p:nvSpPr>
                  <p:cNvPr id="173" name="Freeform 56"/>
                  <p:cNvSpPr>
                    <a:spLocks/>
                  </p:cNvSpPr>
                  <p:nvPr/>
                </p:nvSpPr>
                <p:spPr bwMode="auto">
                  <a:xfrm>
                    <a:off x="122237" y="36512"/>
                    <a:ext cx="2073275" cy="692150"/>
                  </a:xfrm>
                  <a:custGeom>
                    <a:avLst/>
                    <a:gdLst>
                      <a:gd name="T0" fmla="*/ 0 w 4756"/>
                      <a:gd name="T1" fmla="*/ 692150 h 1576"/>
                      <a:gd name="T2" fmla="*/ 21796 w 4756"/>
                      <a:gd name="T3" fmla="*/ 642083 h 1576"/>
                      <a:gd name="T4" fmla="*/ 47080 w 4756"/>
                      <a:gd name="T5" fmla="*/ 592895 h 1576"/>
                      <a:gd name="T6" fmla="*/ 74108 w 4756"/>
                      <a:gd name="T7" fmla="*/ 545463 h 1576"/>
                      <a:gd name="T8" fmla="*/ 103751 w 4756"/>
                      <a:gd name="T9" fmla="*/ 499789 h 1576"/>
                      <a:gd name="T10" fmla="*/ 135138 w 4756"/>
                      <a:gd name="T11" fmla="*/ 454992 h 1576"/>
                      <a:gd name="T12" fmla="*/ 168268 w 4756"/>
                      <a:gd name="T13" fmla="*/ 412831 h 1576"/>
                      <a:gd name="T14" fmla="*/ 204014 w 4756"/>
                      <a:gd name="T15" fmla="*/ 371548 h 1576"/>
                      <a:gd name="T16" fmla="*/ 240632 w 4756"/>
                      <a:gd name="T17" fmla="*/ 332021 h 1576"/>
                      <a:gd name="T18" fmla="*/ 279866 w 4756"/>
                      <a:gd name="T19" fmla="*/ 294252 h 1576"/>
                      <a:gd name="T20" fmla="*/ 320843 w 4756"/>
                      <a:gd name="T21" fmla="*/ 259117 h 1576"/>
                      <a:gd name="T22" fmla="*/ 363564 w 4756"/>
                      <a:gd name="T23" fmla="*/ 224861 h 1576"/>
                      <a:gd name="T24" fmla="*/ 407157 w 4756"/>
                      <a:gd name="T25" fmla="*/ 193240 h 1576"/>
                      <a:gd name="T26" fmla="*/ 453365 w 4756"/>
                      <a:gd name="T27" fmla="*/ 164254 h 1576"/>
                      <a:gd name="T28" fmla="*/ 500446 w 4756"/>
                      <a:gd name="T29" fmla="*/ 137025 h 1576"/>
                      <a:gd name="T30" fmla="*/ 548398 w 4756"/>
                      <a:gd name="T31" fmla="*/ 111552 h 1576"/>
                      <a:gd name="T32" fmla="*/ 598965 w 4756"/>
                      <a:gd name="T33" fmla="*/ 88715 h 1576"/>
                      <a:gd name="T34" fmla="*/ 649533 w 4756"/>
                      <a:gd name="T35" fmla="*/ 68512 h 1576"/>
                      <a:gd name="T36" fmla="*/ 701845 w 4756"/>
                      <a:gd name="T37" fmla="*/ 50945 h 1576"/>
                      <a:gd name="T38" fmla="*/ 755028 w 4756"/>
                      <a:gd name="T39" fmla="*/ 35135 h 1576"/>
                      <a:gd name="T40" fmla="*/ 809955 w 4756"/>
                      <a:gd name="T41" fmla="*/ 22837 h 1576"/>
                      <a:gd name="T42" fmla="*/ 864882 w 4756"/>
                      <a:gd name="T43" fmla="*/ 13175 h 1576"/>
                      <a:gd name="T44" fmla="*/ 921552 w 4756"/>
                      <a:gd name="T45" fmla="*/ 5270 h 1576"/>
                      <a:gd name="T46" fmla="*/ 979095 w 4756"/>
                      <a:gd name="T47" fmla="*/ 878 h 1576"/>
                      <a:gd name="T48" fmla="*/ 1036638 w 4756"/>
                      <a:gd name="T49" fmla="*/ 0 h 1576"/>
                      <a:gd name="T50" fmla="*/ 1094180 w 4756"/>
                      <a:gd name="T51" fmla="*/ 878 h 1576"/>
                      <a:gd name="T52" fmla="*/ 1151723 w 4756"/>
                      <a:gd name="T53" fmla="*/ 5270 h 1576"/>
                      <a:gd name="T54" fmla="*/ 1208393 w 4756"/>
                      <a:gd name="T55" fmla="*/ 13175 h 1576"/>
                      <a:gd name="T56" fmla="*/ 1263320 w 4756"/>
                      <a:gd name="T57" fmla="*/ 22837 h 1576"/>
                      <a:gd name="T58" fmla="*/ 1318247 w 4756"/>
                      <a:gd name="T59" fmla="*/ 35135 h 1576"/>
                      <a:gd name="T60" fmla="*/ 1371430 w 4756"/>
                      <a:gd name="T61" fmla="*/ 50945 h 1576"/>
                      <a:gd name="T62" fmla="*/ 1423742 w 4756"/>
                      <a:gd name="T63" fmla="*/ 68512 h 1576"/>
                      <a:gd name="T64" fmla="*/ 1474310 w 4756"/>
                      <a:gd name="T65" fmla="*/ 88715 h 1576"/>
                      <a:gd name="T66" fmla="*/ 1524877 w 4756"/>
                      <a:gd name="T67" fmla="*/ 111552 h 1576"/>
                      <a:gd name="T68" fmla="*/ 1572829 w 4756"/>
                      <a:gd name="T69" fmla="*/ 137025 h 1576"/>
                      <a:gd name="T70" fmla="*/ 1619910 w 4756"/>
                      <a:gd name="T71" fmla="*/ 164254 h 1576"/>
                      <a:gd name="T72" fmla="*/ 1666118 w 4756"/>
                      <a:gd name="T73" fmla="*/ 193240 h 1576"/>
                      <a:gd name="T74" fmla="*/ 1709711 w 4756"/>
                      <a:gd name="T75" fmla="*/ 224861 h 1576"/>
                      <a:gd name="T76" fmla="*/ 1752432 w 4756"/>
                      <a:gd name="T77" fmla="*/ 259117 h 1576"/>
                      <a:gd name="T78" fmla="*/ 1793409 w 4756"/>
                      <a:gd name="T79" fmla="*/ 294252 h 1576"/>
                      <a:gd name="T80" fmla="*/ 1832643 w 4756"/>
                      <a:gd name="T81" fmla="*/ 332021 h 1576"/>
                      <a:gd name="T82" fmla="*/ 1869261 w 4756"/>
                      <a:gd name="T83" fmla="*/ 371548 h 1576"/>
                      <a:gd name="T84" fmla="*/ 1905007 w 4756"/>
                      <a:gd name="T85" fmla="*/ 412831 h 1576"/>
                      <a:gd name="T86" fmla="*/ 1938137 w 4756"/>
                      <a:gd name="T87" fmla="*/ 454992 h 1576"/>
                      <a:gd name="T88" fmla="*/ 1969524 w 4756"/>
                      <a:gd name="T89" fmla="*/ 499789 h 1576"/>
                      <a:gd name="T90" fmla="*/ 1999167 w 4756"/>
                      <a:gd name="T91" fmla="*/ 545463 h 1576"/>
                      <a:gd name="T92" fmla="*/ 2026195 w 4756"/>
                      <a:gd name="T93" fmla="*/ 592895 h 1576"/>
                      <a:gd name="T94" fmla="*/ 2051479 w 4756"/>
                      <a:gd name="T95" fmla="*/ 642083 h 1576"/>
                      <a:gd name="T96" fmla="*/ 2073275 w 4756"/>
                      <a:gd name="T97" fmla="*/ 692150 h 157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4756"/>
                      <a:gd name="T148" fmla="*/ 0 h 1576"/>
                      <a:gd name="T149" fmla="*/ 4756 w 4756"/>
                      <a:gd name="T150" fmla="*/ 1576 h 157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767676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  <p:sp>
              <p:nvSpPr>
                <p:cNvPr id="171" name="WordArt 251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173813" y="453236"/>
                  <a:ext cx="801688" cy="236537"/>
                </a:xfrm>
                <a:prstGeom prst="rect">
                  <a:avLst/>
                </a:prstGeom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fromWordArt="1">
                  <a:prstTxWarp prst="textPlain">
                    <a:avLst>
                      <a:gd name="adj" fmla="val 50000"/>
                    </a:avLst>
                  </a:prstTxWarp>
                </a:bodyPr>
                <a:lstStyle/>
                <a:p>
                  <a:pPr marL="0" marR="0" lvl="0" indent="0" algn="ctr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40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dist="17961" dir="2700000" algn="ctr" rotWithShape="0">
                          <a:srgbClr val="FFFFFF">
                            <a:alpha val="34000"/>
                          </a:srgbClr>
                        </a:outerShdw>
                      </a:effectLst>
                      <a:uLnTx/>
                      <a:uFillTx/>
                      <a:latin typeface="Gulim"/>
                      <a:ea typeface="Gulim"/>
                    </a:rPr>
                    <a:t>2006. 05</a:t>
                  </a:r>
                  <a:endParaRPr kumimoji="0" lang="zh-CN" altLang="en-US" sz="1400" i="0" u="none" strike="noStrike" kern="10" cap="none" spc="-7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dist="17961" dir="2700000" algn="ctr" rotWithShape="0">
                        <a:srgbClr val="FFFFFF">
                          <a:alpha val="34000"/>
                        </a:srgbClr>
                      </a:outerShdw>
                    </a:effectLst>
                    <a:uLnTx/>
                    <a:uFillTx/>
                    <a:latin typeface="Gulim"/>
                    <a:ea typeface="Gulim"/>
                  </a:endParaRPr>
                </a:p>
              </p:txBody>
            </p:sp>
          </p:grpSp>
        </p:grpSp>
        <p:grpSp>
          <p:nvGrpSpPr>
            <p:cNvPr id="180" name="Group 34"/>
            <p:cNvGrpSpPr>
              <a:grpSpLocks/>
            </p:cNvGrpSpPr>
            <p:nvPr/>
          </p:nvGrpSpPr>
          <p:grpSpPr bwMode="auto">
            <a:xfrm>
              <a:off x="2273300" y="3484563"/>
              <a:ext cx="6429375" cy="1428750"/>
              <a:chOff x="0" y="0"/>
              <a:chExt cx="6429420" cy="1428760"/>
            </a:xfrm>
          </p:grpSpPr>
          <p:sp>
            <p:nvSpPr>
              <p:cNvPr id="181" name="모서리가 둥근 직사각형 96"/>
              <p:cNvSpPr>
                <a:spLocks noChangeArrowheads="1"/>
              </p:cNvSpPr>
              <p:nvPr/>
            </p:nvSpPr>
            <p:spPr bwMode="auto">
              <a:xfrm>
                <a:off x="0" y="571504"/>
                <a:ext cx="6429420" cy="85725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000000">
                      <a:alpha val="42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82" name="Group 36"/>
              <p:cNvGrpSpPr>
                <a:grpSpLocks/>
              </p:cNvGrpSpPr>
              <p:nvPr/>
            </p:nvGrpSpPr>
            <p:grpSpPr bwMode="auto">
              <a:xfrm>
                <a:off x="285752" y="0"/>
                <a:ext cx="5507033" cy="1143008"/>
                <a:chOff x="0" y="0"/>
                <a:chExt cx="5507033" cy="1143008"/>
              </a:xfrm>
            </p:grpSpPr>
            <p:grpSp>
              <p:nvGrpSpPr>
                <p:cNvPr id="183" name="Group 37"/>
                <p:cNvGrpSpPr>
                  <a:grpSpLocks/>
                </p:cNvGrpSpPr>
                <p:nvPr/>
              </p:nvGrpSpPr>
              <p:grpSpPr bwMode="auto">
                <a:xfrm>
                  <a:off x="926668" y="128440"/>
                  <a:ext cx="4580365" cy="886128"/>
                  <a:chOff x="0" y="0"/>
                  <a:chExt cx="4866085" cy="559454"/>
                </a:xfrm>
              </p:grpSpPr>
              <p:sp>
                <p:nvSpPr>
                  <p:cNvPr id="193" name="AutoShape 5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66085" cy="559454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9CADC8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n w="19050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wrap="none" lIns="342000" tIns="36000" bIns="36000"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80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uLnTx/>
                        <a:uFillTx/>
                        <a:latin typeface="HY헤드라인M" pitchFamily="2" charset="-127"/>
                        <a:ea typeface="HY헤드라인M" pitchFamily="2" charset="-127"/>
                      </a:rPr>
                      <a:t>CLICK TO EDIT TITLE STYLE</a:t>
                    </a:r>
                  </a:p>
                </p:txBody>
              </p:sp>
              <p:sp>
                <p:nvSpPr>
                  <p:cNvPr id="194" name="AutoShape 51"/>
                  <p:cNvSpPr>
                    <a:spLocks noChangeArrowheads="1"/>
                  </p:cNvSpPr>
                  <p:nvPr/>
                </p:nvSpPr>
                <p:spPr bwMode="auto">
                  <a:xfrm>
                    <a:off x="158772" y="30516"/>
                    <a:ext cx="4555521" cy="262774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FFFFFF">
                          <a:alpha val="37999"/>
                        </a:srgbClr>
                      </a:gs>
                      <a:gs pos="100000">
                        <a:srgbClr val="767676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342000" tIns="190800"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  <p:grpSp>
              <p:nvGrpSpPr>
                <p:cNvPr id="184" name="Group 40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149315" cy="1143008"/>
                  <a:chOff x="0" y="0"/>
                  <a:chExt cx="1149315" cy="1143008"/>
                </a:xfrm>
              </p:grpSpPr>
              <p:grpSp>
                <p:nvGrpSpPr>
                  <p:cNvPr id="185" name="Group 41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1149315" cy="1143008"/>
                    <a:chOff x="0" y="0"/>
                    <a:chExt cx="2314575" cy="2301875"/>
                  </a:xfrm>
                </p:grpSpPr>
                <p:grpSp>
                  <p:nvGrpSpPr>
                    <p:cNvPr id="187" name="Group 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2314575" cy="2301875"/>
                      <a:chOff x="0" y="0"/>
                      <a:chExt cx="1406" cy="1402"/>
                    </a:xfrm>
                  </p:grpSpPr>
                  <p:grpSp>
                    <p:nvGrpSpPr>
                      <p:cNvPr id="189" name="Group 4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-95" y="-87"/>
                        <a:ext cx="1805" cy="1810"/>
                        <a:chOff x="0" y="0"/>
                        <a:chExt cx="1475232" cy="1475232"/>
                      </a:xfrm>
                    </p:grpSpPr>
                    <p:pic>
                      <p:nvPicPr>
                        <p:cNvPr id="191" name="Oval 5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1475232" cy="1475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  <p:sp>
                      <p:nvSpPr>
                        <p:cNvPr id="192" name="Text Box 45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46290" y="238191"/>
                          <a:ext cx="812683" cy="808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72000" tIns="0" rIns="72000" bIns="0" anchor="ctr"/>
                        <a:lstStyle>
                          <a:lvl1pPr eaLnBrk="0" hangingPunct="0">
                            <a:spcBef>
                              <a:spcPct val="20000"/>
                            </a:spcBef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5pPr>
                          <a:lvl6pPr marL="2514600" indent="-228600" eaLnBrk="0" fontAlgn="base" latinLnBrk="1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6pPr>
                          <a:lvl7pPr marL="2971800" indent="-228600" eaLnBrk="0" fontAlgn="base" latinLnBrk="1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7pPr>
                          <a:lvl8pPr marL="3429000" indent="-228600" eaLnBrk="0" fontAlgn="base" latinLnBrk="1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8pPr>
                          <a:lvl9pPr marL="3886200" indent="-228600" eaLnBrk="0" fontAlgn="base" latinLnBrk="1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9pPr>
                        </a:lstStyle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ko-KR" altLang="en-US" sz="200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FF"/>
                            </a:solidFill>
                            <a:effectLst/>
                            <a:uLnTx/>
                            <a:uFillTx/>
                            <a:latin typeface="Times New Roman" pitchFamily="18" charset="0"/>
                            <a:ea typeface="Gulim" pitchFamily="34" charset="-127"/>
                            <a:cs typeface="Times New Roman" pitchFamily="18" charset="0"/>
                          </a:endParaRPr>
                        </a:p>
                      </p:txBody>
                    </p:sp>
                  </p:grpSp>
                  <p:sp>
                    <p:nvSpPr>
                      <p:cNvPr id="190" name="Oval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78" y="176"/>
                        <a:ext cx="236" cy="23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FFFFFF"/>
                          </a:gs>
                          <a:gs pos="100000">
                            <a:srgbClr val="67ABF5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spcBef>
                            <a:spcPct val="20000"/>
                          </a:spcBef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5pPr>
                        <a:lvl6pPr marL="25146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6pPr>
                        <a:lvl7pPr marL="29718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7pPr>
                        <a:lvl8pPr marL="34290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8pPr>
                        <a:lvl9pPr marL="38862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9pPr>
                      </a:lstStyle>
                      <a:p>
                        <a:pPr marL="0" marR="0" lvl="0" indent="0" defTabSz="914400" eaLnBrk="1" fontAlgn="auto" latin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ko-KR" altLang="en-US" sz="180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ulim" pitchFamily="34" charset="-127"/>
                          <a:ea typeface="Gulim" pitchFamily="34" charset="-127"/>
                        </a:endParaRPr>
                      </a:p>
                    </p:txBody>
                  </p:sp>
                </p:grpSp>
                <p:sp>
                  <p:nvSpPr>
                    <p:cNvPr id="188" name="Freeform 56"/>
                    <p:cNvSpPr>
                      <a:spLocks/>
                    </p:cNvSpPr>
                    <p:nvPr/>
                  </p:nvSpPr>
                  <p:spPr bwMode="auto">
                    <a:xfrm>
                      <a:off x="122237" y="36512"/>
                      <a:ext cx="2073275" cy="692150"/>
                    </a:xfrm>
                    <a:custGeom>
                      <a:avLst/>
                      <a:gdLst>
                        <a:gd name="T0" fmla="*/ 0 w 4756"/>
                        <a:gd name="T1" fmla="*/ 692150 h 1576"/>
                        <a:gd name="T2" fmla="*/ 21796 w 4756"/>
                        <a:gd name="T3" fmla="*/ 642083 h 1576"/>
                        <a:gd name="T4" fmla="*/ 47080 w 4756"/>
                        <a:gd name="T5" fmla="*/ 592895 h 1576"/>
                        <a:gd name="T6" fmla="*/ 74108 w 4756"/>
                        <a:gd name="T7" fmla="*/ 545463 h 1576"/>
                        <a:gd name="T8" fmla="*/ 103751 w 4756"/>
                        <a:gd name="T9" fmla="*/ 499789 h 1576"/>
                        <a:gd name="T10" fmla="*/ 135138 w 4756"/>
                        <a:gd name="T11" fmla="*/ 454992 h 1576"/>
                        <a:gd name="T12" fmla="*/ 168268 w 4756"/>
                        <a:gd name="T13" fmla="*/ 412831 h 1576"/>
                        <a:gd name="T14" fmla="*/ 204014 w 4756"/>
                        <a:gd name="T15" fmla="*/ 371548 h 1576"/>
                        <a:gd name="T16" fmla="*/ 240632 w 4756"/>
                        <a:gd name="T17" fmla="*/ 332021 h 1576"/>
                        <a:gd name="T18" fmla="*/ 279866 w 4756"/>
                        <a:gd name="T19" fmla="*/ 294252 h 1576"/>
                        <a:gd name="T20" fmla="*/ 320843 w 4756"/>
                        <a:gd name="T21" fmla="*/ 259117 h 1576"/>
                        <a:gd name="T22" fmla="*/ 363564 w 4756"/>
                        <a:gd name="T23" fmla="*/ 224861 h 1576"/>
                        <a:gd name="T24" fmla="*/ 407157 w 4756"/>
                        <a:gd name="T25" fmla="*/ 193240 h 1576"/>
                        <a:gd name="T26" fmla="*/ 453365 w 4756"/>
                        <a:gd name="T27" fmla="*/ 164254 h 1576"/>
                        <a:gd name="T28" fmla="*/ 500446 w 4756"/>
                        <a:gd name="T29" fmla="*/ 137025 h 1576"/>
                        <a:gd name="T30" fmla="*/ 548398 w 4756"/>
                        <a:gd name="T31" fmla="*/ 111552 h 1576"/>
                        <a:gd name="T32" fmla="*/ 598965 w 4756"/>
                        <a:gd name="T33" fmla="*/ 88715 h 1576"/>
                        <a:gd name="T34" fmla="*/ 649533 w 4756"/>
                        <a:gd name="T35" fmla="*/ 68512 h 1576"/>
                        <a:gd name="T36" fmla="*/ 701845 w 4756"/>
                        <a:gd name="T37" fmla="*/ 50945 h 1576"/>
                        <a:gd name="T38" fmla="*/ 755028 w 4756"/>
                        <a:gd name="T39" fmla="*/ 35135 h 1576"/>
                        <a:gd name="T40" fmla="*/ 809955 w 4756"/>
                        <a:gd name="T41" fmla="*/ 22837 h 1576"/>
                        <a:gd name="T42" fmla="*/ 864882 w 4756"/>
                        <a:gd name="T43" fmla="*/ 13175 h 1576"/>
                        <a:gd name="T44" fmla="*/ 921552 w 4756"/>
                        <a:gd name="T45" fmla="*/ 5270 h 1576"/>
                        <a:gd name="T46" fmla="*/ 979095 w 4756"/>
                        <a:gd name="T47" fmla="*/ 878 h 1576"/>
                        <a:gd name="T48" fmla="*/ 1036638 w 4756"/>
                        <a:gd name="T49" fmla="*/ 0 h 1576"/>
                        <a:gd name="T50" fmla="*/ 1094180 w 4756"/>
                        <a:gd name="T51" fmla="*/ 878 h 1576"/>
                        <a:gd name="T52" fmla="*/ 1151723 w 4756"/>
                        <a:gd name="T53" fmla="*/ 5270 h 1576"/>
                        <a:gd name="T54" fmla="*/ 1208393 w 4756"/>
                        <a:gd name="T55" fmla="*/ 13175 h 1576"/>
                        <a:gd name="T56" fmla="*/ 1263320 w 4756"/>
                        <a:gd name="T57" fmla="*/ 22837 h 1576"/>
                        <a:gd name="T58" fmla="*/ 1318247 w 4756"/>
                        <a:gd name="T59" fmla="*/ 35135 h 1576"/>
                        <a:gd name="T60" fmla="*/ 1371430 w 4756"/>
                        <a:gd name="T61" fmla="*/ 50945 h 1576"/>
                        <a:gd name="T62" fmla="*/ 1423742 w 4756"/>
                        <a:gd name="T63" fmla="*/ 68512 h 1576"/>
                        <a:gd name="T64" fmla="*/ 1474310 w 4756"/>
                        <a:gd name="T65" fmla="*/ 88715 h 1576"/>
                        <a:gd name="T66" fmla="*/ 1524877 w 4756"/>
                        <a:gd name="T67" fmla="*/ 111552 h 1576"/>
                        <a:gd name="T68" fmla="*/ 1572829 w 4756"/>
                        <a:gd name="T69" fmla="*/ 137025 h 1576"/>
                        <a:gd name="T70" fmla="*/ 1619910 w 4756"/>
                        <a:gd name="T71" fmla="*/ 164254 h 1576"/>
                        <a:gd name="T72" fmla="*/ 1666118 w 4756"/>
                        <a:gd name="T73" fmla="*/ 193240 h 1576"/>
                        <a:gd name="T74" fmla="*/ 1709711 w 4756"/>
                        <a:gd name="T75" fmla="*/ 224861 h 1576"/>
                        <a:gd name="T76" fmla="*/ 1752432 w 4756"/>
                        <a:gd name="T77" fmla="*/ 259117 h 1576"/>
                        <a:gd name="T78" fmla="*/ 1793409 w 4756"/>
                        <a:gd name="T79" fmla="*/ 294252 h 1576"/>
                        <a:gd name="T80" fmla="*/ 1832643 w 4756"/>
                        <a:gd name="T81" fmla="*/ 332021 h 1576"/>
                        <a:gd name="T82" fmla="*/ 1869261 w 4756"/>
                        <a:gd name="T83" fmla="*/ 371548 h 1576"/>
                        <a:gd name="T84" fmla="*/ 1905007 w 4756"/>
                        <a:gd name="T85" fmla="*/ 412831 h 1576"/>
                        <a:gd name="T86" fmla="*/ 1938137 w 4756"/>
                        <a:gd name="T87" fmla="*/ 454992 h 1576"/>
                        <a:gd name="T88" fmla="*/ 1969524 w 4756"/>
                        <a:gd name="T89" fmla="*/ 499789 h 1576"/>
                        <a:gd name="T90" fmla="*/ 1999167 w 4756"/>
                        <a:gd name="T91" fmla="*/ 545463 h 1576"/>
                        <a:gd name="T92" fmla="*/ 2026195 w 4756"/>
                        <a:gd name="T93" fmla="*/ 592895 h 1576"/>
                        <a:gd name="T94" fmla="*/ 2051479 w 4756"/>
                        <a:gd name="T95" fmla="*/ 642083 h 1576"/>
                        <a:gd name="T96" fmla="*/ 2073275 w 4756"/>
                        <a:gd name="T97" fmla="*/ 692150 h 157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w 4756"/>
                        <a:gd name="T148" fmla="*/ 0 h 1576"/>
                        <a:gd name="T149" fmla="*/ 4756 w 4756"/>
                        <a:gd name="T150" fmla="*/ 1576 h 1576"/>
                      </a:gdLst>
                      <a:ahLst/>
                      <a:cxnLst>
                        <a:cxn ang="T98">
                          <a:pos x="T0" y="T1"/>
                        </a:cxn>
                        <a:cxn ang="T99">
                          <a:pos x="T2" y="T3"/>
                        </a:cxn>
                        <a:cxn ang="T100">
                          <a:pos x="T4" y="T5"/>
                        </a:cxn>
                        <a:cxn ang="T101">
                          <a:pos x="T6" y="T7"/>
                        </a:cxn>
                        <a:cxn ang="T102">
                          <a:pos x="T8" y="T9"/>
                        </a:cxn>
                        <a:cxn ang="T103">
                          <a:pos x="T10" y="T11"/>
                        </a:cxn>
                        <a:cxn ang="T104">
                          <a:pos x="T12" y="T13"/>
                        </a:cxn>
                        <a:cxn ang="T105">
                          <a:pos x="T14" y="T15"/>
                        </a:cxn>
                        <a:cxn ang="T106">
                          <a:pos x="T16" y="T17"/>
                        </a:cxn>
                        <a:cxn ang="T107">
                          <a:pos x="T18" y="T19"/>
                        </a:cxn>
                        <a:cxn ang="T108">
                          <a:pos x="T20" y="T21"/>
                        </a:cxn>
                        <a:cxn ang="T109">
                          <a:pos x="T22" y="T23"/>
                        </a:cxn>
                        <a:cxn ang="T110">
                          <a:pos x="T24" y="T25"/>
                        </a:cxn>
                        <a:cxn ang="T111">
                          <a:pos x="T26" y="T27"/>
                        </a:cxn>
                        <a:cxn ang="T112">
                          <a:pos x="T28" y="T29"/>
                        </a:cxn>
                        <a:cxn ang="T113">
                          <a:pos x="T30" y="T31"/>
                        </a:cxn>
                        <a:cxn ang="T114">
                          <a:pos x="T32" y="T33"/>
                        </a:cxn>
                        <a:cxn ang="T115">
                          <a:pos x="T34" y="T35"/>
                        </a:cxn>
                        <a:cxn ang="T116">
                          <a:pos x="T36" y="T37"/>
                        </a:cxn>
                        <a:cxn ang="T117">
                          <a:pos x="T38" y="T39"/>
                        </a:cxn>
                        <a:cxn ang="T118">
                          <a:pos x="T40" y="T41"/>
                        </a:cxn>
                        <a:cxn ang="T119">
                          <a:pos x="T42" y="T43"/>
                        </a:cxn>
                        <a:cxn ang="T120">
                          <a:pos x="T44" y="T45"/>
                        </a:cxn>
                        <a:cxn ang="T121">
                          <a:pos x="T46" y="T47"/>
                        </a:cxn>
                        <a:cxn ang="T122">
                          <a:pos x="T48" y="T49"/>
                        </a:cxn>
                        <a:cxn ang="T123">
                          <a:pos x="T50" y="T51"/>
                        </a:cxn>
                        <a:cxn ang="T124">
                          <a:pos x="T52" y="T53"/>
                        </a:cxn>
                        <a:cxn ang="T125">
                          <a:pos x="T54" y="T55"/>
                        </a:cxn>
                        <a:cxn ang="T126">
                          <a:pos x="T56" y="T57"/>
                        </a:cxn>
                        <a:cxn ang="T127">
                          <a:pos x="T58" y="T59"/>
                        </a:cxn>
                        <a:cxn ang="T128">
                          <a:pos x="T60" y="T61"/>
                        </a:cxn>
                        <a:cxn ang="T129">
                          <a:pos x="T62" y="T63"/>
                        </a:cxn>
                        <a:cxn ang="T130">
                          <a:pos x="T64" y="T65"/>
                        </a:cxn>
                        <a:cxn ang="T131">
                          <a:pos x="T66" y="T67"/>
                        </a:cxn>
                        <a:cxn ang="T132">
                          <a:pos x="T68" y="T69"/>
                        </a:cxn>
                        <a:cxn ang="T133">
                          <a:pos x="T70" y="T71"/>
                        </a:cxn>
                        <a:cxn ang="T134">
                          <a:pos x="T72" y="T73"/>
                        </a:cxn>
                        <a:cxn ang="T135">
                          <a:pos x="T74" y="T75"/>
                        </a:cxn>
                        <a:cxn ang="T136">
                          <a:pos x="T76" y="T77"/>
                        </a:cxn>
                        <a:cxn ang="T137">
                          <a:pos x="T78" y="T79"/>
                        </a:cxn>
                        <a:cxn ang="T138">
                          <a:pos x="T80" y="T81"/>
                        </a:cxn>
                        <a:cxn ang="T139">
                          <a:pos x="T82" y="T83"/>
                        </a:cxn>
                        <a:cxn ang="T140">
                          <a:pos x="T84" y="T85"/>
                        </a:cxn>
                        <a:cxn ang="T141">
                          <a:pos x="T86" y="T87"/>
                        </a:cxn>
                        <a:cxn ang="T142">
                          <a:pos x="T88" y="T89"/>
                        </a:cxn>
                        <a:cxn ang="T143">
                          <a:pos x="T90" y="T91"/>
                        </a:cxn>
                        <a:cxn ang="T144">
                          <a:pos x="T92" y="T93"/>
                        </a:cxn>
                        <a:cxn ang="T145">
                          <a:pos x="T94" y="T95"/>
                        </a:cxn>
                        <a:cxn ang="T146">
                          <a:pos x="T96" y="T97"/>
                        </a:cxn>
                      </a:cxnLst>
                      <a:rect l="T147" t="T148" r="T149" b="T150"/>
                      <a:pathLst>
                        <a:path w="4756" h="1576">
                          <a:moveTo>
                            <a:pt x="0" y="1576"/>
                          </a:moveTo>
                          <a:lnTo>
                            <a:pt x="0" y="1576"/>
                          </a:lnTo>
                          <a:lnTo>
                            <a:pt x="24" y="1518"/>
                          </a:lnTo>
                          <a:lnTo>
                            <a:pt x="50" y="1462"/>
                          </a:lnTo>
                          <a:lnTo>
                            <a:pt x="78" y="1406"/>
                          </a:lnTo>
                          <a:lnTo>
                            <a:pt x="108" y="1350"/>
                          </a:lnTo>
                          <a:lnTo>
                            <a:pt x="138" y="1296"/>
                          </a:lnTo>
                          <a:lnTo>
                            <a:pt x="170" y="1242"/>
                          </a:lnTo>
                          <a:lnTo>
                            <a:pt x="204" y="1190"/>
                          </a:lnTo>
                          <a:lnTo>
                            <a:pt x="238" y="1138"/>
                          </a:lnTo>
                          <a:lnTo>
                            <a:pt x="272" y="1086"/>
                          </a:lnTo>
                          <a:lnTo>
                            <a:pt x="310" y="1036"/>
                          </a:lnTo>
                          <a:lnTo>
                            <a:pt x="348" y="988"/>
                          </a:lnTo>
                          <a:lnTo>
                            <a:pt x="386" y="940"/>
                          </a:lnTo>
                          <a:lnTo>
                            <a:pt x="426" y="892"/>
                          </a:lnTo>
                          <a:lnTo>
                            <a:pt x="468" y="846"/>
                          </a:lnTo>
                          <a:lnTo>
                            <a:pt x="510" y="800"/>
                          </a:lnTo>
                          <a:lnTo>
                            <a:pt x="552" y="756"/>
                          </a:lnTo>
                          <a:lnTo>
                            <a:pt x="596" y="712"/>
                          </a:lnTo>
                          <a:lnTo>
                            <a:pt x="642" y="670"/>
                          </a:lnTo>
                          <a:lnTo>
                            <a:pt x="688" y="630"/>
                          </a:lnTo>
                          <a:lnTo>
                            <a:pt x="736" y="590"/>
                          </a:lnTo>
                          <a:lnTo>
                            <a:pt x="784" y="550"/>
                          </a:lnTo>
                          <a:lnTo>
                            <a:pt x="834" y="512"/>
                          </a:lnTo>
                          <a:lnTo>
                            <a:pt x="884" y="476"/>
                          </a:lnTo>
                          <a:lnTo>
                            <a:pt x="934" y="440"/>
                          </a:lnTo>
                          <a:lnTo>
                            <a:pt x="986" y="406"/>
                          </a:lnTo>
                          <a:lnTo>
                            <a:pt x="1040" y="374"/>
                          </a:lnTo>
                          <a:lnTo>
                            <a:pt x="1092" y="342"/>
                          </a:lnTo>
                          <a:lnTo>
                            <a:pt x="1148" y="312"/>
                          </a:lnTo>
                          <a:lnTo>
                            <a:pt x="1202" y="282"/>
                          </a:lnTo>
                          <a:lnTo>
                            <a:pt x="1258" y="254"/>
                          </a:lnTo>
                          <a:lnTo>
                            <a:pt x="1316" y="228"/>
                          </a:lnTo>
                          <a:lnTo>
                            <a:pt x="1374" y="202"/>
                          </a:lnTo>
                          <a:lnTo>
                            <a:pt x="1432" y="178"/>
                          </a:lnTo>
                          <a:lnTo>
                            <a:pt x="1490" y="156"/>
                          </a:lnTo>
                          <a:lnTo>
                            <a:pt x="1550" y="136"/>
                          </a:lnTo>
                          <a:lnTo>
                            <a:pt x="1610" y="116"/>
                          </a:lnTo>
                          <a:lnTo>
                            <a:pt x="1672" y="98"/>
                          </a:lnTo>
                          <a:lnTo>
                            <a:pt x="1732" y="80"/>
                          </a:lnTo>
                          <a:lnTo>
                            <a:pt x="1794" y="66"/>
                          </a:lnTo>
                          <a:lnTo>
                            <a:pt x="1858" y="52"/>
                          </a:lnTo>
                          <a:lnTo>
                            <a:pt x="1922" y="40"/>
                          </a:lnTo>
                          <a:lnTo>
                            <a:pt x="1984" y="30"/>
                          </a:lnTo>
                          <a:lnTo>
                            <a:pt x="2050" y="20"/>
                          </a:lnTo>
                          <a:lnTo>
                            <a:pt x="2114" y="12"/>
                          </a:lnTo>
                          <a:lnTo>
                            <a:pt x="2180" y="8"/>
                          </a:lnTo>
                          <a:lnTo>
                            <a:pt x="2246" y="2"/>
                          </a:lnTo>
                          <a:lnTo>
                            <a:pt x="2312" y="0"/>
                          </a:lnTo>
                          <a:lnTo>
                            <a:pt x="2378" y="0"/>
                          </a:lnTo>
                          <a:lnTo>
                            <a:pt x="2444" y="0"/>
                          </a:lnTo>
                          <a:lnTo>
                            <a:pt x="2510" y="2"/>
                          </a:lnTo>
                          <a:lnTo>
                            <a:pt x="2576" y="8"/>
                          </a:lnTo>
                          <a:lnTo>
                            <a:pt x="2642" y="12"/>
                          </a:lnTo>
                          <a:lnTo>
                            <a:pt x="2706" y="20"/>
                          </a:lnTo>
                          <a:lnTo>
                            <a:pt x="2772" y="30"/>
                          </a:lnTo>
                          <a:lnTo>
                            <a:pt x="2834" y="40"/>
                          </a:lnTo>
                          <a:lnTo>
                            <a:pt x="2898" y="52"/>
                          </a:lnTo>
                          <a:lnTo>
                            <a:pt x="2962" y="66"/>
                          </a:lnTo>
                          <a:lnTo>
                            <a:pt x="3024" y="80"/>
                          </a:lnTo>
                          <a:lnTo>
                            <a:pt x="3084" y="98"/>
                          </a:lnTo>
                          <a:lnTo>
                            <a:pt x="3146" y="116"/>
                          </a:lnTo>
                          <a:lnTo>
                            <a:pt x="3206" y="136"/>
                          </a:lnTo>
                          <a:lnTo>
                            <a:pt x="3266" y="156"/>
                          </a:lnTo>
                          <a:lnTo>
                            <a:pt x="3324" y="178"/>
                          </a:lnTo>
                          <a:lnTo>
                            <a:pt x="3382" y="202"/>
                          </a:lnTo>
                          <a:lnTo>
                            <a:pt x="3440" y="228"/>
                          </a:lnTo>
                          <a:lnTo>
                            <a:pt x="3498" y="254"/>
                          </a:lnTo>
                          <a:lnTo>
                            <a:pt x="3554" y="282"/>
                          </a:lnTo>
                          <a:lnTo>
                            <a:pt x="3608" y="312"/>
                          </a:lnTo>
                          <a:lnTo>
                            <a:pt x="3664" y="342"/>
                          </a:lnTo>
                          <a:lnTo>
                            <a:pt x="3716" y="374"/>
                          </a:lnTo>
                          <a:lnTo>
                            <a:pt x="3770" y="406"/>
                          </a:lnTo>
                          <a:lnTo>
                            <a:pt x="3822" y="440"/>
                          </a:lnTo>
                          <a:lnTo>
                            <a:pt x="3872" y="476"/>
                          </a:lnTo>
                          <a:lnTo>
                            <a:pt x="3922" y="512"/>
                          </a:lnTo>
                          <a:lnTo>
                            <a:pt x="3972" y="550"/>
                          </a:lnTo>
                          <a:lnTo>
                            <a:pt x="4020" y="590"/>
                          </a:lnTo>
                          <a:lnTo>
                            <a:pt x="4068" y="630"/>
                          </a:lnTo>
                          <a:lnTo>
                            <a:pt x="4114" y="670"/>
                          </a:lnTo>
                          <a:lnTo>
                            <a:pt x="4160" y="712"/>
                          </a:lnTo>
                          <a:lnTo>
                            <a:pt x="4204" y="756"/>
                          </a:lnTo>
                          <a:lnTo>
                            <a:pt x="4246" y="800"/>
                          </a:lnTo>
                          <a:lnTo>
                            <a:pt x="4288" y="846"/>
                          </a:lnTo>
                          <a:lnTo>
                            <a:pt x="4330" y="892"/>
                          </a:lnTo>
                          <a:lnTo>
                            <a:pt x="4370" y="940"/>
                          </a:lnTo>
                          <a:lnTo>
                            <a:pt x="4410" y="988"/>
                          </a:lnTo>
                          <a:lnTo>
                            <a:pt x="4446" y="1036"/>
                          </a:lnTo>
                          <a:lnTo>
                            <a:pt x="4484" y="1086"/>
                          </a:lnTo>
                          <a:lnTo>
                            <a:pt x="4518" y="1138"/>
                          </a:lnTo>
                          <a:lnTo>
                            <a:pt x="4552" y="1190"/>
                          </a:lnTo>
                          <a:lnTo>
                            <a:pt x="4586" y="1242"/>
                          </a:lnTo>
                          <a:lnTo>
                            <a:pt x="4618" y="1296"/>
                          </a:lnTo>
                          <a:lnTo>
                            <a:pt x="4648" y="1350"/>
                          </a:lnTo>
                          <a:lnTo>
                            <a:pt x="4678" y="1406"/>
                          </a:lnTo>
                          <a:lnTo>
                            <a:pt x="4706" y="1462"/>
                          </a:lnTo>
                          <a:lnTo>
                            <a:pt x="4732" y="1518"/>
                          </a:lnTo>
                          <a:lnTo>
                            <a:pt x="4756" y="1576"/>
                          </a:lnTo>
                          <a:lnTo>
                            <a:pt x="0" y="157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767676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</p:grpSp>
              <p:sp>
                <p:nvSpPr>
                  <p:cNvPr id="186" name="WordArt 251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173813" y="453236"/>
                    <a:ext cx="801688" cy="236537"/>
                  </a:xfrm>
                  <a:prstGeom prst="rect">
                    <a:avLst/>
                  </a:prstGeom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pPr marL="0" marR="0" lvl="0" indent="0" algn="ctr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400" i="0" u="none" strike="noStrike" kern="10" cap="none" spc="-70" normalizeH="0" baseline="0" noProof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dist="17961" dir="2700000" algn="ctr" rotWithShape="0">
                            <a:srgbClr val="FFFFFF">
                              <a:alpha val="34000"/>
                            </a:srgbClr>
                          </a:outerShdw>
                        </a:effectLst>
                        <a:uLnTx/>
                        <a:uFillTx/>
                        <a:latin typeface="Gulim"/>
                        <a:ea typeface="Gulim"/>
                      </a:rPr>
                      <a:t>2004. 05</a:t>
                    </a:r>
                    <a:endParaRPr kumimoji="0" lang="zh-CN" altLang="en-US" sz="140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dist="17961" dir="2700000" algn="ctr" rotWithShape="0">
                          <a:srgbClr val="FFFFFF">
                            <a:alpha val="34000"/>
                          </a:srgbClr>
                        </a:outerShdw>
                      </a:effectLst>
                      <a:uLnTx/>
                      <a:uFillTx/>
                      <a:latin typeface="Gulim"/>
                      <a:ea typeface="Gulim"/>
                    </a:endParaRPr>
                  </a:p>
                </p:txBody>
              </p:sp>
            </p:grpSp>
          </p:grpSp>
        </p:grpSp>
        <p:grpSp>
          <p:nvGrpSpPr>
            <p:cNvPr id="195" name="Group 49"/>
            <p:cNvGrpSpPr>
              <a:grpSpLocks/>
            </p:cNvGrpSpPr>
            <p:nvPr/>
          </p:nvGrpSpPr>
          <p:grpSpPr bwMode="auto">
            <a:xfrm>
              <a:off x="2559050" y="4484688"/>
              <a:ext cx="6429375" cy="1428750"/>
              <a:chOff x="0" y="0"/>
              <a:chExt cx="6429420" cy="1428760"/>
            </a:xfrm>
          </p:grpSpPr>
          <p:sp>
            <p:nvSpPr>
              <p:cNvPr id="196" name="모서리가 둥근 직사각형 109"/>
              <p:cNvSpPr>
                <a:spLocks noChangeArrowheads="1"/>
              </p:cNvSpPr>
              <p:nvPr/>
            </p:nvSpPr>
            <p:spPr bwMode="auto">
              <a:xfrm>
                <a:off x="0" y="571504"/>
                <a:ext cx="6429420" cy="857256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000000">
                      <a:alpha val="42998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grpSp>
            <p:nvGrpSpPr>
              <p:cNvPr id="197" name="Group 51"/>
              <p:cNvGrpSpPr>
                <a:grpSpLocks/>
              </p:cNvGrpSpPr>
              <p:nvPr/>
            </p:nvGrpSpPr>
            <p:grpSpPr bwMode="auto">
              <a:xfrm>
                <a:off x="285752" y="0"/>
                <a:ext cx="5507033" cy="1143008"/>
                <a:chOff x="0" y="0"/>
                <a:chExt cx="5507033" cy="1143008"/>
              </a:xfrm>
            </p:grpSpPr>
            <p:grpSp>
              <p:nvGrpSpPr>
                <p:cNvPr id="198" name="Group 52"/>
                <p:cNvGrpSpPr>
                  <a:grpSpLocks/>
                </p:cNvGrpSpPr>
                <p:nvPr/>
              </p:nvGrpSpPr>
              <p:grpSpPr bwMode="auto">
                <a:xfrm>
                  <a:off x="926668" y="128440"/>
                  <a:ext cx="4580365" cy="886128"/>
                  <a:chOff x="0" y="0"/>
                  <a:chExt cx="4866085" cy="559454"/>
                </a:xfrm>
              </p:grpSpPr>
              <p:sp>
                <p:nvSpPr>
                  <p:cNvPr id="208" name="AutoShape 5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4866085" cy="559454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9CADC8"/>
                      </a:gs>
                      <a:gs pos="100000">
                        <a:srgbClr val="FFFFFF"/>
                      </a:gs>
                    </a:gsLst>
                    <a:lin ang="5400000" scaled="1"/>
                  </a:gradFill>
                  <a:ln w="19050">
                    <a:solidFill>
                      <a:srgbClr val="FFFFFF"/>
                    </a:solidFill>
                    <a:round/>
                    <a:headEnd/>
                    <a:tailEnd/>
                  </a:ln>
                </p:spPr>
                <p:txBody>
                  <a:bodyPr wrap="none" lIns="342000" tIns="36000" bIns="36000"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80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333333"/>
                        </a:solidFill>
                        <a:effectLst/>
                        <a:uLnTx/>
                        <a:uFillTx/>
                        <a:latin typeface="HY헤드라인M" pitchFamily="2" charset="-127"/>
                        <a:ea typeface="HY헤드라인M" pitchFamily="2" charset="-127"/>
                      </a:rPr>
                      <a:t>CLICK TO EDIT TITLE STYLE</a:t>
                    </a:r>
                  </a:p>
                </p:txBody>
              </p:sp>
              <p:sp>
                <p:nvSpPr>
                  <p:cNvPr id="209" name="AutoShape 51"/>
                  <p:cNvSpPr>
                    <a:spLocks noChangeArrowheads="1"/>
                  </p:cNvSpPr>
                  <p:nvPr/>
                </p:nvSpPr>
                <p:spPr bwMode="auto">
                  <a:xfrm>
                    <a:off x="158772" y="30516"/>
                    <a:ext cx="4555521" cy="262774"/>
                  </a:xfrm>
                  <a:prstGeom prst="roundRect">
                    <a:avLst>
                      <a:gd name="adj" fmla="val 50000"/>
                    </a:avLst>
                  </a:prstGeom>
                  <a:gradFill rotWithShape="1">
                    <a:gsLst>
                      <a:gs pos="0">
                        <a:srgbClr val="FFFFFF">
                          <a:alpha val="37999"/>
                        </a:srgbClr>
                      </a:gs>
                      <a:gs pos="100000">
                        <a:srgbClr val="767676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lIns="342000" tIns="190800" anchor="ctr"/>
                  <a:lstStyle>
                    <a:lvl1pPr eaLnBrk="0" hangingPunct="0"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ko-KR" altLang="en-US" sz="180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  <p:grpSp>
              <p:nvGrpSpPr>
                <p:cNvPr id="199" name="Group 55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149315" cy="1143008"/>
                  <a:chOff x="0" y="0"/>
                  <a:chExt cx="1149315" cy="1143008"/>
                </a:xfrm>
              </p:grpSpPr>
              <p:grpSp>
                <p:nvGrpSpPr>
                  <p:cNvPr id="200" name="Group 56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1149315" cy="1143008"/>
                    <a:chOff x="0" y="0"/>
                    <a:chExt cx="2314575" cy="2301875"/>
                  </a:xfrm>
                </p:grpSpPr>
                <p:grpSp>
                  <p:nvGrpSpPr>
                    <p:cNvPr id="202" name="Group 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0" y="0"/>
                      <a:ext cx="2314575" cy="2301875"/>
                      <a:chOff x="0" y="0"/>
                      <a:chExt cx="1406" cy="1402"/>
                    </a:xfrm>
                  </p:grpSpPr>
                  <p:grpSp>
                    <p:nvGrpSpPr>
                      <p:cNvPr id="204" name="Group 5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-94" y="-87"/>
                        <a:ext cx="1805" cy="1810"/>
                        <a:chOff x="0" y="0"/>
                        <a:chExt cx="1475232" cy="1475232"/>
                      </a:xfrm>
                    </p:grpSpPr>
                    <p:pic>
                      <p:nvPicPr>
                        <p:cNvPr id="206" name="Oval 5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1475232" cy="1475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  <p:sp>
                      <p:nvSpPr>
                        <p:cNvPr id="207" name="Text Box 60"/>
                        <p:cNvSpPr txBox="1"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245528" y="238572"/>
                          <a:ext cx="812683" cy="808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  <p:txBody>
                        <a:bodyPr wrap="none" lIns="72000" tIns="0" rIns="72000" bIns="0" anchor="ctr"/>
                        <a:lstStyle>
                          <a:lvl1pPr eaLnBrk="0" hangingPunct="0">
                            <a:spcBef>
                              <a:spcPct val="20000"/>
                            </a:spcBef>
                            <a:buChar char="•"/>
                            <a:defRPr sz="32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1pPr>
                          <a:lvl2pPr marL="742950" indent="-285750" eaLnBrk="0" hangingPunct="0">
                            <a:spcBef>
                              <a:spcPct val="20000"/>
                            </a:spcBef>
                            <a:buChar char="–"/>
                            <a:defRPr sz="28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2pPr>
                          <a:lvl3pPr marL="1143000" indent="-228600" eaLnBrk="0" hangingPunct="0">
                            <a:spcBef>
                              <a:spcPct val="20000"/>
                            </a:spcBef>
                            <a:buChar char="•"/>
                            <a:defRPr sz="24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3pPr>
                          <a:lvl4pPr marL="1600200" indent="-228600" eaLnBrk="0" hangingPunct="0">
                            <a:spcBef>
                              <a:spcPct val="20000"/>
                            </a:spcBef>
                            <a:buChar char="–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4pPr>
                          <a:lvl5pPr marL="2057400" indent="-228600" eaLnBrk="0" hangingPunct="0">
                            <a:spcBef>
                              <a:spcPct val="20000"/>
                            </a:spcBef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5pPr>
                          <a:lvl6pPr marL="2514600" indent="-228600" eaLnBrk="0" fontAlgn="base" latinLnBrk="1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6pPr>
                          <a:lvl7pPr marL="2971800" indent="-228600" eaLnBrk="0" fontAlgn="base" latinLnBrk="1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7pPr>
                          <a:lvl8pPr marL="3429000" indent="-228600" eaLnBrk="0" fontAlgn="base" latinLnBrk="1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8pPr>
                          <a:lvl9pPr marL="3886200" indent="-228600" eaLnBrk="0" fontAlgn="base" latinLnBrk="1" hangingPunct="0">
                            <a:spcBef>
                              <a:spcPct val="20000"/>
                            </a:spcBef>
                            <a:spcAft>
                              <a:spcPct val="0"/>
                            </a:spcAft>
                            <a:buChar char="»"/>
                            <a:defRPr sz="2000">
                              <a:solidFill>
                                <a:schemeClr val="tx1"/>
                              </a:solidFill>
                              <a:latin typeface="Gulim" pitchFamily="34" charset="-127"/>
                              <a:ea typeface="Gulim" pitchFamily="34" charset="-127"/>
                            </a:defRPr>
                          </a:lvl9pPr>
                        </a:lstStyle>
                        <a:p>
                          <a:pPr marL="0" marR="0" lvl="0" indent="0" algn="ctr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ct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ko-KR" altLang="en-US" sz="2000" i="0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srgbClr val="FFFFFF"/>
                            </a:solidFill>
                            <a:effectLst/>
                            <a:uLnTx/>
                            <a:uFillTx/>
                            <a:latin typeface="Times New Roman" pitchFamily="18" charset="0"/>
                            <a:ea typeface="Gulim" pitchFamily="34" charset="-127"/>
                            <a:cs typeface="Times New Roman" pitchFamily="18" charset="0"/>
                          </a:endParaRPr>
                        </a:p>
                      </p:txBody>
                    </p:sp>
                  </p:grpSp>
                  <p:sp>
                    <p:nvSpPr>
                      <p:cNvPr id="205" name="Oval 5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278" y="176"/>
                        <a:ext cx="236" cy="235"/>
                      </a:xfrm>
                      <a:prstGeom prst="ellipse">
                        <a:avLst/>
                      </a:prstGeom>
                      <a:gradFill rotWithShape="1">
                        <a:gsLst>
                          <a:gs pos="0">
                            <a:srgbClr val="FFFFFF"/>
                          </a:gs>
                          <a:gs pos="100000">
                            <a:srgbClr val="67ABF5">
                              <a:alpha val="0"/>
                            </a:srgbClr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anchor="ctr"/>
                      <a:lstStyle>
                        <a:lvl1pPr eaLnBrk="0" hangingPunct="0">
                          <a:spcBef>
                            <a:spcPct val="20000"/>
                          </a:spcBef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5pPr>
                        <a:lvl6pPr marL="25146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6pPr>
                        <a:lvl7pPr marL="29718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7pPr>
                        <a:lvl8pPr marL="34290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8pPr>
                        <a:lvl9pPr marL="38862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9pPr>
                      </a:lstStyle>
                      <a:p>
                        <a:pPr marL="0" marR="0" lvl="0" indent="0" defTabSz="914400" eaLnBrk="1" fontAlgn="auto" latinLnBrk="1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ko-KR" altLang="en-US" sz="1800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Gulim" pitchFamily="34" charset="-127"/>
                          <a:ea typeface="Gulim" pitchFamily="34" charset="-127"/>
                        </a:endParaRPr>
                      </a:p>
                    </p:txBody>
                  </p:sp>
                </p:grpSp>
                <p:sp>
                  <p:nvSpPr>
                    <p:cNvPr id="203" name="Freeform 56"/>
                    <p:cNvSpPr>
                      <a:spLocks/>
                    </p:cNvSpPr>
                    <p:nvPr/>
                  </p:nvSpPr>
                  <p:spPr bwMode="auto">
                    <a:xfrm>
                      <a:off x="122237" y="36512"/>
                      <a:ext cx="2073275" cy="692150"/>
                    </a:xfrm>
                    <a:custGeom>
                      <a:avLst/>
                      <a:gdLst>
                        <a:gd name="T0" fmla="*/ 0 w 4756"/>
                        <a:gd name="T1" fmla="*/ 692150 h 1576"/>
                        <a:gd name="T2" fmla="*/ 21796 w 4756"/>
                        <a:gd name="T3" fmla="*/ 642083 h 1576"/>
                        <a:gd name="T4" fmla="*/ 47080 w 4756"/>
                        <a:gd name="T5" fmla="*/ 592895 h 1576"/>
                        <a:gd name="T6" fmla="*/ 74108 w 4756"/>
                        <a:gd name="T7" fmla="*/ 545463 h 1576"/>
                        <a:gd name="T8" fmla="*/ 103751 w 4756"/>
                        <a:gd name="T9" fmla="*/ 499789 h 1576"/>
                        <a:gd name="T10" fmla="*/ 135138 w 4756"/>
                        <a:gd name="T11" fmla="*/ 454992 h 1576"/>
                        <a:gd name="T12" fmla="*/ 168268 w 4756"/>
                        <a:gd name="T13" fmla="*/ 412831 h 1576"/>
                        <a:gd name="T14" fmla="*/ 204014 w 4756"/>
                        <a:gd name="T15" fmla="*/ 371548 h 1576"/>
                        <a:gd name="T16" fmla="*/ 240632 w 4756"/>
                        <a:gd name="T17" fmla="*/ 332021 h 1576"/>
                        <a:gd name="T18" fmla="*/ 279866 w 4756"/>
                        <a:gd name="T19" fmla="*/ 294252 h 1576"/>
                        <a:gd name="T20" fmla="*/ 320843 w 4756"/>
                        <a:gd name="T21" fmla="*/ 259117 h 1576"/>
                        <a:gd name="T22" fmla="*/ 363564 w 4756"/>
                        <a:gd name="T23" fmla="*/ 224861 h 1576"/>
                        <a:gd name="T24" fmla="*/ 407157 w 4756"/>
                        <a:gd name="T25" fmla="*/ 193240 h 1576"/>
                        <a:gd name="T26" fmla="*/ 453365 w 4756"/>
                        <a:gd name="T27" fmla="*/ 164254 h 1576"/>
                        <a:gd name="T28" fmla="*/ 500446 w 4756"/>
                        <a:gd name="T29" fmla="*/ 137025 h 1576"/>
                        <a:gd name="T30" fmla="*/ 548398 w 4756"/>
                        <a:gd name="T31" fmla="*/ 111552 h 1576"/>
                        <a:gd name="T32" fmla="*/ 598965 w 4756"/>
                        <a:gd name="T33" fmla="*/ 88715 h 1576"/>
                        <a:gd name="T34" fmla="*/ 649533 w 4756"/>
                        <a:gd name="T35" fmla="*/ 68512 h 1576"/>
                        <a:gd name="T36" fmla="*/ 701845 w 4756"/>
                        <a:gd name="T37" fmla="*/ 50945 h 1576"/>
                        <a:gd name="T38" fmla="*/ 755028 w 4756"/>
                        <a:gd name="T39" fmla="*/ 35135 h 1576"/>
                        <a:gd name="T40" fmla="*/ 809955 w 4756"/>
                        <a:gd name="T41" fmla="*/ 22837 h 1576"/>
                        <a:gd name="T42" fmla="*/ 864882 w 4756"/>
                        <a:gd name="T43" fmla="*/ 13175 h 1576"/>
                        <a:gd name="T44" fmla="*/ 921552 w 4756"/>
                        <a:gd name="T45" fmla="*/ 5270 h 1576"/>
                        <a:gd name="T46" fmla="*/ 979095 w 4756"/>
                        <a:gd name="T47" fmla="*/ 878 h 1576"/>
                        <a:gd name="T48" fmla="*/ 1036638 w 4756"/>
                        <a:gd name="T49" fmla="*/ 0 h 1576"/>
                        <a:gd name="T50" fmla="*/ 1094180 w 4756"/>
                        <a:gd name="T51" fmla="*/ 878 h 1576"/>
                        <a:gd name="T52" fmla="*/ 1151723 w 4756"/>
                        <a:gd name="T53" fmla="*/ 5270 h 1576"/>
                        <a:gd name="T54" fmla="*/ 1208393 w 4756"/>
                        <a:gd name="T55" fmla="*/ 13175 h 1576"/>
                        <a:gd name="T56" fmla="*/ 1263320 w 4756"/>
                        <a:gd name="T57" fmla="*/ 22837 h 1576"/>
                        <a:gd name="T58" fmla="*/ 1318247 w 4756"/>
                        <a:gd name="T59" fmla="*/ 35135 h 1576"/>
                        <a:gd name="T60" fmla="*/ 1371430 w 4756"/>
                        <a:gd name="T61" fmla="*/ 50945 h 1576"/>
                        <a:gd name="T62" fmla="*/ 1423742 w 4756"/>
                        <a:gd name="T63" fmla="*/ 68512 h 1576"/>
                        <a:gd name="T64" fmla="*/ 1474310 w 4756"/>
                        <a:gd name="T65" fmla="*/ 88715 h 1576"/>
                        <a:gd name="T66" fmla="*/ 1524877 w 4756"/>
                        <a:gd name="T67" fmla="*/ 111552 h 1576"/>
                        <a:gd name="T68" fmla="*/ 1572829 w 4756"/>
                        <a:gd name="T69" fmla="*/ 137025 h 1576"/>
                        <a:gd name="T70" fmla="*/ 1619910 w 4756"/>
                        <a:gd name="T71" fmla="*/ 164254 h 1576"/>
                        <a:gd name="T72" fmla="*/ 1666118 w 4756"/>
                        <a:gd name="T73" fmla="*/ 193240 h 1576"/>
                        <a:gd name="T74" fmla="*/ 1709711 w 4756"/>
                        <a:gd name="T75" fmla="*/ 224861 h 1576"/>
                        <a:gd name="T76" fmla="*/ 1752432 w 4756"/>
                        <a:gd name="T77" fmla="*/ 259117 h 1576"/>
                        <a:gd name="T78" fmla="*/ 1793409 w 4756"/>
                        <a:gd name="T79" fmla="*/ 294252 h 1576"/>
                        <a:gd name="T80" fmla="*/ 1832643 w 4756"/>
                        <a:gd name="T81" fmla="*/ 332021 h 1576"/>
                        <a:gd name="T82" fmla="*/ 1869261 w 4756"/>
                        <a:gd name="T83" fmla="*/ 371548 h 1576"/>
                        <a:gd name="T84" fmla="*/ 1905007 w 4756"/>
                        <a:gd name="T85" fmla="*/ 412831 h 1576"/>
                        <a:gd name="T86" fmla="*/ 1938137 w 4756"/>
                        <a:gd name="T87" fmla="*/ 454992 h 1576"/>
                        <a:gd name="T88" fmla="*/ 1969524 w 4756"/>
                        <a:gd name="T89" fmla="*/ 499789 h 1576"/>
                        <a:gd name="T90" fmla="*/ 1999167 w 4756"/>
                        <a:gd name="T91" fmla="*/ 545463 h 1576"/>
                        <a:gd name="T92" fmla="*/ 2026195 w 4756"/>
                        <a:gd name="T93" fmla="*/ 592895 h 1576"/>
                        <a:gd name="T94" fmla="*/ 2051479 w 4756"/>
                        <a:gd name="T95" fmla="*/ 642083 h 1576"/>
                        <a:gd name="T96" fmla="*/ 2073275 w 4756"/>
                        <a:gd name="T97" fmla="*/ 692150 h 1576"/>
                        <a:gd name="T98" fmla="*/ 0 60000 65536"/>
                        <a:gd name="T99" fmla="*/ 0 60000 65536"/>
                        <a:gd name="T100" fmla="*/ 0 60000 65536"/>
                        <a:gd name="T101" fmla="*/ 0 60000 65536"/>
                        <a:gd name="T102" fmla="*/ 0 60000 65536"/>
                        <a:gd name="T103" fmla="*/ 0 60000 65536"/>
                        <a:gd name="T104" fmla="*/ 0 60000 65536"/>
                        <a:gd name="T105" fmla="*/ 0 60000 65536"/>
                        <a:gd name="T106" fmla="*/ 0 60000 65536"/>
                        <a:gd name="T107" fmla="*/ 0 60000 65536"/>
                        <a:gd name="T108" fmla="*/ 0 60000 65536"/>
                        <a:gd name="T109" fmla="*/ 0 60000 65536"/>
                        <a:gd name="T110" fmla="*/ 0 60000 65536"/>
                        <a:gd name="T111" fmla="*/ 0 60000 65536"/>
                        <a:gd name="T112" fmla="*/ 0 60000 65536"/>
                        <a:gd name="T113" fmla="*/ 0 60000 65536"/>
                        <a:gd name="T114" fmla="*/ 0 60000 65536"/>
                        <a:gd name="T115" fmla="*/ 0 60000 65536"/>
                        <a:gd name="T116" fmla="*/ 0 60000 65536"/>
                        <a:gd name="T117" fmla="*/ 0 60000 65536"/>
                        <a:gd name="T118" fmla="*/ 0 60000 65536"/>
                        <a:gd name="T119" fmla="*/ 0 60000 65536"/>
                        <a:gd name="T120" fmla="*/ 0 60000 65536"/>
                        <a:gd name="T121" fmla="*/ 0 60000 65536"/>
                        <a:gd name="T122" fmla="*/ 0 60000 65536"/>
                        <a:gd name="T123" fmla="*/ 0 60000 65536"/>
                        <a:gd name="T124" fmla="*/ 0 60000 65536"/>
                        <a:gd name="T125" fmla="*/ 0 60000 65536"/>
                        <a:gd name="T126" fmla="*/ 0 60000 65536"/>
                        <a:gd name="T127" fmla="*/ 0 60000 65536"/>
                        <a:gd name="T128" fmla="*/ 0 60000 65536"/>
                        <a:gd name="T129" fmla="*/ 0 60000 65536"/>
                        <a:gd name="T130" fmla="*/ 0 60000 65536"/>
                        <a:gd name="T131" fmla="*/ 0 60000 65536"/>
                        <a:gd name="T132" fmla="*/ 0 60000 65536"/>
                        <a:gd name="T133" fmla="*/ 0 60000 65536"/>
                        <a:gd name="T134" fmla="*/ 0 60000 65536"/>
                        <a:gd name="T135" fmla="*/ 0 60000 65536"/>
                        <a:gd name="T136" fmla="*/ 0 60000 65536"/>
                        <a:gd name="T137" fmla="*/ 0 60000 65536"/>
                        <a:gd name="T138" fmla="*/ 0 60000 65536"/>
                        <a:gd name="T139" fmla="*/ 0 60000 65536"/>
                        <a:gd name="T140" fmla="*/ 0 60000 65536"/>
                        <a:gd name="T141" fmla="*/ 0 60000 65536"/>
                        <a:gd name="T142" fmla="*/ 0 60000 65536"/>
                        <a:gd name="T143" fmla="*/ 0 60000 65536"/>
                        <a:gd name="T144" fmla="*/ 0 60000 65536"/>
                        <a:gd name="T145" fmla="*/ 0 60000 65536"/>
                        <a:gd name="T146" fmla="*/ 0 60000 65536"/>
                        <a:gd name="T147" fmla="*/ 0 w 4756"/>
                        <a:gd name="T148" fmla="*/ 0 h 1576"/>
                        <a:gd name="T149" fmla="*/ 4756 w 4756"/>
                        <a:gd name="T150" fmla="*/ 1576 h 1576"/>
                      </a:gdLst>
                      <a:ahLst/>
                      <a:cxnLst>
                        <a:cxn ang="T98">
                          <a:pos x="T0" y="T1"/>
                        </a:cxn>
                        <a:cxn ang="T99">
                          <a:pos x="T2" y="T3"/>
                        </a:cxn>
                        <a:cxn ang="T100">
                          <a:pos x="T4" y="T5"/>
                        </a:cxn>
                        <a:cxn ang="T101">
                          <a:pos x="T6" y="T7"/>
                        </a:cxn>
                        <a:cxn ang="T102">
                          <a:pos x="T8" y="T9"/>
                        </a:cxn>
                        <a:cxn ang="T103">
                          <a:pos x="T10" y="T11"/>
                        </a:cxn>
                        <a:cxn ang="T104">
                          <a:pos x="T12" y="T13"/>
                        </a:cxn>
                        <a:cxn ang="T105">
                          <a:pos x="T14" y="T15"/>
                        </a:cxn>
                        <a:cxn ang="T106">
                          <a:pos x="T16" y="T17"/>
                        </a:cxn>
                        <a:cxn ang="T107">
                          <a:pos x="T18" y="T19"/>
                        </a:cxn>
                        <a:cxn ang="T108">
                          <a:pos x="T20" y="T21"/>
                        </a:cxn>
                        <a:cxn ang="T109">
                          <a:pos x="T22" y="T23"/>
                        </a:cxn>
                        <a:cxn ang="T110">
                          <a:pos x="T24" y="T25"/>
                        </a:cxn>
                        <a:cxn ang="T111">
                          <a:pos x="T26" y="T27"/>
                        </a:cxn>
                        <a:cxn ang="T112">
                          <a:pos x="T28" y="T29"/>
                        </a:cxn>
                        <a:cxn ang="T113">
                          <a:pos x="T30" y="T31"/>
                        </a:cxn>
                        <a:cxn ang="T114">
                          <a:pos x="T32" y="T33"/>
                        </a:cxn>
                        <a:cxn ang="T115">
                          <a:pos x="T34" y="T35"/>
                        </a:cxn>
                        <a:cxn ang="T116">
                          <a:pos x="T36" y="T37"/>
                        </a:cxn>
                        <a:cxn ang="T117">
                          <a:pos x="T38" y="T39"/>
                        </a:cxn>
                        <a:cxn ang="T118">
                          <a:pos x="T40" y="T41"/>
                        </a:cxn>
                        <a:cxn ang="T119">
                          <a:pos x="T42" y="T43"/>
                        </a:cxn>
                        <a:cxn ang="T120">
                          <a:pos x="T44" y="T45"/>
                        </a:cxn>
                        <a:cxn ang="T121">
                          <a:pos x="T46" y="T47"/>
                        </a:cxn>
                        <a:cxn ang="T122">
                          <a:pos x="T48" y="T49"/>
                        </a:cxn>
                        <a:cxn ang="T123">
                          <a:pos x="T50" y="T51"/>
                        </a:cxn>
                        <a:cxn ang="T124">
                          <a:pos x="T52" y="T53"/>
                        </a:cxn>
                        <a:cxn ang="T125">
                          <a:pos x="T54" y="T55"/>
                        </a:cxn>
                        <a:cxn ang="T126">
                          <a:pos x="T56" y="T57"/>
                        </a:cxn>
                        <a:cxn ang="T127">
                          <a:pos x="T58" y="T59"/>
                        </a:cxn>
                        <a:cxn ang="T128">
                          <a:pos x="T60" y="T61"/>
                        </a:cxn>
                        <a:cxn ang="T129">
                          <a:pos x="T62" y="T63"/>
                        </a:cxn>
                        <a:cxn ang="T130">
                          <a:pos x="T64" y="T65"/>
                        </a:cxn>
                        <a:cxn ang="T131">
                          <a:pos x="T66" y="T67"/>
                        </a:cxn>
                        <a:cxn ang="T132">
                          <a:pos x="T68" y="T69"/>
                        </a:cxn>
                        <a:cxn ang="T133">
                          <a:pos x="T70" y="T71"/>
                        </a:cxn>
                        <a:cxn ang="T134">
                          <a:pos x="T72" y="T73"/>
                        </a:cxn>
                        <a:cxn ang="T135">
                          <a:pos x="T74" y="T75"/>
                        </a:cxn>
                        <a:cxn ang="T136">
                          <a:pos x="T76" y="T77"/>
                        </a:cxn>
                        <a:cxn ang="T137">
                          <a:pos x="T78" y="T79"/>
                        </a:cxn>
                        <a:cxn ang="T138">
                          <a:pos x="T80" y="T81"/>
                        </a:cxn>
                        <a:cxn ang="T139">
                          <a:pos x="T82" y="T83"/>
                        </a:cxn>
                        <a:cxn ang="T140">
                          <a:pos x="T84" y="T85"/>
                        </a:cxn>
                        <a:cxn ang="T141">
                          <a:pos x="T86" y="T87"/>
                        </a:cxn>
                        <a:cxn ang="T142">
                          <a:pos x="T88" y="T89"/>
                        </a:cxn>
                        <a:cxn ang="T143">
                          <a:pos x="T90" y="T91"/>
                        </a:cxn>
                        <a:cxn ang="T144">
                          <a:pos x="T92" y="T93"/>
                        </a:cxn>
                        <a:cxn ang="T145">
                          <a:pos x="T94" y="T95"/>
                        </a:cxn>
                        <a:cxn ang="T146">
                          <a:pos x="T96" y="T97"/>
                        </a:cxn>
                      </a:cxnLst>
                      <a:rect l="T147" t="T148" r="T149" b="T150"/>
                      <a:pathLst>
                        <a:path w="4756" h="1576">
                          <a:moveTo>
                            <a:pt x="0" y="1576"/>
                          </a:moveTo>
                          <a:lnTo>
                            <a:pt x="0" y="1576"/>
                          </a:lnTo>
                          <a:lnTo>
                            <a:pt x="24" y="1518"/>
                          </a:lnTo>
                          <a:lnTo>
                            <a:pt x="50" y="1462"/>
                          </a:lnTo>
                          <a:lnTo>
                            <a:pt x="78" y="1406"/>
                          </a:lnTo>
                          <a:lnTo>
                            <a:pt x="108" y="1350"/>
                          </a:lnTo>
                          <a:lnTo>
                            <a:pt x="138" y="1296"/>
                          </a:lnTo>
                          <a:lnTo>
                            <a:pt x="170" y="1242"/>
                          </a:lnTo>
                          <a:lnTo>
                            <a:pt x="204" y="1190"/>
                          </a:lnTo>
                          <a:lnTo>
                            <a:pt x="238" y="1138"/>
                          </a:lnTo>
                          <a:lnTo>
                            <a:pt x="272" y="1086"/>
                          </a:lnTo>
                          <a:lnTo>
                            <a:pt x="310" y="1036"/>
                          </a:lnTo>
                          <a:lnTo>
                            <a:pt x="348" y="988"/>
                          </a:lnTo>
                          <a:lnTo>
                            <a:pt x="386" y="940"/>
                          </a:lnTo>
                          <a:lnTo>
                            <a:pt x="426" y="892"/>
                          </a:lnTo>
                          <a:lnTo>
                            <a:pt x="468" y="846"/>
                          </a:lnTo>
                          <a:lnTo>
                            <a:pt x="510" y="800"/>
                          </a:lnTo>
                          <a:lnTo>
                            <a:pt x="552" y="756"/>
                          </a:lnTo>
                          <a:lnTo>
                            <a:pt x="596" y="712"/>
                          </a:lnTo>
                          <a:lnTo>
                            <a:pt x="642" y="670"/>
                          </a:lnTo>
                          <a:lnTo>
                            <a:pt x="688" y="630"/>
                          </a:lnTo>
                          <a:lnTo>
                            <a:pt x="736" y="590"/>
                          </a:lnTo>
                          <a:lnTo>
                            <a:pt x="784" y="550"/>
                          </a:lnTo>
                          <a:lnTo>
                            <a:pt x="834" y="512"/>
                          </a:lnTo>
                          <a:lnTo>
                            <a:pt x="884" y="476"/>
                          </a:lnTo>
                          <a:lnTo>
                            <a:pt x="934" y="440"/>
                          </a:lnTo>
                          <a:lnTo>
                            <a:pt x="986" y="406"/>
                          </a:lnTo>
                          <a:lnTo>
                            <a:pt x="1040" y="374"/>
                          </a:lnTo>
                          <a:lnTo>
                            <a:pt x="1092" y="342"/>
                          </a:lnTo>
                          <a:lnTo>
                            <a:pt x="1148" y="312"/>
                          </a:lnTo>
                          <a:lnTo>
                            <a:pt x="1202" y="282"/>
                          </a:lnTo>
                          <a:lnTo>
                            <a:pt x="1258" y="254"/>
                          </a:lnTo>
                          <a:lnTo>
                            <a:pt x="1316" y="228"/>
                          </a:lnTo>
                          <a:lnTo>
                            <a:pt x="1374" y="202"/>
                          </a:lnTo>
                          <a:lnTo>
                            <a:pt x="1432" y="178"/>
                          </a:lnTo>
                          <a:lnTo>
                            <a:pt x="1490" y="156"/>
                          </a:lnTo>
                          <a:lnTo>
                            <a:pt x="1550" y="136"/>
                          </a:lnTo>
                          <a:lnTo>
                            <a:pt x="1610" y="116"/>
                          </a:lnTo>
                          <a:lnTo>
                            <a:pt x="1672" y="98"/>
                          </a:lnTo>
                          <a:lnTo>
                            <a:pt x="1732" y="80"/>
                          </a:lnTo>
                          <a:lnTo>
                            <a:pt x="1794" y="66"/>
                          </a:lnTo>
                          <a:lnTo>
                            <a:pt x="1858" y="52"/>
                          </a:lnTo>
                          <a:lnTo>
                            <a:pt x="1922" y="40"/>
                          </a:lnTo>
                          <a:lnTo>
                            <a:pt x="1984" y="30"/>
                          </a:lnTo>
                          <a:lnTo>
                            <a:pt x="2050" y="20"/>
                          </a:lnTo>
                          <a:lnTo>
                            <a:pt x="2114" y="12"/>
                          </a:lnTo>
                          <a:lnTo>
                            <a:pt x="2180" y="8"/>
                          </a:lnTo>
                          <a:lnTo>
                            <a:pt x="2246" y="2"/>
                          </a:lnTo>
                          <a:lnTo>
                            <a:pt x="2312" y="0"/>
                          </a:lnTo>
                          <a:lnTo>
                            <a:pt x="2378" y="0"/>
                          </a:lnTo>
                          <a:lnTo>
                            <a:pt x="2444" y="0"/>
                          </a:lnTo>
                          <a:lnTo>
                            <a:pt x="2510" y="2"/>
                          </a:lnTo>
                          <a:lnTo>
                            <a:pt x="2576" y="8"/>
                          </a:lnTo>
                          <a:lnTo>
                            <a:pt x="2642" y="12"/>
                          </a:lnTo>
                          <a:lnTo>
                            <a:pt x="2706" y="20"/>
                          </a:lnTo>
                          <a:lnTo>
                            <a:pt x="2772" y="30"/>
                          </a:lnTo>
                          <a:lnTo>
                            <a:pt x="2834" y="40"/>
                          </a:lnTo>
                          <a:lnTo>
                            <a:pt x="2898" y="52"/>
                          </a:lnTo>
                          <a:lnTo>
                            <a:pt x="2962" y="66"/>
                          </a:lnTo>
                          <a:lnTo>
                            <a:pt x="3024" y="80"/>
                          </a:lnTo>
                          <a:lnTo>
                            <a:pt x="3084" y="98"/>
                          </a:lnTo>
                          <a:lnTo>
                            <a:pt x="3146" y="116"/>
                          </a:lnTo>
                          <a:lnTo>
                            <a:pt x="3206" y="136"/>
                          </a:lnTo>
                          <a:lnTo>
                            <a:pt x="3266" y="156"/>
                          </a:lnTo>
                          <a:lnTo>
                            <a:pt x="3324" y="178"/>
                          </a:lnTo>
                          <a:lnTo>
                            <a:pt x="3382" y="202"/>
                          </a:lnTo>
                          <a:lnTo>
                            <a:pt x="3440" y="228"/>
                          </a:lnTo>
                          <a:lnTo>
                            <a:pt x="3498" y="254"/>
                          </a:lnTo>
                          <a:lnTo>
                            <a:pt x="3554" y="282"/>
                          </a:lnTo>
                          <a:lnTo>
                            <a:pt x="3608" y="312"/>
                          </a:lnTo>
                          <a:lnTo>
                            <a:pt x="3664" y="342"/>
                          </a:lnTo>
                          <a:lnTo>
                            <a:pt x="3716" y="374"/>
                          </a:lnTo>
                          <a:lnTo>
                            <a:pt x="3770" y="406"/>
                          </a:lnTo>
                          <a:lnTo>
                            <a:pt x="3822" y="440"/>
                          </a:lnTo>
                          <a:lnTo>
                            <a:pt x="3872" y="476"/>
                          </a:lnTo>
                          <a:lnTo>
                            <a:pt x="3922" y="512"/>
                          </a:lnTo>
                          <a:lnTo>
                            <a:pt x="3972" y="550"/>
                          </a:lnTo>
                          <a:lnTo>
                            <a:pt x="4020" y="590"/>
                          </a:lnTo>
                          <a:lnTo>
                            <a:pt x="4068" y="630"/>
                          </a:lnTo>
                          <a:lnTo>
                            <a:pt x="4114" y="670"/>
                          </a:lnTo>
                          <a:lnTo>
                            <a:pt x="4160" y="712"/>
                          </a:lnTo>
                          <a:lnTo>
                            <a:pt x="4204" y="756"/>
                          </a:lnTo>
                          <a:lnTo>
                            <a:pt x="4246" y="800"/>
                          </a:lnTo>
                          <a:lnTo>
                            <a:pt x="4288" y="846"/>
                          </a:lnTo>
                          <a:lnTo>
                            <a:pt x="4330" y="892"/>
                          </a:lnTo>
                          <a:lnTo>
                            <a:pt x="4370" y="940"/>
                          </a:lnTo>
                          <a:lnTo>
                            <a:pt x="4410" y="988"/>
                          </a:lnTo>
                          <a:lnTo>
                            <a:pt x="4446" y="1036"/>
                          </a:lnTo>
                          <a:lnTo>
                            <a:pt x="4484" y="1086"/>
                          </a:lnTo>
                          <a:lnTo>
                            <a:pt x="4518" y="1138"/>
                          </a:lnTo>
                          <a:lnTo>
                            <a:pt x="4552" y="1190"/>
                          </a:lnTo>
                          <a:lnTo>
                            <a:pt x="4586" y="1242"/>
                          </a:lnTo>
                          <a:lnTo>
                            <a:pt x="4618" y="1296"/>
                          </a:lnTo>
                          <a:lnTo>
                            <a:pt x="4648" y="1350"/>
                          </a:lnTo>
                          <a:lnTo>
                            <a:pt x="4678" y="1406"/>
                          </a:lnTo>
                          <a:lnTo>
                            <a:pt x="4706" y="1462"/>
                          </a:lnTo>
                          <a:lnTo>
                            <a:pt x="4732" y="1518"/>
                          </a:lnTo>
                          <a:lnTo>
                            <a:pt x="4756" y="1576"/>
                          </a:lnTo>
                          <a:lnTo>
                            <a:pt x="0" y="1576"/>
                          </a:lnTo>
                          <a:close/>
                        </a:path>
                      </a:pathLst>
                    </a:cu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767676">
                            <a:alpha val="0"/>
                          </a:srgbClr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</p:grpSp>
              <p:sp>
                <p:nvSpPr>
                  <p:cNvPr id="201" name="WordArt 251"/>
                  <p:cNvSpPr>
                    <a:spLocks noChangeArrowheads="1" noChangeShapeType="1" noTextEdit="1"/>
                  </p:cNvSpPr>
                  <p:nvPr/>
                </p:nvSpPr>
                <p:spPr bwMode="auto">
                  <a:xfrm>
                    <a:off x="173813" y="453236"/>
                    <a:ext cx="801688" cy="236537"/>
                  </a:xfrm>
                  <a:prstGeom prst="rect">
                    <a:avLst/>
                  </a:prstGeom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fromWordArt="1">
                    <a:prstTxWarp prst="textPlain">
                      <a:avLst>
                        <a:gd name="adj" fmla="val 50000"/>
                      </a:avLst>
                    </a:prstTxWarp>
                  </a:bodyPr>
                  <a:lstStyle/>
                  <a:p>
                    <a:pPr marL="0" marR="0" lvl="0" indent="0" algn="ctr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altLang="zh-CN" sz="1400" i="0" u="none" strike="noStrike" kern="10" cap="none" spc="-70" normalizeH="0" baseline="0" noProof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>
                          <a:outerShdw dist="17961" dir="2700000" algn="ctr" rotWithShape="0">
                            <a:srgbClr val="FFFFFF">
                              <a:alpha val="34000"/>
                            </a:srgbClr>
                          </a:outerShdw>
                        </a:effectLst>
                        <a:uLnTx/>
                        <a:uFillTx/>
                        <a:latin typeface="Gulim"/>
                        <a:ea typeface="Gulim"/>
                      </a:rPr>
                      <a:t>2001. 05</a:t>
                    </a:r>
                    <a:endParaRPr kumimoji="0" lang="zh-CN" altLang="en-US" sz="1400" i="0" u="none" strike="noStrike" kern="10" cap="none" spc="-7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>
                        <a:outerShdw dist="17961" dir="2700000" algn="ctr" rotWithShape="0">
                          <a:srgbClr val="FFFFFF">
                            <a:alpha val="34000"/>
                          </a:srgbClr>
                        </a:outerShdw>
                      </a:effectLst>
                      <a:uLnTx/>
                      <a:uFillTx/>
                      <a:latin typeface="Gulim"/>
                      <a:ea typeface="Gulim"/>
                    </a:endParaRPr>
                  </a:p>
                </p:txBody>
              </p:sp>
            </p:grpSp>
          </p:grpSp>
        </p:grpSp>
        <p:sp>
          <p:nvSpPr>
            <p:cNvPr id="210" name="WordArt 230"/>
            <p:cNvSpPr>
              <a:spLocks noChangeArrowheads="1" noChangeShapeType="1" noTextEdit="1"/>
            </p:cNvSpPr>
            <p:nvPr/>
          </p:nvSpPr>
          <p:spPr bwMode="auto">
            <a:xfrm>
              <a:off x="857250" y="3073400"/>
              <a:ext cx="242888" cy="11509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ko-KR" altLang="en-US" sz="1400" kern="10" spc="-70" smtClean="0">
                  <a:solidFill>
                    <a:srgbClr val="194D39"/>
                  </a:solidFill>
                  <a:effectLst>
                    <a:outerShdw dist="17961" dir="2700000" algn="ctr" rotWithShape="0">
                      <a:srgbClr val="000000">
                        <a:alpha val="34000"/>
                      </a:srgbClr>
                    </a:outerShdw>
                  </a:effectLst>
                  <a:latin typeface="굴림"/>
                  <a:ea typeface="굴림"/>
                </a:rPr>
                <a:t>주</a:t>
              </a:r>
            </a:p>
            <a:p>
              <a:pPr algn="ctr" latinLnBrk="1"/>
              <a:r>
                <a:rPr lang="ko-KR" altLang="en-US" sz="1400" kern="10" spc="-70" smtClean="0">
                  <a:solidFill>
                    <a:srgbClr val="194D39"/>
                  </a:solidFill>
                  <a:effectLst>
                    <a:outerShdw dist="17961" dir="2700000" algn="ctr" rotWithShape="0">
                      <a:srgbClr val="000000">
                        <a:alpha val="34000"/>
                      </a:srgbClr>
                    </a:outerShdw>
                  </a:effectLst>
                  <a:latin typeface="굴림"/>
                  <a:ea typeface="굴림"/>
                </a:rPr>
                <a:t>요</a:t>
              </a:r>
            </a:p>
            <a:p>
              <a:pPr algn="ctr" latinLnBrk="1"/>
              <a:r>
                <a:rPr lang="ko-KR" altLang="en-US" sz="1400" kern="10" spc="-70" smtClean="0">
                  <a:solidFill>
                    <a:srgbClr val="194D39"/>
                  </a:solidFill>
                  <a:effectLst>
                    <a:outerShdw dist="17961" dir="2700000" algn="ctr" rotWithShape="0">
                      <a:srgbClr val="000000">
                        <a:alpha val="34000"/>
                      </a:srgbClr>
                    </a:outerShdw>
                  </a:effectLst>
                  <a:latin typeface="굴림"/>
                  <a:ea typeface="굴림"/>
                </a:rPr>
                <a:t>연</a:t>
              </a:r>
            </a:p>
            <a:p>
              <a:pPr algn="ctr" latinLnBrk="1"/>
              <a:r>
                <a:rPr lang="ko-KR" altLang="en-US" sz="1400" kern="10" spc="-70" smtClean="0">
                  <a:solidFill>
                    <a:srgbClr val="194D39"/>
                  </a:solidFill>
                  <a:effectLst>
                    <a:outerShdw dist="17961" dir="2700000" algn="ctr" rotWithShape="0">
                      <a:srgbClr val="000000">
                        <a:alpha val="34000"/>
                      </a:srgbClr>
                    </a:outerShdw>
                  </a:effectLst>
                  <a:latin typeface="굴림"/>
                  <a:ea typeface="굴림"/>
                </a:rPr>
                <a:t>혁</a:t>
              </a:r>
              <a:endParaRPr lang="zh-CN" altLang="en-US" sz="1400" kern="10" spc="-70" smtClean="0">
                <a:solidFill>
                  <a:srgbClr val="194D39"/>
                </a:solidFill>
                <a:effectLst>
                  <a:outerShdw dist="17961" dir="2700000" algn="ctr" rotWithShape="0">
                    <a:srgbClr val="000000">
                      <a:alpha val="34000"/>
                    </a:srgbClr>
                  </a:outerShdw>
                </a:effectLst>
                <a:latin typeface="굴림"/>
                <a:ea typeface="굴림"/>
              </a:endParaRPr>
            </a:p>
          </p:txBody>
        </p:sp>
        <p:sp>
          <p:nvSpPr>
            <p:cNvPr id="211" name="Line 231"/>
            <p:cNvSpPr>
              <a:spLocks noChangeShapeType="1"/>
            </p:cNvSpPr>
            <p:nvPr/>
          </p:nvSpPr>
          <p:spPr bwMode="auto">
            <a:xfrm flipV="1">
              <a:off x="1201738" y="1884363"/>
              <a:ext cx="4762" cy="3671887"/>
            </a:xfrm>
            <a:prstGeom prst="line">
              <a:avLst/>
            </a:prstGeom>
            <a:noFill/>
            <a:ln w="15875">
              <a:solidFill>
                <a:srgbClr val="194D39"/>
              </a:solidFill>
              <a:prstDash val="dash"/>
              <a:round/>
              <a:headEnd type="stealth" w="lg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5850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2"/>
          <p:cNvGrpSpPr>
            <a:grpSpLocks/>
          </p:cNvGrpSpPr>
          <p:nvPr/>
        </p:nvGrpSpPr>
        <p:grpSpPr bwMode="auto">
          <a:xfrm>
            <a:off x="750639" y="1268760"/>
            <a:ext cx="7997825" cy="4735512"/>
            <a:chOff x="0" y="0"/>
            <a:chExt cx="7997822" cy="4736608"/>
          </a:xfrm>
        </p:grpSpPr>
        <p:grpSp>
          <p:nvGrpSpPr>
            <p:cNvPr id="49" name="Group 3"/>
            <p:cNvGrpSpPr>
              <a:grpSpLocks/>
            </p:cNvGrpSpPr>
            <p:nvPr/>
          </p:nvGrpSpPr>
          <p:grpSpPr bwMode="auto">
            <a:xfrm>
              <a:off x="5016" y="-4002"/>
              <a:ext cx="7991853" cy="4749883"/>
              <a:chOff x="0" y="0"/>
              <a:chExt cx="7991856" cy="4748784"/>
            </a:xfrm>
          </p:grpSpPr>
          <p:pic>
            <p:nvPicPr>
              <p:cNvPr id="70" name="AutoShape 127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991856" cy="4748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1" name="Text Box 5"/>
              <p:cNvSpPr txBox="1">
                <a:spLocks noChangeArrowheads="1"/>
              </p:cNvSpPr>
              <p:nvPr/>
            </p:nvSpPr>
            <p:spPr bwMode="auto">
              <a:xfrm>
                <a:off x="168333" y="165459"/>
                <a:ext cx="7482221" cy="42301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sp>
          <p:nvSpPr>
            <p:cNvPr id="50" name="AutoShape 44"/>
            <p:cNvSpPr>
              <a:spLocks noChangeArrowheads="1"/>
            </p:cNvSpPr>
            <p:nvPr/>
          </p:nvSpPr>
          <p:spPr bwMode="auto">
            <a:xfrm>
              <a:off x="3965039" y="345059"/>
              <a:ext cx="3492500" cy="1871663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9CADC8"/>
                </a:gs>
                <a:gs pos="100000">
                  <a:srgbClr val="FFFFFF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2" charset="-127"/>
                <a:ea typeface="HY헤드라인M" pitchFamily="2" charset="-127"/>
              </a:endParaRPr>
            </a:p>
          </p:txBody>
        </p:sp>
        <p:sp>
          <p:nvSpPr>
            <p:cNvPr id="51" name="AutoShape 45"/>
            <p:cNvSpPr>
              <a:spLocks noChangeArrowheads="1"/>
            </p:cNvSpPr>
            <p:nvPr/>
          </p:nvSpPr>
          <p:spPr bwMode="auto">
            <a:xfrm>
              <a:off x="329664" y="345059"/>
              <a:ext cx="3492500" cy="1871663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9CADC8"/>
                </a:gs>
                <a:gs pos="100000">
                  <a:srgbClr val="FFFFFF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2" charset="-127"/>
                <a:ea typeface="HY헤드라인M" pitchFamily="2" charset="-127"/>
              </a:endParaRPr>
            </a:p>
          </p:txBody>
        </p:sp>
        <p:sp>
          <p:nvSpPr>
            <p:cNvPr id="52" name="AutoShape 46"/>
            <p:cNvSpPr>
              <a:spLocks noChangeArrowheads="1"/>
            </p:cNvSpPr>
            <p:nvPr/>
          </p:nvSpPr>
          <p:spPr bwMode="auto">
            <a:xfrm>
              <a:off x="401101" y="418084"/>
              <a:ext cx="3348038" cy="611188"/>
            </a:xfrm>
            <a:prstGeom prst="roundRect">
              <a:avLst>
                <a:gd name="adj" fmla="val 1688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3" name="AutoShape 47"/>
            <p:cNvSpPr>
              <a:spLocks noChangeArrowheads="1"/>
            </p:cNvSpPr>
            <p:nvPr/>
          </p:nvSpPr>
          <p:spPr bwMode="auto">
            <a:xfrm>
              <a:off x="3965039" y="2362772"/>
              <a:ext cx="3492500" cy="1871662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9CADC8"/>
                </a:gs>
                <a:gs pos="100000">
                  <a:srgbClr val="FFFFFF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2" charset="-127"/>
                <a:ea typeface="HY헤드라인M" pitchFamily="2" charset="-127"/>
              </a:endParaRPr>
            </a:p>
          </p:txBody>
        </p:sp>
        <p:sp>
          <p:nvSpPr>
            <p:cNvPr id="54" name="AutoShape 48"/>
            <p:cNvSpPr>
              <a:spLocks noChangeArrowheads="1"/>
            </p:cNvSpPr>
            <p:nvPr/>
          </p:nvSpPr>
          <p:spPr bwMode="auto">
            <a:xfrm>
              <a:off x="329664" y="2362772"/>
              <a:ext cx="3492500" cy="1871662"/>
            </a:xfrm>
            <a:prstGeom prst="roundRect">
              <a:avLst>
                <a:gd name="adj" fmla="val 8579"/>
              </a:avLst>
            </a:prstGeom>
            <a:gradFill rotWithShape="1">
              <a:gsLst>
                <a:gs pos="0">
                  <a:srgbClr val="9CADC8"/>
                </a:gs>
                <a:gs pos="100000">
                  <a:srgbClr val="FFFFFF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HY헤드라인M" pitchFamily="2" charset="-127"/>
                <a:ea typeface="HY헤드라인M" pitchFamily="2" charset="-127"/>
              </a:endParaRPr>
            </a:p>
          </p:txBody>
        </p:sp>
        <p:sp>
          <p:nvSpPr>
            <p:cNvPr id="55" name="AutoShape 49"/>
            <p:cNvSpPr>
              <a:spLocks noChangeArrowheads="1"/>
            </p:cNvSpPr>
            <p:nvPr/>
          </p:nvSpPr>
          <p:spPr bwMode="auto">
            <a:xfrm>
              <a:off x="4038064" y="418084"/>
              <a:ext cx="3348037" cy="611188"/>
            </a:xfrm>
            <a:prstGeom prst="roundRect">
              <a:avLst>
                <a:gd name="adj" fmla="val 1688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6" name="AutoShape 50"/>
            <p:cNvSpPr>
              <a:spLocks noChangeArrowheads="1"/>
            </p:cNvSpPr>
            <p:nvPr/>
          </p:nvSpPr>
          <p:spPr bwMode="auto">
            <a:xfrm>
              <a:off x="401101" y="2434209"/>
              <a:ext cx="3348038" cy="611188"/>
            </a:xfrm>
            <a:prstGeom prst="roundRect">
              <a:avLst>
                <a:gd name="adj" fmla="val 1688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7" name="AutoShape 51"/>
            <p:cNvSpPr>
              <a:spLocks noChangeArrowheads="1"/>
            </p:cNvSpPr>
            <p:nvPr/>
          </p:nvSpPr>
          <p:spPr bwMode="auto">
            <a:xfrm>
              <a:off x="4038064" y="2434209"/>
              <a:ext cx="3348037" cy="611188"/>
            </a:xfrm>
            <a:prstGeom prst="roundRect">
              <a:avLst>
                <a:gd name="adj" fmla="val 16884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58" name="Oval 52"/>
            <p:cNvSpPr>
              <a:spLocks noChangeArrowheads="1"/>
            </p:cNvSpPr>
            <p:nvPr/>
          </p:nvSpPr>
          <p:spPr bwMode="auto">
            <a:xfrm>
              <a:off x="2093376" y="489522"/>
              <a:ext cx="3600450" cy="36004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59" name="Group 15"/>
            <p:cNvGrpSpPr>
              <a:grpSpLocks/>
            </p:cNvGrpSpPr>
            <p:nvPr/>
          </p:nvGrpSpPr>
          <p:grpSpPr bwMode="auto">
            <a:xfrm>
              <a:off x="2739489" y="1137222"/>
              <a:ext cx="2314575" cy="2301875"/>
              <a:chOff x="0" y="0"/>
              <a:chExt cx="1406" cy="1402"/>
            </a:xfrm>
          </p:grpSpPr>
          <p:grpSp>
            <p:nvGrpSpPr>
              <p:cNvPr id="66" name="Group 16"/>
              <p:cNvGrpSpPr>
                <a:grpSpLocks/>
              </p:cNvGrpSpPr>
              <p:nvPr/>
            </p:nvGrpSpPr>
            <p:grpSpPr bwMode="auto">
              <a:xfrm>
                <a:off x="-47" y="-45"/>
                <a:ext cx="1603" cy="1608"/>
                <a:chOff x="0" y="0"/>
                <a:chExt cx="2639568" cy="2639568"/>
              </a:xfrm>
            </p:grpSpPr>
            <p:pic>
              <p:nvPicPr>
                <p:cNvPr id="68" name="Oval 54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2639568" cy="26395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9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415580" y="411184"/>
                  <a:ext cx="1636652" cy="162729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72000" tIns="0" rIns="72000" bIns="0" anchor="ctr"/>
                <a:lstStyle>
                  <a:lvl1pPr eaLnBrk="0" hangingPunct="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2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Gulim" pitchFamily="34" charset="-127"/>
                    <a:cs typeface="Times New Roman" pitchFamily="18" charset="0"/>
                  </a:endParaRPr>
                </a:p>
              </p:txBody>
            </p:sp>
          </p:grpSp>
          <p:sp>
            <p:nvSpPr>
              <p:cNvPr id="67" name="Oval 55"/>
              <p:cNvSpPr>
                <a:spLocks noChangeArrowheads="1"/>
              </p:cNvSpPr>
              <p:nvPr/>
            </p:nvSpPr>
            <p:spPr bwMode="auto">
              <a:xfrm>
                <a:off x="278" y="176"/>
                <a:ext cx="236" cy="23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60" name="Freeform 56"/>
            <p:cNvSpPr>
              <a:spLocks/>
            </p:cNvSpPr>
            <p:nvPr/>
          </p:nvSpPr>
          <p:spPr bwMode="auto">
            <a:xfrm>
              <a:off x="2861726" y="1173734"/>
              <a:ext cx="2073275" cy="692150"/>
            </a:xfrm>
            <a:custGeom>
              <a:avLst/>
              <a:gdLst>
                <a:gd name="T0" fmla="*/ 0 w 4756"/>
                <a:gd name="T1" fmla="*/ 692150 h 1576"/>
                <a:gd name="T2" fmla="*/ 21796 w 4756"/>
                <a:gd name="T3" fmla="*/ 642083 h 1576"/>
                <a:gd name="T4" fmla="*/ 47080 w 4756"/>
                <a:gd name="T5" fmla="*/ 592895 h 1576"/>
                <a:gd name="T6" fmla="*/ 74108 w 4756"/>
                <a:gd name="T7" fmla="*/ 545463 h 1576"/>
                <a:gd name="T8" fmla="*/ 103751 w 4756"/>
                <a:gd name="T9" fmla="*/ 499789 h 1576"/>
                <a:gd name="T10" fmla="*/ 135138 w 4756"/>
                <a:gd name="T11" fmla="*/ 454992 h 1576"/>
                <a:gd name="T12" fmla="*/ 168268 w 4756"/>
                <a:gd name="T13" fmla="*/ 412831 h 1576"/>
                <a:gd name="T14" fmla="*/ 204014 w 4756"/>
                <a:gd name="T15" fmla="*/ 371548 h 1576"/>
                <a:gd name="T16" fmla="*/ 240632 w 4756"/>
                <a:gd name="T17" fmla="*/ 332021 h 1576"/>
                <a:gd name="T18" fmla="*/ 279866 w 4756"/>
                <a:gd name="T19" fmla="*/ 294252 h 1576"/>
                <a:gd name="T20" fmla="*/ 320843 w 4756"/>
                <a:gd name="T21" fmla="*/ 259117 h 1576"/>
                <a:gd name="T22" fmla="*/ 363564 w 4756"/>
                <a:gd name="T23" fmla="*/ 224861 h 1576"/>
                <a:gd name="T24" fmla="*/ 407157 w 4756"/>
                <a:gd name="T25" fmla="*/ 193240 h 1576"/>
                <a:gd name="T26" fmla="*/ 453365 w 4756"/>
                <a:gd name="T27" fmla="*/ 164254 h 1576"/>
                <a:gd name="T28" fmla="*/ 500446 w 4756"/>
                <a:gd name="T29" fmla="*/ 137025 h 1576"/>
                <a:gd name="T30" fmla="*/ 548398 w 4756"/>
                <a:gd name="T31" fmla="*/ 111552 h 1576"/>
                <a:gd name="T32" fmla="*/ 598965 w 4756"/>
                <a:gd name="T33" fmla="*/ 88715 h 1576"/>
                <a:gd name="T34" fmla="*/ 649533 w 4756"/>
                <a:gd name="T35" fmla="*/ 68512 h 1576"/>
                <a:gd name="T36" fmla="*/ 701845 w 4756"/>
                <a:gd name="T37" fmla="*/ 50945 h 1576"/>
                <a:gd name="T38" fmla="*/ 755028 w 4756"/>
                <a:gd name="T39" fmla="*/ 35135 h 1576"/>
                <a:gd name="T40" fmla="*/ 809955 w 4756"/>
                <a:gd name="T41" fmla="*/ 22837 h 1576"/>
                <a:gd name="T42" fmla="*/ 864882 w 4756"/>
                <a:gd name="T43" fmla="*/ 13175 h 1576"/>
                <a:gd name="T44" fmla="*/ 921552 w 4756"/>
                <a:gd name="T45" fmla="*/ 5270 h 1576"/>
                <a:gd name="T46" fmla="*/ 979095 w 4756"/>
                <a:gd name="T47" fmla="*/ 878 h 1576"/>
                <a:gd name="T48" fmla="*/ 1036638 w 4756"/>
                <a:gd name="T49" fmla="*/ 0 h 1576"/>
                <a:gd name="T50" fmla="*/ 1094180 w 4756"/>
                <a:gd name="T51" fmla="*/ 878 h 1576"/>
                <a:gd name="T52" fmla="*/ 1151723 w 4756"/>
                <a:gd name="T53" fmla="*/ 5270 h 1576"/>
                <a:gd name="T54" fmla="*/ 1208393 w 4756"/>
                <a:gd name="T55" fmla="*/ 13175 h 1576"/>
                <a:gd name="T56" fmla="*/ 1263320 w 4756"/>
                <a:gd name="T57" fmla="*/ 22837 h 1576"/>
                <a:gd name="T58" fmla="*/ 1318247 w 4756"/>
                <a:gd name="T59" fmla="*/ 35135 h 1576"/>
                <a:gd name="T60" fmla="*/ 1371430 w 4756"/>
                <a:gd name="T61" fmla="*/ 50945 h 1576"/>
                <a:gd name="T62" fmla="*/ 1423742 w 4756"/>
                <a:gd name="T63" fmla="*/ 68512 h 1576"/>
                <a:gd name="T64" fmla="*/ 1474310 w 4756"/>
                <a:gd name="T65" fmla="*/ 88715 h 1576"/>
                <a:gd name="T66" fmla="*/ 1524877 w 4756"/>
                <a:gd name="T67" fmla="*/ 111552 h 1576"/>
                <a:gd name="T68" fmla="*/ 1572829 w 4756"/>
                <a:gd name="T69" fmla="*/ 137025 h 1576"/>
                <a:gd name="T70" fmla="*/ 1619910 w 4756"/>
                <a:gd name="T71" fmla="*/ 164254 h 1576"/>
                <a:gd name="T72" fmla="*/ 1666118 w 4756"/>
                <a:gd name="T73" fmla="*/ 193240 h 1576"/>
                <a:gd name="T74" fmla="*/ 1709711 w 4756"/>
                <a:gd name="T75" fmla="*/ 224861 h 1576"/>
                <a:gd name="T76" fmla="*/ 1752432 w 4756"/>
                <a:gd name="T77" fmla="*/ 259117 h 1576"/>
                <a:gd name="T78" fmla="*/ 1793409 w 4756"/>
                <a:gd name="T79" fmla="*/ 294252 h 1576"/>
                <a:gd name="T80" fmla="*/ 1832643 w 4756"/>
                <a:gd name="T81" fmla="*/ 332021 h 1576"/>
                <a:gd name="T82" fmla="*/ 1869261 w 4756"/>
                <a:gd name="T83" fmla="*/ 371548 h 1576"/>
                <a:gd name="T84" fmla="*/ 1905007 w 4756"/>
                <a:gd name="T85" fmla="*/ 412831 h 1576"/>
                <a:gd name="T86" fmla="*/ 1938137 w 4756"/>
                <a:gd name="T87" fmla="*/ 454992 h 1576"/>
                <a:gd name="T88" fmla="*/ 1969524 w 4756"/>
                <a:gd name="T89" fmla="*/ 499789 h 1576"/>
                <a:gd name="T90" fmla="*/ 1999167 w 4756"/>
                <a:gd name="T91" fmla="*/ 545463 h 1576"/>
                <a:gd name="T92" fmla="*/ 2026195 w 4756"/>
                <a:gd name="T93" fmla="*/ 592895 h 1576"/>
                <a:gd name="T94" fmla="*/ 2051479 w 4756"/>
                <a:gd name="T95" fmla="*/ 642083 h 1576"/>
                <a:gd name="T96" fmla="*/ 2073275 w 4756"/>
                <a:gd name="T97" fmla="*/ 692150 h 157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756"/>
                <a:gd name="T148" fmla="*/ 0 h 1576"/>
                <a:gd name="T149" fmla="*/ 4756 w 4756"/>
                <a:gd name="T150" fmla="*/ 1576 h 157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756" h="1576">
                  <a:moveTo>
                    <a:pt x="0" y="1576"/>
                  </a:moveTo>
                  <a:lnTo>
                    <a:pt x="0" y="1576"/>
                  </a:lnTo>
                  <a:lnTo>
                    <a:pt x="24" y="1518"/>
                  </a:lnTo>
                  <a:lnTo>
                    <a:pt x="50" y="1462"/>
                  </a:lnTo>
                  <a:lnTo>
                    <a:pt x="78" y="1406"/>
                  </a:lnTo>
                  <a:lnTo>
                    <a:pt x="108" y="1350"/>
                  </a:lnTo>
                  <a:lnTo>
                    <a:pt x="138" y="1296"/>
                  </a:lnTo>
                  <a:lnTo>
                    <a:pt x="170" y="1242"/>
                  </a:lnTo>
                  <a:lnTo>
                    <a:pt x="204" y="1190"/>
                  </a:lnTo>
                  <a:lnTo>
                    <a:pt x="238" y="1138"/>
                  </a:lnTo>
                  <a:lnTo>
                    <a:pt x="272" y="1086"/>
                  </a:lnTo>
                  <a:lnTo>
                    <a:pt x="310" y="1036"/>
                  </a:lnTo>
                  <a:lnTo>
                    <a:pt x="348" y="988"/>
                  </a:lnTo>
                  <a:lnTo>
                    <a:pt x="386" y="940"/>
                  </a:lnTo>
                  <a:lnTo>
                    <a:pt x="426" y="892"/>
                  </a:lnTo>
                  <a:lnTo>
                    <a:pt x="468" y="846"/>
                  </a:lnTo>
                  <a:lnTo>
                    <a:pt x="510" y="800"/>
                  </a:lnTo>
                  <a:lnTo>
                    <a:pt x="552" y="756"/>
                  </a:lnTo>
                  <a:lnTo>
                    <a:pt x="596" y="712"/>
                  </a:lnTo>
                  <a:lnTo>
                    <a:pt x="642" y="670"/>
                  </a:lnTo>
                  <a:lnTo>
                    <a:pt x="688" y="630"/>
                  </a:lnTo>
                  <a:lnTo>
                    <a:pt x="736" y="590"/>
                  </a:lnTo>
                  <a:lnTo>
                    <a:pt x="784" y="550"/>
                  </a:lnTo>
                  <a:lnTo>
                    <a:pt x="834" y="512"/>
                  </a:lnTo>
                  <a:lnTo>
                    <a:pt x="884" y="476"/>
                  </a:lnTo>
                  <a:lnTo>
                    <a:pt x="934" y="440"/>
                  </a:lnTo>
                  <a:lnTo>
                    <a:pt x="986" y="406"/>
                  </a:lnTo>
                  <a:lnTo>
                    <a:pt x="1040" y="374"/>
                  </a:lnTo>
                  <a:lnTo>
                    <a:pt x="1092" y="342"/>
                  </a:lnTo>
                  <a:lnTo>
                    <a:pt x="1148" y="312"/>
                  </a:lnTo>
                  <a:lnTo>
                    <a:pt x="1202" y="282"/>
                  </a:lnTo>
                  <a:lnTo>
                    <a:pt x="1258" y="254"/>
                  </a:lnTo>
                  <a:lnTo>
                    <a:pt x="1316" y="228"/>
                  </a:lnTo>
                  <a:lnTo>
                    <a:pt x="1374" y="202"/>
                  </a:lnTo>
                  <a:lnTo>
                    <a:pt x="1432" y="178"/>
                  </a:lnTo>
                  <a:lnTo>
                    <a:pt x="1490" y="156"/>
                  </a:lnTo>
                  <a:lnTo>
                    <a:pt x="1550" y="136"/>
                  </a:lnTo>
                  <a:lnTo>
                    <a:pt x="1610" y="116"/>
                  </a:lnTo>
                  <a:lnTo>
                    <a:pt x="1672" y="98"/>
                  </a:lnTo>
                  <a:lnTo>
                    <a:pt x="1732" y="80"/>
                  </a:lnTo>
                  <a:lnTo>
                    <a:pt x="1794" y="66"/>
                  </a:lnTo>
                  <a:lnTo>
                    <a:pt x="1858" y="52"/>
                  </a:lnTo>
                  <a:lnTo>
                    <a:pt x="1922" y="40"/>
                  </a:lnTo>
                  <a:lnTo>
                    <a:pt x="1984" y="30"/>
                  </a:lnTo>
                  <a:lnTo>
                    <a:pt x="2050" y="20"/>
                  </a:lnTo>
                  <a:lnTo>
                    <a:pt x="2114" y="12"/>
                  </a:lnTo>
                  <a:lnTo>
                    <a:pt x="2180" y="8"/>
                  </a:lnTo>
                  <a:lnTo>
                    <a:pt x="2246" y="2"/>
                  </a:lnTo>
                  <a:lnTo>
                    <a:pt x="2312" y="0"/>
                  </a:lnTo>
                  <a:lnTo>
                    <a:pt x="2378" y="0"/>
                  </a:lnTo>
                  <a:lnTo>
                    <a:pt x="2444" y="0"/>
                  </a:lnTo>
                  <a:lnTo>
                    <a:pt x="2510" y="2"/>
                  </a:lnTo>
                  <a:lnTo>
                    <a:pt x="2576" y="8"/>
                  </a:lnTo>
                  <a:lnTo>
                    <a:pt x="2642" y="12"/>
                  </a:lnTo>
                  <a:lnTo>
                    <a:pt x="2706" y="20"/>
                  </a:lnTo>
                  <a:lnTo>
                    <a:pt x="2772" y="30"/>
                  </a:lnTo>
                  <a:lnTo>
                    <a:pt x="2834" y="40"/>
                  </a:lnTo>
                  <a:lnTo>
                    <a:pt x="2898" y="52"/>
                  </a:lnTo>
                  <a:lnTo>
                    <a:pt x="2962" y="66"/>
                  </a:lnTo>
                  <a:lnTo>
                    <a:pt x="3024" y="80"/>
                  </a:lnTo>
                  <a:lnTo>
                    <a:pt x="3084" y="98"/>
                  </a:lnTo>
                  <a:lnTo>
                    <a:pt x="3146" y="116"/>
                  </a:lnTo>
                  <a:lnTo>
                    <a:pt x="3206" y="136"/>
                  </a:lnTo>
                  <a:lnTo>
                    <a:pt x="3266" y="156"/>
                  </a:lnTo>
                  <a:lnTo>
                    <a:pt x="3324" y="178"/>
                  </a:lnTo>
                  <a:lnTo>
                    <a:pt x="3382" y="202"/>
                  </a:lnTo>
                  <a:lnTo>
                    <a:pt x="3440" y="228"/>
                  </a:lnTo>
                  <a:lnTo>
                    <a:pt x="3498" y="254"/>
                  </a:lnTo>
                  <a:lnTo>
                    <a:pt x="3554" y="282"/>
                  </a:lnTo>
                  <a:lnTo>
                    <a:pt x="3608" y="312"/>
                  </a:lnTo>
                  <a:lnTo>
                    <a:pt x="3664" y="342"/>
                  </a:lnTo>
                  <a:lnTo>
                    <a:pt x="3716" y="374"/>
                  </a:lnTo>
                  <a:lnTo>
                    <a:pt x="3770" y="406"/>
                  </a:lnTo>
                  <a:lnTo>
                    <a:pt x="3822" y="440"/>
                  </a:lnTo>
                  <a:lnTo>
                    <a:pt x="3872" y="476"/>
                  </a:lnTo>
                  <a:lnTo>
                    <a:pt x="3922" y="512"/>
                  </a:lnTo>
                  <a:lnTo>
                    <a:pt x="3972" y="550"/>
                  </a:lnTo>
                  <a:lnTo>
                    <a:pt x="4020" y="590"/>
                  </a:lnTo>
                  <a:lnTo>
                    <a:pt x="4068" y="630"/>
                  </a:lnTo>
                  <a:lnTo>
                    <a:pt x="4114" y="670"/>
                  </a:lnTo>
                  <a:lnTo>
                    <a:pt x="4160" y="712"/>
                  </a:lnTo>
                  <a:lnTo>
                    <a:pt x="4204" y="756"/>
                  </a:lnTo>
                  <a:lnTo>
                    <a:pt x="4246" y="800"/>
                  </a:lnTo>
                  <a:lnTo>
                    <a:pt x="4288" y="846"/>
                  </a:lnTo>
                  <a:lnTo>
                    <a:pt x="4330" y="892"/>
                  </a:lnTo>
                  <a:lnTo>
                    <a:pt x="4370" y="940"/>
                  </a:lnTo>
                  <a:lnTo>
                    <a:pt x="4410" y="988"/>
                  </a:lnTo>
                  <a:lnTo>
                    <a:pt x="4446" y="1036"/>
                  </a:lnTo>
                  <a:lnTo>
                    <a:pt x="4484" y="1086"/>
                  </a:lnTo>
                  <a:lnTo>
                    <a:pt x="4518" y="1138"/>
                  </a:lnTo>
                  <a:lnTo>
                    <a:pt x="4552" y="1190"/>
                  </a:lnTo>
                  <a:lnTo>
                    <a:pt x="4586" y="1242"/>
                  </a:lnTo>
                  <a:lnTo>
                    <a:pt x="4618" y="1296"/>
                  </a:lnTo>
                  <a:lnTo>
                    <a:pt x="4648" y="1350"/>
                  </a:lnTo>
                  <a:lnTo>
                    <a:pt x="4678" y="1406"/>
                  </a:lnTo>
                  <a:lnTo>
                    <a:pt x="4706" y="1462"/>
                  </a:lnTo>
                  <a:lnTo>
                    <a:pt x="4732" y="1518"/>
                  </a:lnTo>
                  <a:lnTo>
                    <a:pt x="4756" y="1576"/>
                  </a:lnTo>
                  <a:lnTo>
                    <a:pt x="0" y="1576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1" name="Text Box 57"/>
            <p:cNvSpPr txBox="1">
              <a:spLocks noChangeArrowheads="1"/>
            </p:cNvSpPr>
            <p:nvPr/>
          </p:nvSpPr>
          <p:spPr bwMode="auto">
            <a:xfrm>
              <a:off x="2922051" y="1918272"/>
              <a:ext cx="1960563" cy="731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Immense</a:t>
              </a:r>
            </a:p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2" name="Text Box 58"/>
            <p:cNvSpPr txBox="1">
              <a:spLocks noChangeArrowheads="1"/>
            </p:cNvSpPr>
            <p:nvPr/>
          </p:nvSpPr>
          <p:spPr bwMode="auto">
            <a:xfrm>
              <a:off x="439737" y="2469134"/>
              <a:ext cx="2409824" cy="1279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 Touch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Trendy Design in contemporary colors and styles - PowerPoint Templates &amp; Backgrounds, PowerPoint Diagrams &amp; Charts for your Presentation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3" name="Text Box 59"/>
            <p:cNvSpPr txBox="1">
              <a:spLocks noChangeArrowheads="1"/>
            </p:cNvSpPr>
            <p:nvPr/>
          </p:nvSpPr>
          <p:spPr bwMode="auto">
            <a:xfrm>
              <a:off x="439737" y="436663"/>
              <a:ext cx="2914649" cy="1097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Captivate your viewing audience - PowerPoint Templates &amp; Backgrounds, Sleek Diagram &amp; Charts For Your Presentation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4" name="Text Box 60"/>
            <p:cNvSpPr txBox="1">
              <a:spLocks noChangeArrowheads="1"/>
            </p:cNvSpPr>
            <p:nvPr/>
          </p:nvSpPr>
          <p:spPr bwMode="auto">
            <a:xfrm>
              <a:off x="5081586" y="2469134"/>
              <a:ext cx="2266949" cy="1279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Ready to Use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Immense visual appeal - Premade PowerPoint Templates, Professional quality templates in a couple of clicks away!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65" name="Text Box 61"/>
            <p:cNvSpPr txBox="1">
              <a:spLocks noChangeArrowheads="1"/>
            </p:cNvSpPr>
            <p:nvPr/>
          </p:nvSpPr>
          <p:spPr bwMode="auto">
            <a:xfrm>
              <a:off x="4217666" y="437135"/>
              <a:ext cx="3130498" cy="1096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Animation PowerPoint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Dynamic look to your presentation - Animation PowerPoint Templates &amp; Backgrounds for Your Impressive Presentation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161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96013" y="822220"/>
            <a:ext cx="4879610" cy="5029298"/>
            <a:chOff x="1027113" y="-960438"/>
            <a:chExt cx="7089775" cy="7307263"/>
          </a:xfrm>
        </p:grpSpPr>
        <p:pic>
          <p:nvPicPr>
            <p:cNvPr id="47" name="Picture 54" descr="Untitled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75225">
              <a:off x="1027113" y="-960438"/>
              <a:ext cx="7089775" cy="7307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8" name="Group 4"/>
            <p:cNvGrpSpPr>
              <a:grpSpLocks/>
            </p:cNvGrpSpPr>
            <p:nvPr/>
          </p:nvGrpSpPr>
          <p:grpSpPr bwMode="auto">
            <a:xfrm>
              <a:off x="1520825" y="-60325"/>
              <a:ext cx="6051550" cy="5497513"/>
              <a:chOff x="0" y="0"/>
              <a:chExt cx="4729162" cy="4298950"/>
            </a:xfrm>
          </p:grpSpPr>
          <p:grpSp>
            <p:nvGrpSpPr>
              <p:cNvPr id="49" name="Group 5"/>
              <p:cNvGrpSpPr>
                <a:grpSpLocks/>
              </p:cNvGrpSpPr>
              <p:nvPr/>
            </p:nvGrpSpPr>
            <p:grpSpPr bwMode="auto">
              <a:xfrm>
                <a:off x="0" y="144463"/>
                <a:ext cx="4729162" cy="4048125"/>
                <a:chOff x="0" y="0"/>
                <a:chExt cx="2979" cy="2550"/>
              </a:xfrm>
            </p:grpSpPr>
            <p:sp>
              <p:nvSpPr>
                <p:cNvPr id="54" name="Line 18"/>
                <p:cNvSpPr>
                  <a:spLocks noChangeShapeType="1"/>
                </p:cNvSpPr>
                <p:nvPr/>
              </p:nvSpPr>
              <p:spPr bwMode="auto">
                <a:xfrm>
                  <a:off x="2820" y="1347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55" name="Line 19"/>
                <p:cNvSpPr>
                  <a:spLocks noChangeShapeType="1"/>
                </p:cNvSpPr>
                <p:nvPr/>
              </p:nvSpPr>
              <p:spPr bwMode="auto">
                <a:xfrm>
                  <a:off x="2820" y="1347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56" name="Group 8"/>
                <p:cNvGrpSpPr>
                  <a:grpSpLocks/>
                </p:cNvGrpSpPr>
                <p:nvPr/>
              </p:nvGrpSpPr>
              <p:grpSpPr bwMode="auto">
                <a:xfrm>
                  <a:off x="733" y="530"/>
                  <a:ext cx="1520" cy="1497"/>
                  <a:chOff x="0" y="0"/>
                  <a:chExt cx="1409" cy="1405"/>
                </a:xfrm>
              </p:grpSpPr>
              <p:grpSp>
                <p:nvGrpSpPr>
                  <p:cNvPr id="63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1409" cy="1405"/>
                    <a:chOff x="0" y="0"/>
                    <a:chExt cx="1406" cy="1402"/>
                  </a:xfrm>
                </p:grpSpPr>
                <p:grpSp>
                  <p:nvGrpSpPr>
                    <p:cNvPr id="65" name="Group 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-35" y="-32"/>
                      <a:ext cx="1554" cy="1554"/>
                      <a:chOff x="0" y="0"/>
                      <a:chExt cx="3413760" cy="3371088"/>
                    </a:xfrm>
                  </p:grpSpPr>
                  <p:pic>
                    <p:nvPicPr>
                      <p:cNvPr id="67" name="Oval 22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3413760" cy="3371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  <p:sp>
                    <p:nvSpPr>
                      <p:cNvPr id="68" name="Text Box 1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529856" y="515479"/>
                        <a:ext cx="2183357" cy="21501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 wrap="none" lIns="72000" tIns="0" rIns="72000" bIns="0" anchor="ctr"/>
                      <a:lstStyle>
                        <a:lvl1pPr eaLnBrk="0" hangingPunct="0">
                          <a:spcBef>
                            <a:spcPct val="20000"/>
                          </a:spcBef>
                          <a:buChar char="•"/>
                          <a:defRPr sz="32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1pPr>
                        <a:lvl2pPr marL="742950" indent="-285750" eaLnBrk="0" hangingPunct="0">
                          <a:spcBef>
                            <a:spcPct val="20000"/>
                          </a:spcBef>
                          <a:buChar char="–"/>
                          <a:defRPr sz="28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2pPr>
                        <a:lvl3pPr marL="1143000" indent="-228600" eaLnBrk="0" hangingPunct="0">
                          <a:spcBef>
                            <a:spcPct val="20000"/>
                          </a:spcBef>
                          <a:buChar char="•"/>
                          <a:defRPr sz="24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3pPr>
                        <a:lvl4pPr marL="1600200" indent="-228600" eaLnBrk="0" hangingPunct="0">
                          <a:spcBef>
                            <a:spcPct val="20000"/>
                          </a:spcBef>
                          <a:buChar char="–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4pPr>
                        <a:lvl5pPr marL="2057400" indent="-228600" eaLnBrk="0" hangingPunct="0">
                          <a:spcBef>
                            <a:spcPct val="20000"/>
                          </a:spcBef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5pPr>
                        <a:lvl6pPr marL="25146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6pPr>
                        <a:lvl7pPr marL="29718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7pPr>
                        <a:lvl8pPr marL="34290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8pPr>
                        <a:lvl9pPr marL="3886200" indent="-228600" eaLnBrk="0" fontAlgn="base" latinLnBrk="1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har char="»"/>
                          <a:defRPr sz="2000">
                            <a:solidFill>
                              <a:schemeClr val="tx1"/>
                            </a:solidFill>
                            <a:latin typeface="Gulim" pitchFamily="34" charset="-127"/>
                            <a:ea typeface="Gulim" pitchFamily="34" charset="-127"/>
                          </a:defRPr>
                        </a:lvl9pPr>
                      </a:lstStyle>
                      <a:p>
                        <a:pPr marL="0" marR="0" lvl="0" indent="0" algn="ctr" defTabSz="914400" eaLnBrk="1" fontAlgn="auto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ko-KR" altLang="en-US" sz="1600" b="1" i="0" u="none" strike="noStrike" kern="0" cap="none" spc="0" normalizeH="0" baseline="0" noProof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Gulim" pitchFamily="34" charset="-127"/>
                          <a:cs typeface="Times New Roman" pitchFamily="18" charset="0"/>
                        </a:endParaRPr>
                      </a:p>
                    </p:txBody>
                  </p:sp>
                </p:grpSp>
                <p:sp>
                  <p:nvSpPr>
                    <p:cNvPr id="66" name="Oval 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78" y="176"/>
                      <a:ext cx="236" cy="235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67ABF5"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>
                      <a:lvl1pPr eaLnBrk="0" hangingPunct="0">
                        <a:spcBef>
                          <a:spcPct val="20000"/>
                        </a:spcBef>
                        <a:buChar char="•"/>
                        <a:defRPr sz="32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har char="–"/>
                        <a:defRPr sz="28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har char="•"/>
                        <a:defRPr sz="24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har char="–"/>
                        <a:defRPr sz="20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har char="»"/>
                        <a:defRPr sz="20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5pPr>
                      <a:lvl6pPr marL="25146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6pPr>
                      <a:lvl7pPr marL="29718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7pPr>
                      <a:lvl8pPr marL="34290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8pPr>
                      <a:lvl9pPr marL="3886200" indent="-228600" eaLnBrk="0" fontAlgn="base" latinLnBrk="1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>
                          <a:solidFill>
                            <a:schemeClr val="tx1"/>
                          </a:solidFill>
                          <a:latin typeface="Gulim" pitchFamily="34" charset="-127"/>
                          <a:ea typeface="Gulim" pitchFamily="34" charset="-127"/>
                        </a:defRPr>
                      </a:lvl9pPr>
                    </a:lstStyle>
                    <a:p>
                      <a:pPr marL="0" marR="0" lvl="0" indent="0" defTabSz="914400" eaLnBrk="1" fontAlgn="auto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400" b="0" i="0" u="none" strike="noStrike" kern="0" cap="none" spc="0" normalizeH="0" baseline="0" noProof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Gulim" pitchFamily="34" charset="-127"/>
                        <a:ea typeface="Gulim" pitchFamily="34" charset="-127"/>
                      </a:endParaRPr>
                    </a:p>
                  </p:txBody>
                </p:sp>
              </p:grpSp>
              <p:sp>
                <p:nvSpPr>
                  <p:cNvPr id="64" name="Freeform 24"/>
                  <p:cNvSpPr>
                    <a:spLocks/>
                  </p:cNvSpPr>
                  <p:nvPr/>
                </p:nvSpPr>
                <p:spPr bwMode="auto">
                  <a:xfrm>
                    <a:off x="95" y="23"/>
                    <a:ext cx="1204" cy="401"/>
                  </a:xfrm>
                  <a:custGeom>
                    <a:avLst/>
                    <a:gdLst>
                      <a:gd name="T0" fmla="*/ 0 w 4756"/>
                      <a:gd name="T1" fmla="*/ 401 h 1576"/>
                      <a:gd name="T2" fmla="*/ 13 w 4756"/>
                      <a:gd name="T3" fmla="*/ 372 h 1576"/>
                      <a:gd name="T4" fmla="*/ 27 w 4756"/>
                      <a:gd name="T5" fmla="*/ 343 h 1576"/>
                      <a:gd name="T6" fmla="*/ 43 w 4756"/>
                      <a:gd name="T7" fmla="*/ 316 h 1576"/>
                      <a:gd name="T8" fmla="*/ 60 w 4756"/>
                      <a:gd name="T9" fmla="*/ 290 h 1576"/>
                      <a:gd name="T10" fmla="*/ 78 w 4756"/>
                      <a:gd name="T11" fmla="*/ 264 h 1576"/>
                      <a:gd name="T12" fmla="*/ 98 w 4756"/>
                      <a:gd name="T13" fmla="*/ 239 h 1576"/>
                      <a:gd name="T14" fmla="*/ 118 w 4756"/>
                      <a:gd name="T15" fmla="*/ 215 h 1576"/>
                      <a:gd name="T16" fmla="*/ 140 w 4756"/>
                      <a:gd name="T17" fmla="*/ 192 h 1576"/>
                      <a:gd name="T18" fmla="*/ 163 w 4756"/>
                      <a:gd name="T19" fmla="*/ 170 h 1576"/>
                      <a:gd name="T20" fmla="*/ 186 w 4756"/>
                      <a:gd name="T21" fmla="*/ 150 h 1576"/>
                      <a:gd name="T22" fmla="*/ 211 w 4756"/>
                      <a:gd name="T23" fmla="*/ 130 h 1576"/>
                      <a:gd name="T24" fmla="*/ 236 w 4756"/>
                      <a:gd name="T25" fmla="*/ 112 h 1576"/>
                      <a:gd name="T26" fmla="*/ 263 w 4756"/>
                      <a:gd name="T27" fmla="*/ 95 h 1576"/>
                      <a:gd name="T28" fmla="*/ 291 w 4756"/>
                      <a:gd name="T29" fmla="*/ 79 h 1576"/>
                      <a:gd name="T30" fmla="*/ 318 w 4756"/>
                      <a:gd name="T31" fmla="*/ 65 h 1576"/>
                      <a:gd name="T32" fmla="*/ 348 w 4756"/>
                      <a:gd name="T33" fmla="*/ 51 h 1576"/>
                      <a:gd name="T34" fmla="*/ 377 w 4756"/>
                      <a:gd name="T35" fmla="*/ 40 h 1576"/>
                      <a:gd name="T36" fmla="*/ 408 w 4756"/>
                      <a:gd name="T37" fmla="*/ 30 h 1576"/>
                      <a:gd name="T38" fmla="*/ 438 w 4756"/>
                      <a:gd name="T39" fmla="*/ 20 h 1576"/>
                      <a:gd name="T40" fmla="*/ 470 w 4756"/>
                      <a:gd name="T41" fmla="*/ 13 h 1576"/>
                      <a:gd name="T42" fmla="*/ 502 w 4756"/>
                      <a:gd name="T43" fmla="*/ 8 h 1576"/>
                      <a:gd name="T44" fmla="*/ 535 w 4756"/>
                      <a:gd name="T45" fmla="*/ 3 h 1576"/>
                      <a:gd name="T46" fmla="*/ 569 w 4756"/>
                      <a:gd name="T47" fmla="*/ 1 h 1576"/>
                      <a:gd name="T48" fmla="*/ 602 w 4756"/>
                      <a:gd name="T49" fmla="*/ 0 h 1576"/>
                      <a:gd name="T50" fmla="*/ 635 w 4756"/>
                      <a:gd name="T51" fmla="*/ 1 h 1576"/>
                      <a:gd name="T52" fmla="*/ 669 w 4756"/>
                      <a:gd name="T53" fmla="*/ 3 h 1576"/>
                      <a:gd name="T54" fmla="*/ 702 w 4756"/>
                      <a:gd name="T55" fmla="*/ 8 h 1576"/>
                      <a:gd name="T56" fmla="*/ 734 w 4756"/>
                      <a:gd name="T57" fmla="*/ 13 h 1576"/>
                      <a:gd name="T58" fmla="*/ 766 w 4756"/>
                      <a:gd name="T59" fmla="*/ 20 h 1576"/>
                      <a:gd name="T60" fmla="*/ 796 w 4756"/>
                      <a:gd name="T61" fmla="*/ 30 h 1576"/>
                      <a:gd name="T62" fmla="*/ 827 w 4756"/>
                      <a:gd name="T63" fmla="*/ 40 h 1576"/>
                      <a:gd name="T64" fmla="*/ 856 w 4756"/>
                      <a:gd name="T65" fmla="*/ 51 h 1576"/>
                      <a:gd name="T66" fmla="*/ 886 w 4756"/>
                      <a:gd name="T67" fmla="*/ 65 h 1576"/>
                      <a:gd name="T68" fmla="*/ 913 w 4756"/>
                      <a:gd name="T69" fmla="*/ 79 h 1576"/>
                      <a:gd name="T70" fmla="*/ 941 w 4756"/>
                      <a:gd name="T71" fmla="*/ 95 h 1576"/>
                      <a:gd name="T72" fmla="*/ 968 w 4756"/>
                      <a:gd name="T73" fmla="*/ 112 h 1576"/>
                      <a:gd name="T74" fmla="*/ 993 w 4756"/>
                      <a:gd name="T75" fmla="*/ 130 h 1576"/>
                      <a:gd name="T76" fmla="*/ 1018 w 4756"/>
                      <a:gd name="T77" fmla="*/ 150 h 1576"/>
                      <a:gd name="T78" fmla="*/ 1041 w 4756"/>
                      <a:gd name="T79" fmla="*/ 170 h 1576"/>
                      <a:gd name="T80" fmla="*/ 1064 w 4756"/>
                      <a:gd name="T81" fmla="*/ 192 h 1576"/>
                      <a:gd name="T82" fmla="*/ 1086 w 4756"/>
                      <a:gd name="T83" fmla="*/ 215 h 1576"/>
                      <a:gd name="T84" fmla="*/ 1106 w 4756"/>
                      <a:gd name="T85" fmla="*/ 239 h 1576"/>
                      <a:gd name="T86" fmla="*/ 1126 w 4756"/>
                      <a:gd name="T87" fmla="*/ 264 h 1576"/>
                      <a:gd name="T88" fmla="*/ 1144 w 4756"/>
                      <a:gd name="T89" fmla="*/ 290 h 1576"/>
                      <a:gd name="T90" fmla="*/ 1161 w 4756"/>
                      <a:gd name="T91" fmla="*/ 316 h 1576"/>
                      <a:gd name="T92" fmla="*/ 1177 w 4756"/>
                      <a:gd name="T93" fmla="*/ 343 h 1576"/>
                      <a:gd name="T94" fmla="*/ 1191 w 4756"/>
                      <a:gd name="T95" fmla="*/ 372 h 1576"/>
                      <a:gd name="T96" fmla="*/ 1204 w 4756"/>
                      <a:gd name="T97" fmla="*/ 401 h 157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w 4756"/>
                      <a:gd name="T148" fmla="*/ 0 h 1576"/>
                      <a:gd name="T149" fmla="*/ 4756 w 4756"/>
                      <a:gd name="T150" fmla="*/ 1576 h 1576"/>
                    </a:gdLst>
                    <a:ahLst/>
                    <a:cxnLst>
                      <a:cxn ang="T98">
                        <a:pos x="T0" y="T1"/>
                      </a:cxn>
                      <a:cxn ang="T99">
                        <a:pos x="T2" y="T3"/>
                      </a:cxn>
                      <a:cxn ang="T100">
                        <a:pos x="T4" y="T5"/>
                      </a:cxn>
                      <a:cxn ang="T101">
                        <a:pos x="T6" y="T7"/>
                      </a:cxn>
                      <a:cxn ang="T102">
                        <a:pos x="T8" y="T9"/>
                      </a:cxn>
                      <a:cxn ang="T103">
                        <a:pos x="T10" y="T11"/>
                      </a:cxn>
                      <a:cxn ang="T104">
                        <a:pos x="T12" y="T13"/>
                      </a:cxn>
                      <a:cxn ang="T105">
                        <a:pos x="T14" y="T15"/>
                      </a:cxn>
                      <a:cxn ang="T106">
                        <a:pos x="T16" y="T17"/>
                      </a:cxn>
                      <a:cxn ang="T107">
                        <a:pos x="T18" y="T19"/>
                      </a:cxn>
                      <a:cxn ang="T108">
                        <a:pos x="T20" y="T21"/>
                      </a:cxn>
                      <a:cxn ang="T109">
                        <a:pos x="T22" y="T23"/>
                      </a:cxn>
                      <a:cxn ang="T110">
                        <a:pos x="T24" y="T25"/>
                      </a:cxn>
                      <a:cxn ang="T111">
                        <a:pos x="T26" y="T27"/>
                      </a:cxn>
                      <a:cxn ang="T112">
                        <a:pos x="T28" y="T29"/>
                      </a:cxn>
                      <a:cxn ang="T113">
                        <a:pos x="T30" y="T31"/>
                      </a:cxn>
                      <a:cxn ang="T114">
                        <a:pos x="T32" y="T33"/>
                      </a:cxn>
                      <a:cxn ang="T115">
                        <a:pos x="T34" y="T35"/>
                      </a:cxn>
                      <a:cxn ang="T116">
                        <a:pos x="T36" y="T37"/>
                      </a:cxn>
                      <a:cxn ang="T117">
                        <a:pos x="T38" y="T39"/>
                      </a:cxn>
                      <a:cxn ang="T118">
                        <a:pos x="T40" y="T41"/>
                      </a:cxn>
                      <a:cxn ang="T119">
                        <a:pos x="T42" y="T43"/>
                      </a:cxn>
                      <a:cxn ang="T120">
                        <a:pos x="T44" y="T45"/>
                      </a:cxn>
                      <a:cxn ang="T121">
                        <a:pos x="T46" y="T47"/>
                      </a:cxn>
                      <a:cxn ang="T122">
                        <a:pos x="T48" y="T49"/>
                      </a:cxn>
                      <a:cxn ang="T123">
                        <a:pos x="T50" y="T51"/>
                      </a:cxn>
                      <a:cxn ang="T124">
                        <a:pos x="T52" y="T53"/>
                      </a:cxn>
                      <a:cxn ang="T125">
                        <a:pos x="T54" y="T55"/>
                      </a:cxn>
                      <a:cxn ang="T126">
                        <a:pos x="T56" y="T57"/>
                      </a:cxn>
                      <a:cxn ang="T127">
                        <a:pos x="T58" y="T59"/>
                      </a:cxn>
                      <a:cxn ang="T128">
                        <a:pos x="T60" y="T61"/>
                      </a:cxn>
                      <a:cxn ang="T129">
                        <a:pos x="T62" y="T63"/>
                      </a:cxn>
                      <a:cxn ang="T130">
                        <a:pos x="T64" y="T65"/>
                      </a:cxn>
                      <a:cxn ang="T131">
                        <a:pos x="T66" y="T67"/>
                      </a:cxn>
                      <a:cxn ang="T132">
                        <a:pos x="T68" y="T69"/>
                      </a:cxn>
                      <a:cxn ang="T133">
                        <a:pos x="T70" y="T71"/>
                      </a:cxn>
                      <a:cxn ang="T134">
                        <a:pos x="T72" y="T73"/>
                      </a:cxn>
                      <a:cxn ang="T135">
                        <a:pos x="T74" y="T75"/>
                      </a:cxn>
                      <a:cxn ang="T136">
                        <a:pos x="T76" y="T77"/>
                      </a:cxn>
                      <a:cxn ang="T137">
                        <a:pos x="T78" y="T79"/>
                      </a:cxn>
                      <a:cxn ang="T138">
                        <a:pos x="T80" y="T81"/>
                      </a:cxn>
                      <a:cxn ang="T139">
                        <a:pos x="T82" y="T83"/>
                      </a:cxn>
                      <a:cxn ang="T140">
                        <a:pos x="T84" y="T85"/>
                      </a:cxn>
                      <a:cxn ang="T141">
                        <a:pos x="T86" y="T87"/>
                      </a:cxn>
                      <a:cxn ang="T142">
                        <a:pos x="T88" y="T89"/>
                      </a:cxn>
                      <a:cxn ang="T143">
                        <a:pos x="T90" y="T91"/>
                      </a:cxn>
                      <a:cxn ang="T144">
                        <a:pos x="T92" y="T93"/>
                      </a:cxn>
                      <a:cxn ang="T145">
                        <a:pos x="T94" y="T95"/>
                      </a:cxn>
                      <a:cxn ang="T146">
                        <a:pos x="T96" y="T97"/>
                      </a:cxn>
                    </a:cxnLst>
                    <a:rect l="T147" t="T148" r="T149" b="T150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FFFFFF"/>
                      </a:gs>
                      <a:gs pos="100000">
                        <a:srgbClr val="767676">
                          <a:alpha val="0"/>
                        </a:srgbClr>
                      </a:gs>
                    </a:gsLst>
                    <a:lin ang="540000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4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  <p:sp>
              <p:nvSpPr>
                <p:cNvPr id="57" name="Line 26"/>
                <p:cNvSpPr>
                  <a:spLocks noChangeShapeType="1"/>
                </p:cNvSpPr>
                <p:nvPr/>
              </p:nvSpPr>
              <p:spPr bwMode="auto">
                <a:xfrm>
                  <a:off x="2956" y="1373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58" name="Line 27"/>
                <p:cNvSpPr>
                  <a:spLocks noChangeShapeType="1"/>
                </p:cNvSpPr>
                <p:nvPr/>
              </p:nvSpPr>
              <p:spPr bwMode="auto">
                <a:xfrm>
                  <a:off x="2956" y="1373"/>
                  <a:ext cx="0" cy="0"/>
                </a:xfrm>
                <a:prstGeom prst="line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59" name="Freeform 28"/>
                <p:cNvSpPr>
                  <a:spLocks/>
                </p:cNvSpPr>
                <p:nvPr/>
              </p:nvSpPr>
              <p:spPr bwMode="auto">
                <a:xfrm>
                  <a:off x="212" y="0"/>
                  <a:ext cx="2547" cy="1312"/>
                </a:xfrm>
                <a:custGeom>
                  <a:avLst/>
                  <a:gdLst>
                    <a:gd name="T0" fmla="*/ 1209 w 2547"/>
                    <a:gd name="T1" fmla="*/ 2 h 1312"/>
                    <a:gd name="T2" fmla="*/ 1023 w 2547"/>
                    <a:gd name="T3" fmla="*/ 25 h 1312"/>
                    <a:gd name="T4" fmla="*/ 846 w 2547"/>
                    <a:gd name="T5" fmla="*/ 73 h 1312"/>
                    <a:gd name="T6" fmla="*/ 681 w 2547"/>
                    <a:gd name="T7" fmla="*/ 146 h 1312"/>
                    <a:gd name="T8" fmla="*/ 528 w 2547"/>
                    <a:gd name="T9" fmla="*/ 240 h 1312"/>
                    <a:gd name="T10" fmla="*/ 391 w 2547"/>
                    <a:gd name="T11" fmla="*/ 354 h 1312"/>
                    <a:gd name="T12" fmla="*/ 272 w 2547"/>
                    <a:gd name="T13" fmla="*/ 485 h 1312"/>
                    <a:gd name="T14" fmla="*/ 171 w 2547"/>
                    <a:gd name="T15" fmla="*/ 633 h 1312"/>
                    <a:gd name="T16" fmla="*/ 91 w 2547"/>
                    <a:gd name="T17" fmla="*/ 795 h 1312"/>
                    <a:gd name="T18" fmla="*/ 36 w 2547"/>
                    <a:gd name="T19" fmla="*/ 969 h 1312"/>
                    <a:gd name="T20" fmla="*/ 4 w 2547"/>
                    <a:gd name="T21" fmla="*/ 1152 h 1312"/>
                    <a:gd name="T22" fmla="*/ 194 w 2547"/>
                    <a:gd name="T23" fmla="*/ 1312 h 1312"/>
                    <a:gd name="T24" fmla="*/ 393 w 2547"/>
                    <a:gd name="T25" fmla="*/ 1213 h 1312"/>
                    <a:gd name="T26" fmla="*/ 411 w 2547"/>
                    <a:gd name="T27" fmla="*/ 1087 h 1312"/>
                    <a:gd name="T28" fmla="*/ 446 w 2547"/>
                    <a:gd name="T29" fmla="*/ 967 h 1312"/>
                    <a:gd name="T30" fmla="*/ 496 w 2547"/>
                    <a:gd name="T31" fmla="*/ 855 h 1312"/>
                    <a:gd name="T32" fmla="*/ 562 w 2547"/>
                    <a:gd name="T33" fmla="*/ 752 h 1312"/>
                    <a:gd name="T34" fmla="*/ 640 w 2547"/>
                    <a:gd name="T35" fmla="*/ 660 h 1312"/>
                    <a:gd name="T36" fmla="*/ 731 w 2547"/>
                    <a:gd name="T37" fmla="*/ 578 h 1312"/>
                    <a:gd name="T38" fmla="*/ 832 w 2547"/>
                    <a:gd name="T39" fmla="*/ 510 h 1312"/>
                    <a:gd name="T40" fmla="*/ 943 w 2547"/>
                    <a:gd name="T41" fmla="*/ 455 h 1312"/>
                    <a:gd name="T42" fmla="*/ 1062 w 2547"/>
                    <a:gd name="T43" fmla="*/ 418 h 1312"/>
                    <a:gd name="T44" fmla="*/ 1186 w 2547"/>
                    <a:gd name="T45" fmla="*/ 397 h 1312"/>
                    <a:gd name="T46" fmla="*/ 1273 w 2547"/>
                    <a:gd name="T47" fmla="*/ 393 h 1312"/>
                    <a:gd name="T48" fmla="*/ 1401 w 2547"/>
                    <a:gd name="T49" fmla="*/ 402 h 1312"/>
                    <a:gd name="T50" fmla="*/ 1526 w 2547"/>
                    <a:gd name="T51" fmla="*/ 429 h 1312"/>
                    <a:gd name="T52" fmla="*/ 1641 w 2547"/>
                    <a:gd name="T53" fmla="*/ 473 h 1312"/>
                    <a:gd name="T54" fmla="*/ 1748 w 2547"/>
                    <a:gd name="T55" fmla="*/ 532 h 1312"/>
                    <a:gd name="T56" fmla="*/ 1846 w 2547"/>
                    <a:gd name="T57" fmla="*/ 605 h 1312"/>
                    <a:gd name="T58" fmla="*/ 1933 w 2547"/>
                    <a:gd name="T59" fmla="*/ 690 h 1312"/>
                    <a:gd name="T60" fmla="*/ 2008 w 2547"/>
                    <a:gd name="T61" fmla="*/ 786 h 1312"/>
                    <a:gd name="T62" fmla="*/ 2068 w 2547"/>
                    <a:gd name="T63" fmla="*/ 893 h 1312"/>
                    <a:gd name="T64" fmla="*/ 2114 w 2547"/>
                    <a:gd name="T65" fmla="*/ 1008 h 1312"/>
                    <a:gd name="T66" fmla="*/ 2143 w 2547"/>
                    <a:gd name="T67" fmla="*/ 1131 h 1312"/>
                    <a:gd name="T68" fmla="*/ 2328 w 2547"/>
                    <a:gd name="T69" fmla="*/ 1127 h 1312"/>
                    <a:gd name="T70" fmla="*/ 2547 w 2547"/>
                    <a:gd name="T71" fmla="*/ 1213 h 1312"/>
                    <a:gd name="T72" fmla="*/ 2523 w 2547"/>
                    <a:gd name="T73" fmla="*/ 1028 h 1312"/>
                    <a:gd name="T74" fmla="*/ 2475 w 2547"/>
                    <a:gd name="T75" fmla="*/ 850 h 1312"/>
                    <a:gd name="T76" fmla="*/ 2403 w 2547"/>
                    <a:gd name="T77" fmla="*/ 685 h 1312"/>
                    <a:gd name="T78" fmla="*/ 2310 w 2547"/>
                    <a:gd name="T79" fmla="*/ 532 h 1312"/>
                    <a:gd name="T80" fmla="*/ 2196 w 2547"/>
                    <a:gd name="T81" fmla="*/ 395 h 1312"/>
                    <a:gd name="T82" fmla="*/ 2065 w 2547"/>
                    <a:gd name="T83" fmla="*/ 276 h 1312"/>
                    <a:gd name="T84" fmla="*/ 1917 w 2547"/>
                    <a:gd name="T85" fmla="*/ 174 h 1312"/>
                    <a:gd name="T86" fmla="*/ 1755 w 2547"/>
                    <a:gd name="T87" fmla="*/ 94 h 1312"/>
                    <a:gd name="T88" fmla="*/ 1583 w 2547"/>
                    <a:gd name="T89" fmla="*/ 37 h 1312"/>
                    <a:gd name="T90" fmla="*/ 1400 w 2547"/>
                    <a:gd name="T91" fmla="*/ 7 h 1312"/>
                    <a:gd name="T92" fmla="*/ 1273 w 2547"/>
                    <a:gd name="T93" fmla="*/ 0 h 131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2547" h="1312">
                      <a:moveTo>
                        <a:pt x="1273" y="0"/>
                      </a:moveTo>
                      <a:lnTo>
                        <a:pt x="1273" y="0"/>
                      </a:lnTo>
                      <a:lnTo>
                        <a:pt x="1209" y="2"/>
                      </a:lnTo>
                      <a:lnTo>
                        <a:pt x="1145" y="7"/>
                      </a:lnTo>
                      <a:lnTo>
                        <a:pt x="1085" y="14"/>
                      </a:lnTo>
                      <a:lnTo>
                        <a:pt x="1023" y="25"/>
                      </a:lnTo>
                      <a:lnTo>
                        <a:pt x="962" y="37"/>
                      </a:lnTo>
                      <a:lnTo>
                        <a:pt x="903" y="53"/>
                      </a:lnTo>
                      <a:lnTo>
                        <a:pt x="846" y="73"/>
                      </a:lnTo>
                      <a:lnTo>
                        <a:pt x="790" y="94"/>
                      </a:lnTo>
                      <a:lnTo>
                        <a:pt x="734" y="119"/>
                      </a:lnTo>
                      <a:lnTo>
                        <a:pt x="681" y="146"/>
                      </a:lnTo>
                      <a:lnTo>
                        <a:pt x="628" y="174"/>
                      </a:lnTo>
                      <a:lnTo>
                        <a:pt x="578" y="206"/>
                      </a:lnTo>
                      <a:lnTo>
                        <a:pt x="528" y="240"/>
                      </a:lnTo>
                      <a:lnTo>
                        <a:pt x="480" y="276"/>
                      </a:lnTo>
                      <a:lnTo>
                        <a:pt x="436" y="313"/>
                      </a:lnTo>
                      <a:lnTo>
                        <a:pt x="391" y="354"/>
                      </a:lnTo>
                      <a:lnTo>
                        <a:pt x="349" y="397"/>
                      </a:lnTo>
                      <a:lnTo>
                        <a:pt x="309" y="439"/>
                      </a:lnTo>
                      <a:lnTo>
                        <a:pt x="272" y="485"/>
                      </a:lnTo>
                      <a:lnTo>
                        <a:pt x="235" y="533"/>
                      </a:lnTo>
                      <a:lnTo>
                        <a:pt x="203" y="583"/>
                      </a:lnTo>
                      <a:lnTo>
                        <a:pt x="171" y="633"/>
                      </a:lnTo>
                      <a:lnTo>
                        <a:pt x="142" y="686"/>
                      </a:lnTo>
                      <a:lnTo>
                        <a:pt x="116" y="740"/>
                      </a:lnTo>
                      <a:lnTo>
                        <a:pt x="91" y="795"/>
                      </a:lnTo>
                      <a:lnTo>
                        <a:pt x="69" y="852"/>
                      </a:lnTo>
                      <a:lnTo>
                        <a:pt x="52" y="909"/>
                      </a:lnTo>
                      <a:lnTo>
                        <a:pt x="36" y="969"/>
                      </a:lnTo>
                      <a:lnTo>
                        <a:pt x="21" y="1028"/>
                      </a:lnTo>
                      <a:lnTo>
                        <a:pt x="11" y="1090"/>
                      </a:lnTo>
                      <a:lnTo>
                        <a:pt x="4" y="1152"/>
                      </a:lnTo>
                      <a:lnTo>
                        <a:pt x="0" y="1215"/>
                      </a:lnTo>
                      <a:lnTo>
                        <a:pt x="194" y="1312"/>
                      </a:lnTo>
                      <a:lnTo>
                        <a:pt x="393" y="1213"/>
                      </a:lnTo>
                      <a:lnTo>
                        <a:pt x="397" y="1170"/>
                      </a:lnTo>
                      <a:lnTo>
                        <a:pt x="402" y="1127"/>
                      </a:lnTo>
                      <a:lnTo>
                        <a:pt x="411" y="1087"/>
                      </a:lnTo>
                      <a:lnTo>
                        <a:pt x="420" y="1046"/>
                      </a:lnTo>
                      <a:lnTo>
                        <a:pt x="432" y="1006"/>
                      </a:lnTo>
                      <a:lnTo>
                        <a:pt x="446" y="967"/>
                      </a:lnTo>
                      <a:lnTo>
                        <a:pt x="461" y="928"/>
                      </a:lnTo>
                      <a:lnTo>
                        <a:pt x="478" y="891"/>
                      </a:lnTo>
                      <a:lnTo>
                        <a:pt x="496" y="855"/>
                      </a:lnTo>
                      <a:lnTo>
                        <a:pt x="518" y="820"/>
                      </a:lnTo>
                      <a:lnTo>
                        <a:pt x="539" y="784"/>
                      </a:lnTo>
                      <a:lnTo>
                        <a:pt x="562" y="752"/>
                      </a:lnTo>
                      <a:lnTo>
                        <a:pt x="587" y="720"/>
                      </a:lnTo>
                      <a:lnTo>
                        <a:pt x="614" y="688"/>
                      </a:lnTo>
                      <a:lnTo>
                        <a:pt x="640" y="660"/>
                      </a:lnTo>
                      <a:lnTo>
                        <a:pt x="670" y="631"/>
                      </a:lnTo>
                      <a:lnTo>
                        <a:pt x="701" y="603"/>
                      </a:lnTo>
                      <a:lnTo>
                        <a:pt x="731" y="578"/>
                      </a:lnTo>
                      <a:lnTo>
                        <a:pt x="765" y="553"/>
                      </a:lnTo>
                      <a:lnTo>
                        <a:pt x="798" y="532"/>
                      </a:lnTo>
                      <a:lnTo>
                        <a:pt x="832" y="510"/>
                      </a:lnTo>
                      <a:lnTo>
                        <a:pt x="868" y="491"/>
                      </a:lnTo>
                      <a:lnTo>
                        <a:pt x="905" y="473"/>
                      </a:lnTo>
                      <a:lnTo>
                        <a:pt x="943" y="455"/>
                      </a:lnTo>
                      <a:lnTo>
                        <a:pt x="982" y="441"/>
                      </a:lnTo>
                      <a:lnTo>
                        <a:pt x="1021" y="429"/>
                      </a:lnTo>
                      <a:lnTo>
                        <a:pt x="1062" y="418"/>
                      </a:lnTo>
                      <a:lnTo>
                        <a:pt x="1103" y="409"/>
                      </a:lnTo>
                      <a:lnTo>
                        <a:pt x="1143" y="402"/>
                      </a:lnTo>
                      <a:lnTo>
                        <a:pt x="1186" y="397"/>
                      </a:lnTo>
                      <a:lnTo>
                        <a:pt x="1229" y="393"/>
                      </a:lnTo>
                      <a:lnTo>
                        <a:pt x="1273" y="393"/>
                      </a:lnTo>
                      <a:lnTo>
                        <a:pt x="1316" y="393"/>
                      </a:lnTo>
                      <a:lnTo>
                        <a:pt x="1359" y="397"/>
                      </a:lnTo>
                      <a:lnTo>
                        <a:pt x="1401" y="402"/>
                      </a:lnTo>
                      <a:lnTo>
                        <a:pt x="1444" y="409"/>
                      </a:lnTo>
                      <a:lnTo>
                        <a:pt x="1485" y="418"/>
                      </a:lnTo>
                      <a:lnTo>
                        <a:pt x="1526" y="429"/>
                      </a:lnTo>
                      <a:lnTo>
                        <a:pt x="1565" y="441"/>
                      </a:lnTo>
                      <a:lnTo>
                        <a:pt x="1604" y="457"/>
                      </a:lnTo>
                      <a:lnTo>
                        <a:pt x="1641" y="473"/>
                      </a:lnTo>
                      <a:lnTo>
                        <a:pt x="1679" y="491"/>
                      </a:lnTo>
                      <a:lnTo>
                        <a:pt x="1714" y="510"/>
                      </a:lnTo>
                      <a:lnTo>
                        <a:pt x="1748" y="532"/>
                      </a:lnTo>
                      <a:lnTo>
                        <a:pt x="1782" y="555"/>
                      </a:lnTo>
                      <a:lnTo>
                        <a:pt x="1816" y="578"/>
                      </a:lnTo>
                      <a:lnTo>
                        <a:pt x="1846" y="605"/>
                      </a:lnTo>
                      <a:lnTo>
                        <a:pt x="1876" y="631"/>
                      </a:lnTo>
                      <a:lnTo>
                        <a:pt x="1906" y="660"/>
                      </a:lnTo>
                      <a:lnTo>
                        <a:pt x="1933" y="690"/>
                      </a:lnTo>
                      <a:lnTo>
                        <a:pt x="1960" y="720"/>
                      </a:lnTo>
                      <a:lnTo>
                        <a:pt x="1985" y="752"/>
                      </a:lnTo>
                      <a:lnTo>
                        <a:pt x="2008" y="786"/>
                      </a:lnTo>
                      <a:lnTo>
                        <a:pt x="2029" y="822"/>
                      </a:lnTo>
                      <a:lnTo>
                        <a:pt x="2050" y="857"/>
                      </a:lnTo>
                      <a:lnTo>
                        <a:pt x="2068" y="893"/>
                      </a:lnTo>
                      <a:lnTo>
                        <a:pt x="2086" y="930"/>
                      </a:lnTo>
                      <a:lnTo>
                        <a:pt x="2100" y="969"/>
                      </a:lnTo>
                      <a:lnTo>
                        <a:pt x="2114" y="1008"/>
                      </a:lnTo>
                      <a:lnTo>
                        <a:pt x="2125" y="1047"/>
                      </a:lnTo>
                      <a:lnTo>
                        <a:pt x="2136" y="1088"/>
                      </a:lnTo>
                      <a:lnTo>
                        <a:pt x="2143" y="1131"/>
                      </a:lnTo>
                      <a:lnTo>
                        <a:pt x="2150" y="1172"/>
                      </a:lnTo>
                      <a:lnTo>
                        <a:pt x="2154" y="1215"/>
                      </a:lnTo>
                      <a:lnTo>
                        <a:pt x="2328" y="1127"/>
                      </a:lnTo>
                      <a:lnTo>
                        <a:pt x="2351" y="1117"/>
                      </a:lnTo>
                      <a:lnTo>
                        <a:pt x="2547" y="1213"/>
                      </a:lnTo>
                      <a:lnTo>
                        <a:pt x="2541" y="1151"/>
                      </a:lnTo>
                      <a:lnTo>
                        <a:pt x="2534" y="1088"/>
                      </a:lnTo>
                      <a:lnTo>
                        <a:pt x="2523" y="1028"/>
                      </a:lnTo>
                      <a:lnTo>
                        <a:pt x="2511" y="967"/>
                      </a:lnTo>
                      <a:lnTo>
                        <a:pt x="2495" y="909"/>
                      </a:lnTo>
                      <a:lnTo>
                        <a:pt x="2475" y="850"/>
                      </a:lnTo>
                      <a:lnTo>
                        <a:pt x="2454" y="793"/>
                      </a:lnTo>
                      <a:lnTo>
                        <a:pt x="2429" y="738"/>
                      </a:lnTo>
                      <a:lnTo>
                        <a:pt x="2403" y="685"/>
                      </a:lnTo>
                      <a:lnTo>
                        <a:pt x="2374" y="633"/>
                      </a:lnTo>
                      <a:lnTo>
                        <a:pt x="2344" y="581"/>
                      </a:lnTo>
                      <a:lnTo>
                        <a:pt x="2310" y="532"/>
                      </a:lnTo>
                      <a:lnTo>
                        <a:pt x="2275" y="485"/>
                      </a:lnTo>
                      <a:lnTo>
                        <a:pt x="2235" y="439"/>
                      </a:lnTo>
                      <a:lnTo>
                        <a:pt x="2196" y="395"/>
                      </a:lnTo>
                      <a:lnTo>
                        <a:pt x="2154" y="354"/>
                      </a:lnTo>
                      <a:lnTo>
                        <a:pt x="2109" y="313"/>
                      </a:lnTo>
                      <a:lnTo>
                        <a:pt x="2065" y="276"/>
                      </a:lnTo>
                      <a:lnTo>
                        <a:pt x="2017" y="240"/>
                      </a:lnTo>
                      <a:lnTo>
                        <a:pt x="1967" y="206"/>
                      </a:lnTo>
                      <a:lnTo>
                        <a:pt x="1917" y="174"/>
                      </a:lnTo>
                      <a:lnTo>
                        <a:pt x="1864" y="146"/>
                      </a:lnTo>
                      <a:lnTo>
                        <a:pt x="1810" y="119"/>
                      </a:lnTo>
                      <a:lnTo>
                        <a:pt x="1755" y="94"/>
                      </a:lnTo>
                      <a:lnTo>
                        <a:pt x="1698" y="73"/>
                      </a:lnTo>
                      <a:lnTo>
                        <a:pt x="1641" y="53"/>
                      </a:lnTo>
                      <a:lnTo>
                        <a:pt x="1583" y="37"/>
                      </a:lnTo>
                      <a:lnTo>
                        <a:pt x="1522" y="25"/>
                      </a:lnTo>
                      <a:lnTo>
                        <a:pt x="1462" y="14"/>
                      </a:lnTo>
                      <a:lnTo>
                        <a:pt x="1400" y="7"/>
                      </a:lnTo>
                      <a:lnTo>
                        <a:pt x="1337" y="2"/>
                      </a:lnTo>
                      <a:lnTo>
                        <a:pt x="127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50000"/>
                      </a:srgbClr>
                    </a:gs>
                    <a:gs pos="100000">
                      <a:srgbClr val="FFFFFF">
                        <a:alpha val="9998"/>
                      </a:srgb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0" name="Freeform 29"/>
                <p:cNvSpPr>
                  <a:spLocks/>
                </p:cNvSpPr>
                <p:nvPr/>
              </p:nvSpPr>
              <p:spPr bwMode="auto">
                <a:xfrm>
                  <a:off x="212" y="1238"/>
                  <a:ext cx="2547" cy="1312"/>
                </a:xfrm>
                <a:custGeom>
                  <a:avLst/>
                  <a:gdLst>
                    <a:gd name="T0" fmla="*/ 2351 w 2547"/>
                    <a:gd name="T1" fmla="*/ 0 h 1312"/>
                    <a:gd name="T2" fmla="*/ 2154 w 2547"/>
                    <a:gd name="T3" fmla="*/ 99 h 1312"/>
                    <a:gd name="T4" fmla="*/ 2136 w 2547"/>
                    <a:gd name="T5" fmla="*/ 225 h 1312"/>
                    <a:gd name="T6" fmla="*/ 2100 w 2547"/>
                    <a:gd name="T7" fmla="*/ 345 h 1312"/>
                    <a:gd name="T8" fmla="*/ 2049 w 2547"/>
                    <a:gd name="T9" fmla="*/ 457 h 1312"/>
                    <a:gd name="T10" fmla="*/ 1983 w 2547"/>
                    <a:gd name="T11" fmla="*/ 560 h 1312"/>
                    <a:gd name="T12" fmla="*/ 1905 w 2547"/>
                    <a:gd name="T13" fmla="*/ 652 h 1312"/>
                    <a:gd name="T14" fmla="*/ 1814 w 2547"/>
                    <a:gd name="T15" fmla="*/ 734 h 1312"/>
                    <a:gd name="T16" fmla="*/ 1713 w 2547"/>
                    <a:gd name="T17" fmla="*/ 802 h 1312"/>
                    <a:gd name="T18" fmla="*/ 1602 w 2547"/>
                    <a:gd name="T19" fmla="*/ 857 h 1312"/>
                    <a:gd name="T20" fmla="*/ 1485 w 2547"/>
                    <a:gd name="T21" fmla="*/ 894 h 1312"/>
                    <a:gd name="T22" fmla="*/ 1359 w 2547"/>
                    <a:gd name="T23" fmla="*/ 915 h 1312"/>
                    <a:gd name="T24" fmla="*/ 1273 w 2547"/>
                    <a:gd name="T25" fmla="*/ 919 h 1312"/>
                    <a:gd name="T26" fmla="*/ 1143 w 2547"/>
                    <a:gd name="T27" fmla="*/ 910 h 1312"/>
                    <a:gd name="T28" fmla="*/ 1021 w 2547"/>
                    <a:gd name="T29" fmla="*/ 883 h 1312"/>
                    <a:gd name="T30" fmla="*/ 905 w 2547"/>
                    <a:gd name="T31" fmla="*/ 839 h 1312"/>
                    <a:gd name="T32" fmla="*/ 797 w 2547"/>
                    <a:gd name="T33" fmla="*/ 780 h 1312"/>
                    <a:gd name="T34" fmla="*/ 699 w 2547"/>
                    <a:gd name="T35" fmla="*/ 707 h 1312"/>
                    <a:gd name="T36" fmla="*/ 612 w 2547"/>
                    <a:gd name="T37" fmla="*/ 622 h 1312"/>
                    <a:gd name="T38" fmla="*/ 537 w 2547"/>
                    <a:gd name="T39" fmla="*/ 526 h 1312"/>
                    <a:gd name="T40" fmla="*/ 477 w 2547"/>
                    <a:gd name="T41" fmla="*/ 419 h 1312"/>
                    <a:gd name="T42" fmla="*/ 432 w 2547"/>
                    <a:gd name="T43" fmla="*/ 304 h 1312"/>
                    <a:gd name="T44" fmla="*/ 402 w 2547"/>
                    <a:gd name="T45" fmla="*/ 181 h 1312"/>
                    <a:gd name="T46" fmla="*/ 194 w 2547"/>
                    <a:gd name="T47" fmla="*/ 195 h 1312"/>
                    <a:gd name="T48" fmla="*/ 4 w 2547"/>
                    <a:gd name="T49" fmla="*/ 161 h 1312"/>
                    <a:gd name="T50" fmla="*/ 36 w 2547"/>
                    <a:gd name="T51" fmla="*/ 345 h 1312"/>
                    <a:gd name="T52" fmla="*/ 92 w 2547"/>
                    <a:gd name="T53" fmla="*/ 519 h 1312"/>
                    <a:gd name="T54" fmla="*/ 171 w 2547"/>
                    <a:gd name="T55" fmla="*/ 679 h 1312"/>
                    <a:gd name="T56" fmla="*/ 272 w 2547"/>
                    <a:gd name="T57" fmla="*/ 827 h 1312"/>
                    <a:gd name="T58" fmla="*/ 391 w 2547"/>
                    <a:gd name="T59" fmla="*/ 958 h 1312"/>
                    <a:gd name="T60" fmla="*/ 528 w 2547"/>
                    <a:gd name="T61" fmla="*/ 1072 h 1312"/>
                    <a:gd name="T62" fmla="*/ 681 w 2547"/>
                    <a:gd name="T63" fmla="*/ 1166 h 1312"/>
                    <a:gd name="T64" fmla="*/ 846 w 2547"/>
                    <a:gd name="T65" fmla="*/ 1239 h 1312"/>
                    <a:gd name="T66" fmla="*/ 1023 w 2547"/>
                    <a:gd name="T67" fmla="*/ 1287 h 1312"/>
                    <a:gd name="T68" fmla="*/ 1209 w 2547"/>
                    <a:gd name="T69" fmla="*/ 1310 h 1312"/>
                    <a:gd name="T70" fmla="*/ 1337 w 2547"/>
                    <a:gd name="T71" fmla="*/ 1310 h 1312"/>
                    <a:gd name="T72" fmla="*/ 1522 w 2547"/>
                    <a:gd name="T73" fmla="*/ 1287 h 1312"/>
                    <a:gd name="T74" fmla="*/ 1700 w 2547"/>
                    <a:gd name="T75" fmla="*/ 1239 h 1312"/>
                    <a:gd name="T76" fmla="*/ 1865 w 2547"/>
                    <a:gd name="T77" fmla="*/ 1166 h 1312"/>
                    <a:gd name="T78" fmla="*/ 2017 w 2547"/>
                    <a:gd name="T79" fmla="*/ 1072 h 1312"/>
                    <a:gd name="T80" fmla="*/ 2154 w 2547"/>
                    <a:gd name="T81" fmla="*/ 958 h 1312"/>
                    <a:gd name="T82" fmla="*/ 2275 w 2547"/>
                    <a:gd name="T83" fmla="*/ 827 h 1312"/>
                    <a:gd name="T84" fmla="*/ 2374 w 2547"/>
                    <a:gd name="T85" fmla="*/ 679 h 1312"/>
                    <a:gd name="T86" fmla="*/ 2454 w 2547"/>
                    <a:gd name="T87" fmla="*/ 517 h 1312"/>
                    <a:gd name="T88" fmla="*/ 2511 w 2547"/>
                    <a:gd name="T89" fmla="*/ 343 h 1312"/>
                    <a:gd name="T90" fmla="*/ 2541 w 2547"/>
                    <a:gd name="T91" fmla="*/ 160 h 1312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0" t="0" r="r" b="b"/>
                  <a:pathLst>
                    <a:path w="2547" h="1312">
                      <a:moveTo>
                        <a:pt x="2547" y="97"/>
                      </a:moveTo>
                      <a:lnTo>
                        <a:pt x="2547" y="97"/>
                      </a:lnTo>
                      <a:lnTo>
                        <a:pt x="2351" y="0"/>
                      </a:lnTo>
                      <a:lnTo>
                        <a:pt x="2154" y="99"/>
                      </a:lnTo>
                      <a:lnTo>
                        <a:pt x="2148" y="142"/>
                      </a:lnTo>
                      <a:lnTo>
                        <a:pt x="2143" y="185"/>
                      </a:lnTo>
                      <a:lnTo>
                        <a:pt x="2136" y="225"/>
                      </a:lnTo>
                      <a:lnTo>
                        <a:pt x="2125" y="266"/>
                      </a:lnTo>
                      <a:lnTo>
                        <a:pt x="2113" y="306"/>
                      </a:lnTo>
                      <a:lnTo>
                        <a:pt x="2100" y="345"/>
                      </a:lnTo>
                      <a:lnTo>
                        <a:pt x="2084" y="384"/>
                      </a:lnTo>
                      <a:lnTo>
                        <a:pt x="2068" y="421"/>
                      </a:lnTo>
                      <a:lnTo>
                        <a:pt x="2049" y="457"/>
                      </a:lnTo>
                      <a:lnTo>
                        <a:pt x="2029" y="492"/>
                      </a:lnTo>
                      <a:lnTo>
                        <a:pt x="2008" y="528"/>
                      </a:lnTo>
                      <a:lnTo>
                        <a:pt x="1983" y="560"/>
                      </a:lnTo>
                      <a:lnTo>
                        <a:pt x="1958" y="592"/>
                      </a:lnTo>
                      <a:lnTo>
                        <a:pt x="1933" y="624"/>
                      </a:lnTo>
                      <a:lnTo>
                        <a:pt x="1905" y="652"/>
                      </a:lnTo>
                      <a:lnTo>
                        <a:pt x="1876" y="681"/>
                      </a:lnTo>
                      <a:lnTo>
                        <a:pt x="1846" y="709"/>
                      </a:lnTo>
                      <a:lnTo>
                        <a:pt x="1814" y="734"/>
                      </a:lnTo>
                      <a:lnTo>
                        <a:pt x="1782" y="759"/>
                      </a:lnTo>
                      <a:lnTo>
                        <a:pt x="1748" y="780"/>
                      </a:lnTo>
                      <a:lnTo>
                        <a:pt x="1713" y="802"/>
                      </a:lnTo>
                      <a:lnTo>
                        <a:pt x="1677" y="821"/>
                      </a:lnTo>
                      <a:lnTo>
                        <a:pt x="1640" y="839"/>
                      </a:lnTo>
                      <a:lnTo>
                        <a:pt x="1602" y="857"/>
                      </a:lnTo>
                      <a:lnTo>
                        <a:pt x="1563" y="871"/>
                      </a:lnTo>
                      <a:lnTo>
                        <a:pt x="1524" y="883"/>
                      </a:lnTo>
                      <a:lnTo>
                        <a:pt x="1485" y="894"/>
                      </a:lnTo>
                      <a:lnTo>
                        <a:pt x="1444" y="903"/>
                      </a:lnTo>
                      <a:lnTo>
                        <a:pt x="1401" y="910"/>
                      </a:lnTo>
                      <a:lnTo>
                        <a:pt x="1359" y="915"/>
                      </a:lnTo>
                      <a:lnTo>
                        <a:pt x="1316" y="919"/>
                      </a:lnTo>
                      <a:lnTo>
                        <a:pt x="1273" y="919"/>
                      </a:lnTo>
                      <a:lnTo>
                        <a:pt x="1229" y="919"/>
                      </a:lnTo>
                      <a:lnTo>
                        <a:pt x="1186" y="915"/>
                      </a:lnTo>
                      <a:lnTo>
                        <a:pt x="1143" y="910"/>
                      </a:lnTo>
                      <a:lnTo>
                        <a:pt x="1103" y="903"/>
                      </a:lnTo>
                      <a:lnTo>
                        <a:pt x="1062" y="894"/>
                      </a:lnTo>
                      <a:lnTo>
                        <a:pt x="1021" y="883"/>
                      </a:lnTo>
                      <a:lnTo>
                        <a:pt x="982" y="871"/>
                      </a:lnTo>
                      <a:lnTo>
                        <a:pt x="943" y="855"/>
                      </a:lnTo>
                      <a:lnTo>
                        <a:pt x="905" y="839"/>
                      </a:lnTo>
                      <a:lnTo>
                        <a:pt x="868" y="821"/>
                      </a:lnTo>
                      <a:lnTo>
                        <a:pt x="832" y="802"/>
                      </a:lnTo>
                      <a:lnTo>
                        <a:pt x="797" y="780"/>
                      </a:lnTo>
                      <a:lnTo>
                        <a:pt x="763" y="757"/>
                      </a:lnTo>
                      <a:lnTo>
                        <a:pt x="731" y="734"/>
                      </a:lnTo>
                      <a:lnTo>
                        <a:pt x="699" y="707"/>
                      </a:lnTo>
                      <a:lnTo>
                        <a:pt x="669" y="681"/>
                      </a:lnTo>
                      <a:lnTo>
                        <a:pt x="640" y="652"/>
                      </a:lnTo>
                      <a:lnTo>
                        <a:pt x="612" y="622"/>
                      </a:lnTo>
                      <a:lnTo>
                        <a:pt x="587" y="592"/>
                      </a:lnTo>
                      <a:lnTo>
                        <a:pt x="562" y="560"/>
                      </a:lnTo>
                      <a:lnTo>
                        <a:pt x="537" y="526"/>
                      </a:lnTo>
                      <a:lnTo>
                        <a:pt x="516" y="490"/>
                      </a:lnTo>
                      <a:lnTo>
                        <a:pt x="496" y="455"/>
                      </a:lnTo>
                      <a:lnTo>
                        <a:pt x="477" y="419"/>
                      </a:lnTo>
                      <a:lnTo>
                        <a:pt x="461" y="382"/>
                      </a:lnTo>
                      <a:lnTo>
                        <a:pt x="445" y="343"/>
                      </a:lnTo>
                      <a:lnTo>
                        <a:pt x="432" y="304"/>
                      </a:lnTo>
                      <a:lnTo>
                        <a:pt x="420" y="265"/>
                      </a:lnTo>
                      <a:lnTo>
                        <a:pt x="411" y="224"/>
                      </a:lnTo>
                      <a:lnTo>
                        <a:pt x="402" y="181"/>
                      </a:lnTo>
                      <a:lnTo>
                        <a:pt x="397" y="140"/>
                      </a:lnTo>
                      <a:lnTo>
                        <a:pt x="393" y="97"/>
                      </a:lnTo>
                      <a:lnTo>
                        <a:pt x="194" y="195"/>
                      </a:lnTo>
                      <a:lnTo>
                        <a:pt x="0" y="99"/>
                      </a:lnTo>
                      <a:lnTo>
                        <a:pt x="4" y="161"/>
                      </a:lnTo>
                      <a:lnTo>
                        <a:pt x="11" y="224"/>
                      </a:lnTo>
                      <a:lnTo>
                        <a:pt x="21" y="284"/>
                      </a:lnTo>
                      <a:lnTo>
                        <a:pt x="36" y="345"/>
                      </a:lnTo>
                      <a:lnTo>
                        <a:pt x="52" y="403"/>
                      </a:lnTo>
                      <a:lnTo>
                        <a:pt x="69" y="462"/>
                      </a:lnTo>
                      <a:lnTo>
                        <a:pt x="92" y="519"/>
                      </a:lnTo>
                      <a:lnTo>
                        <a:pt x="116" y="574"/>
                      </a:lnTo>
                      <a:lnTo>
                        <a:pt x="142" y="627"/>
                      </a:lnTo>
                      <a:lnTo>
                        <a:pt x="171" y="679"/>
                      </a:lnTo>
                      <a:lnTo>
                        <a:pt x="203" y="731"/>
                      </a:lnTo>
                      <a:lnTo>
                        <a:pt x="237" y="780"/>
                      </a:lnTo>
                      <a:lnTo>
                        <a:pt x="272" y="827"/>
                      </a:lnTo>
                      <a:lnTo>
                        <a:pt x="309" y="873"/>
                      </a:lnTo>
                      <a:lnTo>
                        <a:pt x="350" y="917"/>
                      </a:lnTo>
                      <a:lnTo>
                        <a:pt x="391" y="958"/>
                      </a:lnTo>
                      <a:lnTo>
                        <a:pt x="436" y="999"/>
                      </a:lnTo>
                      <a:lnTo>
                        <a:pt x="482" y="1036"/>
                      </a:lnTo>
                      <a:lnTo>
                        <a:pt x="528" y="1072"/>
                      </a:lnTo>
                      <a:lnTo>
                        <a:pt x="578" y="1106"/>
                      </a:lnTo>
                      <a:lnTo>
                        <a:pt x="630" y="1138"/>
                      </a:lnTo>
                      <a:lnTo>
                        <a:pt x="681" y="1166"/>
                      </a:lnTo>
                      <a:lnTo>
                        <a:pt x="734" y="1193"/>
                      </a:lnTo>
                      <a:lnTo>
                        <a:pt x="790" y="1218"/>
                      </a:lnTo>
                      <a:lnTo>
                        <a:pt x="846" y="1239"/>
                      </a:lnTo>
                      <a:lnTo>
                        <a:pt x="903" y="1259"/>
                      </a:lnTo>
                      <a:lnTo>
                        <a:pt x="964" y="1275"/>
                      </a:lnTo>
                      <a:lnTo>
                        <a:pt x="1023" y="1287"/>
                      </a:lnTo>
                      <a:lnTo>
                        <a:pt x="1085" y="1298"/>
                      </a:lnTo>
                      <a:lnTo>
                        <a:pt x="1147" y="1305"/>
                      </a:lnTo>
                      <a:lnTo>
                        <a:pt x="1209" y="1310"/>
                      </a:lnTo>
                      <a:lnTo>
                        <a:pt x="1273" y="1312"/>
                      </a:lnTo>
                      <a:lnTo>
                        <a:pt x="1337" y="1310"/>
                      </a:lnTo>
                      <a:lnTo>
                        <a:pt x="1400" y="1305"/>
                      </a:lnTo>
                      <a:lnTo>
                        <a:pt x="1462" y="1298"/>
                      </a:lnTo>
                      <a:lnTo>
                        <a:pt x="1522" y="1287"/>
                      </a:lnTo>
                      <a:lnTo>
                        <a:pt x="1583" y="1275"/>
                      </a:lnTo>
                      <a:lnTo>
                        <a:pt x="1641" y="1259"/>
                      </a:lnTo>
                      <a:lnTo>
                        <a:pt x="1700" y="1239"/>
                      </a:lnTo>
                      <a:lnTo>
                        <a:pt x="1755" y="1218"/>
                      </a:lnTo>
                      <a:lnTo>
                        <a:pt x="1810" y="1193"/>
                      </a:lnTo>
                      <a:lnTo>
                        <a:pt x="1865" y="1166"/>
                      </a:lnTo>
                      <a:lnTo>
                        <a:pt x="1917" y="1138"/>
                      </a:lnTo>
                      <a:lnTo>
                        <a:pt x="1969" y="1106"/>
                      </a:lnTo>
                      <a:lnTo>
                        <a:pt x="2017" y="1072"/>
                      </a:lnTo>
                      <a:lnTo>
                        <a:pt x="2065" y="1036"/>
                      </a:lnTo>
                      <a:lnTo>
                        <a:pt x="2111" y="999"/>
                      </a:lnTo>
                      <a:lnTo>
                        <a:pt x="2154" y="958"/>
                      </a:lnTo>
                      <a:lnTo>
                        <a:pt x="2196" y="915"/>
                      </a:lnTo>
                      <a:lnTo>
                        <a:pt x="2235" y="873"/>
                      </a:lnTo>
                      <a:lnTo>
                        <a:pt x="2275" y="827"/>
                      </a:lnTo>
                      <a:lnTo>
                        <a:pt x="2310" y="779"/>
                      </a:lnTo>
                      <a:lnTo>
                        <a:pt x="2344" y="729"/>
                      </a:lnTo>
                      <a:lnTo>
                        <a:pt x="2374" y="679"/>
                      </a:lnTo>
                      <a:lnTo>
                        <a:pt x="2404" y="626"/>
                      </a:lnTo>
                      <a:lnTo>
                        <a:pt x="2431" y="572"/>
                      </a:lnTo>
                      <a:lnTo>
                        <a:pt x="2454" y="517"/>
                      </a:lnTo>
                      <a:lnTo>
                        <a:pt x="2475" y="460"/>
                      </a:lnTo>
                      <a:lnTo>
                        <a:pt x="2495" y="403"/>
                      </a:lnTo>
                      <a:lnTo>
                        <a:pt x="2511" y="343"/>
                      </a:lnTo>
                      <a:lnTo>
                        <a:pt x="2523" y="284"/>
                      </a:lnTo>
                      <a:lnTo>
                        <a:pt x="2534" y="222"/>
                      </a:lnTo>
                      <a:lnTo>
                        <a:pt x="2541" y="160"/>
                      </a:lnTo>
                      <a:lnTo>
                        <a:pt x="2547" y="97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9998"/>
                      </a:srgbClr>
                    </a:gs>
                    <a:gs pos="100000">
                      <a:srgbClr val="FFFFFF">
                        <a:alpha val="50000"/>
                      </a:srgb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1" name="Freeform 30"/>
                <p:cNvSpPr>
                  <a:spLocks/>
                </p:cNvSpPr>
                <p:nvPr/>
              </p:nvSpPr>
              <p:spPr bwMode="auto">
                <a:xfrm rot="-2700000">
                  <a:off x="577" y="-215"/>
                  <a:ext cx="282" cy="1436"/>
                </a:xfrm>
                <a:custGeom>
                  <a:avLst/>
                  <a:gdLst>
                    <a:gd name="T0" fmla="*/ 0 w 4756"/>
                    <a:gd name="T1" fmla="*/ 1436 h 1576"/>
                    <a:gd name="T2" fmla="*/ 3 w 4756"/>
                    <a:gd name="T3" fmla="*/ 1332 h 1576"/>
                    <a:gd name="T4" fmla="*/ 6 w 4756"/>
                    <a:gd name="T5" fmla="*/ 1230 h 1576"/>
                    <a:gd name="T6" fmla="*/ 10 w 4756"/>
                    <a:gd name="T7" fmla="*/ 1132 h 1576"/>
                    <a:gd name="T8" fmla="*/ 14 w 4756"/>
                    <a:gd name="T9" fmla="*/ 1037 h 1576"/>
                    <a:gd name="T10" fmla="*/ 18 w 4756"/>
                    <a:gd name="T11" fmla="*/ 944 h 1576"/>
                    <a:gd name="T12" fmla="*/ 23 w 4756"/>
                    <a:gd name="T13" fmla="*/ 856 h 1576"/>
                    <a:gd name="T14" fmla="*/ 28 w 4756"/>
                    <a:gd name="T15" fmla="*/ 771 h 1576"/>
                    <a:gd name="T16" fmla="*/ 33 w 4756"/>
                    <a:gd name="T17" fmla="*/ 689 h 1576"/>
                    <a:gd name="T18" fmla="*/ 38 w 4756"/>
                    <a:gd name="T19" fmla="*/ 610 h 1576"/>
                    <a:gd name="T20" fmla="*/ 44 w 4756"/>
                    <a:gd name="T21" fmla="*/ 538 h 1576"/>
                    <a:gd name="T22" fmla="*/ 49 w 4756"/>
                    <a:gd name="T23" fmla="*/ 467 h 1576"/>
                    <a:gd name="T24" fmla="*/ 55 w 4756"/>
                    <a:gd name="T25" fmla="*/ 401 h 1576"/>
                    <a:gd name="T26" fmla="*/ 62 w 4756"/>
                    <a:gd name="T27" fmla="*/ 341 h 1576"/>
                    <a:gd name="T28" fmla="*/ 68 w 4756"/>
                    <a:gd name="T29" fmla="*/ 284 h 1576"/>
                    <a:gd name="T30" fmla="*/ 75 w 4756"/>
                    <a:gd name="T31" fmla="*/ 231 h 1576"/>
                    <a:gd name="T32" fmla="*/ 81 w 4756"/>
                    <a:gd name="T33" fmla="*/ 184 h 1576"/>
                    <a:gd name="T34" fmla="*/ 88 w 4756"/>
                    <a:gd name="T35" fmla="*/ 142 h 1576"/>
                    <a:gd name="T36" fmla="*/ 95 w 4756"/>
                    <a:gd name="T37" fmla="*/ 106 h 1576"/>
                    <a:gd name="T38" fmla="*/ 103 w 4756"/>
                    <a:gd name="T39" fmla="*/ 73 h 1576"/>
                    <a:gd name="T40" fmla="*/ 110 w 4756"/>
                    <a:gd name="T41" fmla="*/ 47 h 1576"/>
                    <a:gd name="T42" fmla="*/ 118 w 4756"/>
                    <a:gd name="T43" fmla="*/ 27 h 1576"/>
                    <a:gd name="T44" fmla="*/ 125 w 4756"/>
                    <a:gd name="T45" fmla="*/ 11 h 1576"/>
                    <a:gd name="T46" fmla="*/ 133 w 4756"/>
                    <a:gd name="T47" fmla="*/ 2 h 1576"/>
                    <a:gd name="T48" fmla="*/ 141 w 4756"/>
                    <a:gd name="T49" fmla="*/ 0 h 1576"/>
                    <a:gd name="T50" fmla="*/ 149 w 4756"/>
                    <a:gd name="T51" fmla="*/ 2 h 1576"/>
                    <a:gd name="T52" fmla="*/ 157 w 4756"/>
                    <a:gd name="T53" fmla="*/ 11 h 1576"/>
                    <a:gd name="T54" fmla="*/ 164 w 4756"/>
                    <a:gd name="T55" fmla="*/ 27 h 1576"/>
                    <a:gd name="T56" fmla="*/ 172 w 4756"/>
                    <a:gd name="T57" fmla="*/ 47 h 1576"/>
                    <a:gd name="T58" fmla="*/ 179 w 4756"/>
                    <a:gd name="T59" fmla="*/ 73 h 1576"/>
                    <a:gd name="T60" fmla="*/ 187 w 4756"/>
                    <a:gd name="T61" fmla="*/ 106 h 1576"/>
                    <a:gd name="T62" fmla="*/ 194 w 4756"/>
                    <a:gd name="T63" fmla="*/ 142 h 1576"/>
                    <a:gd name="T64" fmla="*/ 201 w 4756"/>
                    <a:gd name="T65" fmla="*/ 184 h 1576"/>
                    <a:gd name="T66" fmla="*/ 207 w 4756"/>
                    <a:gd name="T67" fmla="*/ 231 h 1576"/>
                    <a:gd name="T68" fmla="*/ 214 w 4756"/>
                    <a:gd name="T69" fmla="*/ 284 h 1576"/>
                    <a:gd name="T70" fmla="*/ 220 w 4756"/>
                    <a:gd name="T71" fmla="*/ 341 h 1576"/>
                    <a:gd name="T72" fmla="*/ 227 w 4756"/>
                    <a:gd name="T73" fmla="*/ 401 h 1576"/>
                    <a:gd name="T74" fmla="*/ 233 w 4756"/>
                    <a:gd name="T75" fmla="*/ 467 h 1576"/>
                    <a:gd name="T76" fmla="*/ 238 w 4756"/>
                    <a:gd name="T77" fmla="*/ 538 h 1576"/>
                    <a:gd name="T78" fmla="*/ 244 w 4756"/>
                    <a:gd name="T79" fmla="*/ 610 h 1576"/>
                    <a:gd name="T80" fmla="*/ 249 w 4756"/>
                    <a:gd name="T81" fmla="*/ 689 h 1576"/>
                    <a:gd name="T82" fmla="*/ 254 w 4756"/>
                    <a:gd name="T83" fmla="*/ 771 h 1576"/>
                    <a:gd name="T84" fmla="*/ 259 w 4756"/>
                    <a:gd name="T85" fmla="*/ 856 h 1576"/>
                    <a:gd name="T86" fmla="*/ 264 w 4756"/>
                    <a:gd name="T87" fmla="*/ 944 h 1576"/>
                    <a:gd name="T88" fmla="*/ 268 w 4756"/>
                    <a:gd name="T89" fmla="*/ 1037 h 1576"/>
                    <a:gd name="T90" fmla="*/ 272 w 4756"/>
                    <a:gd name="T91" fmla="*/ 1132 h 1576"/>
                    <a:gd name="T92" fmla="*/ 276 w 4756"/>
                    <a:gd name="T93" fmla="*/ 1230 h 1576"/>
                    <a:gd name="T94" fmla="*/ 279 w 4756"/>
                    <a:gd name="T95" fmla="*/ 1332 h 1576"/>
                    <a:gd name="T96" fmla="*/ 282 w 4756"/>
                    <a:gd name="T97" fmla="*/ 1436 h 157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756"/>
                    <a:gd name="T148" fmla="*/ 0 h 1576"/>
                    <a:gd name="T149" fmla="*/ 4756 w 4756"/>
                    <a:gd name="T150" fmla="*/ 1576 h 157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0000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sp>
              <p:nvSpPr>
                <p:cNvPr id="62" name="Freeform 31"/>
                <p:cNvSpPr>
                  <a:spLocks/>
                </p:cNvSpPr>
                <p:nvPr/>
              </p:nvSpPr>
              <p:spPr bwMode="auto">
                <a:xfrm rot="8100000">
                  <a:off x="1543" y="1904"/>
                  <a:ext cx="1436" cy="282"/>
                </a:xfrm>
                <a:custGeom>
                  <a:avLst/>
                  <a:gdLst>
                    <a:gd name="T0" fmla="*/ 0 w 4756"/>
                    <a:gd name="T1" fmla="*/ 282 h 1576"/>
                    <a:gd name="T2" fmla="*/ 15 w 4756"/>
                    <a:gd name="T3" fmla="*/ 262 h 1576"/>
                    <a:gd name="T4" fmla="*/ 33 w 4756"/>
                    <a:gd name="T5" fmla="*/ 242 h 1576"/>
                    <a:gd name="T6" fmla="*/ 51 w 4756"/>
                    <a:gd name="T7" fmla="*/ 222 h 1576"/>
                    <a:gd name="T8" fmla="*/ 72 w 4756"/>
                    <a:gd name="T9" fmla="*/ 204 h 1576"/>
                    <a:gd name="T10" fmla="*/ 94 w 4756"/>
                    <a:gd name="T11" fmla="*/ 185 h 1576"/>
                    <a:gd name="T12" fmla="*/ 117 w 4756"/>
                    <a:gd name="T13" fmla="*/ 168 h 1576"/>
                    <a:gd name="T14" fmla="*/ 141 w 4756"/>
                    <a:gd name="T15" fmla="*/ 151 h 1576"/>
                    <a:gd name="T16" fmla="*/ 167 w 4756"/>
                    <a:gd name="T17" fmla="*/ 135 h 1576"/>
                    <a:gd name="T18" fmla="*/ 194 w 4756"/>
                    <a:gd name="T19" fmla="*/ 120 h 1576"/>
                    <a:gd name="T20" fmla="*/ 222 w 4756"/>
                    <a:gd name="T21" fmla="*/ 106 h 1576"/>
                    <a:gd name="T22" fmla="*/ 252 w 4756"/>
                    <a:gd name="T23" fmla="*/ 92 h 1576"/>
                    <a:gd name="T24" fmla="*/ 282 w 4756"/>
                    <a:gd name="T25" fmla="*/ 79 h 1576"/>
                    <a:gd name="T26" fmla="*/ 314 w 4756"/>
                    <a:gd name="T27" fmla="*/ 67 h 1576"/>
                    <a:gd name="T28" fmla="*/ 347 w 4756"/>
                    <a:gd name="T29" fmla="*/ 56 h 1576"/>
                    <a:gd name="T30" fmla="*/ 380 w 4756"/>
                    <a:gd name="T31" fmla="*/ 45 h 1576"/>
                    <a:gd name="T32" fmla="*/ 415 w 4756"/>
                    <a:gd name="T33" fmla="*/ 36 h 1576"/>
                    <a:gd name="T34" fmla="*/ 450 w 4756"/>
                    <a:gd name="T35" fmla="*/ 28 h 1576"/>
                    <a:gd name="T36" fmla="*/ 486 w 4756"/>
                    <a:gd name="T37" fmla="*/ 21 h 1576"/>
                    <a:gd name="T38" fmla="*/ 523 w 4756"/>
                    <a:gd name="T39" fmla="*/ 14 h 1576"/>
                    <a:gd name="T40" fmla="*/ 561 w 4756"/>
                    <a:gd name="T41" fmla="*/ 9 h 1576"/>
                    <a:gd name="T42" fmla="*/ 599 w 4756"/>
                    <a:gd name="T43" fmla="*/ 5 h 1576"/>
                    <a:gd name="T44" fmla="*/ 638 w 4756"/>
                    <a:gd name="T45" fmla="*/ 2 h 1576"/>
                    <a:gd name="T46" fmla="*/ 678 w 4756"/>
                    <a:gd name="T47" fmla="*/ 0 h 1576"/>
                    <a:gd name="T48" fmla="*/ 718 w 4756"/>
                    <a:gd name="T49" fmla="*/ 0 h 1576"/>
                    <a:gd name="T50" fmla="*/ 758 w 4756"/>
                    <a:gd name="T51" fmla="*/ 0 h 1576"/>
                    <a:gd name="T52" fmla="*/ 798 w 4756"/>
                    <a:gd name="T53" fmla="*/ 2 h 1576"/>
                    <a:gd name="T54" fmla="*/ 837 w 4756"/>
                    <a:gd name="T55" fmla="*/ 5 h 1576"/>
                    <a:gd name="T56" fmla="*/ 875 w 4756"/>
                    <a:gd name="T57" fmla="*/ 9 h 1576"/>
                    <a:gd name="T58" fmla="*/ 913 w 4756"/>
                    <a:gd name="T59" fmla="*/ 14 h 1576"/>
                    <a:gd name="T60" fmla="*/ 950 w 4756"/>
                    <a:gd name="T61" fmla="*/ 21 h 1576"/>
                    <a:gd name="T62" fmla="*/ 986 w 4756"/>
                    <a:gd name="T63" fmla="*/ 28 h 1576"/>
                    <a:gd name="T64" fmla="*/ 1021 w 4756"/>
                    <a:gd name="T65" fmla="*/ 36 h 1576"/>
                    <a:gd name="T66" fmla="*/ 1056 w 4756"/>
                    <a:gd name="T67" fmla="*/ 45 h 1576"/>
                    <a:gd name="T68" fmla="*/ 1089 w 4756"/>
                    <a:gd name="T69" fmla="*/ 56 h 1576"/>
                    <a:gd name="T70" fmla="*/ 1122 w 4756"/>
                    <a:gd name="T71" fmla="*/ 67 h 1576"/>
                    <a:gd name="T72" fmla="*/ 1154 w 4756"/>
                    <a:gd name="T73" fmla="*/ 79 h 1576"/>
                    <a:gd name="T74" fmla="*/ 1184 w 4756"/>
                    <a:gd name="T75" fmla="*/ 92 h 1576"/>
                    <a:gd name="T76" fmla="*/ 1214 w 4756"/>
                    <a:gd name="T77" fmla="*/ 106 h 1576"/>
                    <a:gd name="T78" fmla="*/ 1242 w 4756"/>
                    <a:gd name="T79" fmla="*/ 120 h 1576"/>
                    <a:gd name="T80" fmla="*/ 1269 w 4756"/>
                    <a:gd name="T81" fmla="*/ 135 h 1576"/>
                    <a:gd name="T82" fmla="*/ 1295 w 4756"/>
                    <a:gd name="T83" fmla="*/ 151 h 1576"/>
                    <a:gd name="T84" fmla="*/ 1319 w 4756"/>
                    <a:gd name="T85" fmla="*/ 168 h 1576"/>
                    <a:gd name="T86" fmla="*/ 1342 w 4756"/>
                    <a:gd name="T87" fmla="*/ 185 h 1576"/>
                    <a:gd name="T88" fmla="*/ 1364 w 4756"/>
                    <a:gd name="T89" fmla="*/ 204 h 1576"/>
                    <a:gd name="T90" fmla="*/ 1385 w 4756"/>
                    <a:gd name="T91" fmla="*/ 222 h 1576"/>
                    <a:gd name="T92" fmla="*/ 1403 w 4756"/>
                    <a:gd name="T93" fmla="*/ 242 h 1576"/>
                    <a:gd name="T94" fmla="*/ 1421 w 4756"/>
                    <a:gd name="T95" fmla="*/ 262 h 1576"/>
                    <a:gd name="T96" fmla="*/ 1436 w 4756"/>
                    <a:gd name="T97" fmla="*/ 282 h 157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756"/>
                    <a:gd name="T148" fmla="*/ 0 h 1576"/>
                    <a:gd name="T149" fmla="*/ 4756 w 4756"/>
                    <a:gd name="T150" fmla="*/ 1576 h 157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0000"/>
                      </a:srgbClr>
                    </a:gs>
                    <a:gs pos="100000">
                      <a:srgbClr val="767676">
                        <a:alpha val="0"/>
                      </a:srgb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/>
                <a:lstStyle/>
                <a:p>
                  <a:pPr marL="0" marR="0" lvl="0" indent="0" defTabSz="914400" eaLnBrk="1" fontAlgn="auto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</p:grpSp>
          <p:sp>
            <p:nvSpPr>
              <p:cNvPr id="50" name="WordArt 32"/>
              <p:cNvSpPr>
                <a:spLocks noChangeArrowheads="1" noChangeShapeType="1" noTextEdit="1"/>
              </p:cNvSpPr>
              <p:nvPr/>
            </p:nvSpPr>
            <p:spPr bwMode="auto">
              <a:xfrm>
                <a:off x="719137" y="468313"/>
                <a:ext cx="3203575" cy="297497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2498252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00" b="0" i="0" u="none" strike="noStrike" kern="10" cap="none" spc="0" normalizeH="0" baseline="0" noProof="0" smtClean="0">
                    <a:ln>
                      <a:noFill/>
                    </a:ln>
                    <a:solidFill>
                      <a:srgbClr val="374517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More choices and visual trends</a:t>
                </a:r>
                <a:endParaRPr kumimoji="0" lang="zh-CN" altLang="en-US" sz="600" b="0" i="0" u="none" strike="noStrike" kern="10" cap="none" spc="0" normalizeH="0" baseline="0" noProof="0" smtClean="0">
                  <a:ln>
                    <a:noFill/>
                  </a:ln>
                  <a:solidFill>
                    <a:srgbClr val="374517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51" name="WordArt 33"/>
              <p:cNvSpPr>
                <a:spLocks noChangeArrowheads="1" noChangeShapeType="1" noTextEdit="1"/>
              </p:cNvSpPr>
              <p:nvPr/>
            </p:nvSpPr>
            <p:spPr bwMode="auto">
              <a:xfrm rot="10800000">
                <a:off x="719137" y="863600"/>
                <a:ext cx="3203575" cy="297497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3156860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00" b="0" i="0" u="none" strike="noStrike" kern="10" cap="none" spc="0" normalizeH="0" baseline="0" noProof="0" smtClean="0">
                    <a:ln>
                      <a:noFill/>
                    </a:ln>
                    <a:solidFill>
                      <a:srgbClr val="374517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A wide range of subjects</a:t>
                </a:r>
                <a:endParaRPr kumimoji="0" lang="zh-CN" altLang="en-US" sz="600" b="0" i="0" u="none" strike="noStrike" kern="10" cap="none" spc="0" normalizeH="0" baseline="0" noProof="0" smtClean="0">
                  <a:ln>
                    <a:noFill/>
                  </a:ln>
                  <a:solidFill>
                    <a:srgbClr val="374517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  <p:sp>
            <p:nvSpPr>
              <p:cNvPr id="52" name="Text Box 34"/>
              <p:cNvSpPr txBox="1">
                <a:spLocks noChangeArrowheads="1"/>
              </p:cNvSpPr>
              <p:nvPr/>
            </p:nvSpPr>
            <p:spPr bwMode="auto">
              <a:xfrm>
                <a:off x="1444909" y="1749356"/>
                <a:ext cx="1836862" cy="874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Diversity of</a:t>
                </a:r>
              </a:p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 Black" pitchFamily="34" charset="0"/>
                    <a:ea typeface="Gulim" pitchFamily="34" charset="-127"/>
                  </a:rPr>
                  <a:t>Culture</a:t>
                </a:r>
                <a:endParaRPr kumimoji="0" lang="ko-KR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53" name="WordArt 35"/>
              <p:cNvSpPr>
                <a:spLocks noChangeArrowheads="1" noChangeShapeType="1" noTextEdit="1"/>
              </p:cNvSpPr>
              <p:nvPr/>
            </p:nvSpPr>
            <p:spPr bwMode="auto">
              <a:xfrm rot="5400000">
                <a:off x="509587" y="152400"/>
                <a:ext cx="4298950" cy="399415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spcFirstLastPara="1" wrap="none" fromWordArt="1">
                <a:prstTxWarp prst="textArchUp">
                  <a:avLst>
                    <a:gd name="adj" fmla="val 12572908"/>
                  </a:avLst>
                </a:prstTxWarp>
              </a:bodyPr>
              <a:lstStyle/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600" b="0" i="0" u="none" strike="noStrike" kern="10" cap="none" spc="0" normalizeH="0" baseline="0" noProof="0" smtClean="0">
                    <a:ln>
                      <a:noFill/>
                    </a:ln>
                    <a:solidFill>
                      <a:srgbClr val="374517"/>
                    </a:solidFill>
                    <a:effectLst/>
                    <a:uLnTx/>
                    <a:uFillTx/>
                    <a:latin typeface="Arial Black"/>
                    <a:ea typeface="Gulim" pitchFamily="34" charset="-127"/>
                  </a:rPr>
                  <a:t>Inspiration for your fine performance</a:t>
                </a:r>
                <a:endParaRPr kumimoji="0" lang="zh-CN" altLang="en-US" sz="600" b="0" i="0" u="none" strike="noStrike" kern="10" cap="none" spc="0" normalizeH="0" baseline="0" noProof="0" smtClean="0">
                  <a:ln>
                    <a:noFill/>
                  </a:ln>
                  <a:solidFill>
                    <a:srgbClr val="374517"/>
                  </a:solidFill>
                  <a:effectLst/>
                  <a:uLnTx/>
                  <a:uFillTx/>
                  <a:latin typeface="Arial Black"/>
                  <a:ea typeface="Gulim" pitchFamily="34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6755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" name="Group 2"/>
          <p:cNvGrpSpPr>
            <a:grpSpLocks/>
          </p:cNvGrpSpPr>
          <p:nvPr/>
        </p:nvGrpSpPr>
        <p:grpSpPr bwMode="auto">
          <a:xfrm>
            <a:off x="428625" y="1625377"/>
            <a:ext cx="8286750" cy="4357688"/>
            <a:chOff x="0" y="0"/>
            <a:chExt cx="8932863" cy="3975100"/>
          </a:xfrm>
        </p:grpSpPr>
        <p:sp>
          <p:nvSpPr>
            <p:cNvPr id="121" name="AutoShape 810"/>
            <p:cNvSpPr>
              <a:spLocks noChangeArrowheads="1"/>
            </p:cNvSpPr>
            <p:nvPr/>
          </p:nvSpPr>
          <p:spPr bwMode="auto">
            <a:xfrm>
              <a:off x="4521200" y="0"/>
              <a:ext cx="4411663" cy="3975100"/>
            </a:xfrm>
            <a:prstGeom prst="roundRect">
              <a:avLst>
                <a:gd name="adj" fmla="val 4481"/>
              </a:avLst>
            </a:prstGeom>
            <a:gradFill rotWithShape="1">
              <a:gsLst>
                <a:gs pos="0">
                  <a:srgbClr val="9CADC8"/>
                </a:gs>
                <a:gs pos="100000">
                  <a:srgbClr val="FFFFFF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latinLnBrk="1" hangingPunct="1">
                <a:spcBef>
                  <a:spcPct val="0"/>
                </a:spcBef>
                <a:buFontTx/>
                <a:buNone/>
              </a:pPr>
              <a:endParaRPr lang="ko-KR" altLang="en-US" sz="1800" smtClean="0">
                <a:solidFill>
                  <a:srgbClr val="333333"/>
                </a:solidFill>
                <a:latin typeface="HY헤드라인M" pitchFamily="2" charset="-127"/>
                <a:ea typeface="HY헤드라인M" pitchFamily="2" charset="-127"/>
              </a:endParaRPr>
            </a:p>
          </p:txBody>
        </p:sp>
        <p:sp>
          <p:nvSpPr>
            <p:cNvPr id="122" name="AutoShape 811"/>
            <p:cNvSpPr>
              <a:spLocks noChangeArrowheads="1"/>
            </p:cNvSpPr>
            <p:nvPr/>
          </p:nvSpPr>
          <p:spPr bwMode="auto">
            <a:xfrm>
              <a:off x="4589463" y="65088"/>
              <a:ext cx="4273550" cy="384175"/>
            </a:xfrm>
            <a:prstGeom prst="roundRect">
              <a:avLst>
                <a:gd name="adj" fmla="val 26472"/>
              </a:avLst>
            </a:prstGeom>
            <a:gradFill rotWithShape="1">
              <a:gsLst>
                <a:gs pos="0">
                  <a:srgbClr val="FFFFFF">
                    <a:alpha val="79999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tIns="0" bIns="118800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>
                <a:lnSpc>
                  <a:spcPct val="130000"/>
                </a:lnSpc>
                <a:buFont typeface="Wingdings" pitchFamily="2" charset="2"/>
                <a:buNone/>
              </a:pPr>
              <a:endParaRPr lang="ko-KR" altLang="en-US" sz="1800" b="1" smtClean="0">
                <a:solidFill>
                  <a:srgbClr val="FFFF00"/>
                </a:solidFill>
                <a:latin typeface="Arial" pitchFamily="34" charset="0"/>
                <a:ea typeface="HY견고딕" pitchFamily="2" charset="-127"/>
              </a:endParaRPr>
            </a:p>
          </p:txBody>
        </p:sp>
        <p:sp>
          <p:nvSpPr>
            <p:cNvPr id="123" name="AutoShape 812"/>
            <p:cNvSpPr>
              <a:spLocks noChangeArrowheads="1"/>
            </p:cNvSpPr>
            <p:nvPr/>
          </p:nvSpPr>
          <p:spPr bwMode="auto">
            <a:xfrm>
              <a:off x="0" y="0"/>
              <a:ext cx="4392613" cy="3975100"/>
            </a:xfrm>
            <a:prstGeom prst="roundRect">
              <a:avLst>
                <a:gd name="adj" fmla="val 4481"/>
              </a:avLst>
            </a:prstGeom>
            <a:gradFill rotWithShape="1">
              <a:gsLst>
                <a:gs pos="0">
                  <a:srgbClr val="9CADC8"/>
                </a:gs>
                <a:gs pos="100000">
                  <a:srgbClr val="FFFFFF"/>
                </a:gs>
              </a:gsLst>
              <a:lin ang="5400000" scaled="1"/>
            </a:gradFill>
            <a:ln w="1905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342000" tIns="36000" bIns="36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latinLnBrk="1" hangingPunct="1">
                <a:spcBef>
                  <a:spcPct val="0"/>
                </a:spcBef>
                <a:buFontTx/>
                <a:buNone/>
              </a:pPr>
              <a:endParaRPr lang="ko-KR" altLang="en-US" sz="1800" smtClean="0">
                <a:solidFill>
                  <a:srgbClr val="333333"/>
                </a:solidFill>
                <a:latin typeface="HY헤드라인M" pitchFamily="2" charset="-127"/>
                <a:ea typeface="HY헤드라인M" pitchFamily="2" charset="-127"/>
              </a:endParaRPr>
            </a:p>
          </p:txBody>
        </p:sp>
        <p:sp>
          <p:nvSpPr>
            <p:cNvPr id="124" name="AutoShape 813"/>
            <p:cNvSpPr>
              <a:spLocks noChangeArrowheads="1"/>
            </p:cNvSpPr>
            <p:nvPr/>
          </p:nvSpPr>
          <p:spPr bwMode="auto">
            <a:xfrm>
              <a:off x="69850" y="65088"/>
              <a:ext cx="4254500" cy="384175"/>
            </a:xfrm>
            <a:prstGeom prst="roundRect">
              <a:avLst>
                <a:gd name="adj" fmla="val 26472"/>
              </a:avLst>
            </a:prstGeom>
            <a:gradFill rotWithShape="1">
              <a:gsLst>
                <a:gs pos="0">
                  <a:srgbClr val="FFFFFF">
                    <a:alpha val="79999"/>
                  </a:srgbClr>
                </a:gs>
                <a:gs pos="100000">
                  <a:srgbClr val="76767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tIns="0" bIns="118800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latinLnBrk="1" hangingPunct="1">
                <a:lnSpc>
                  <a:spcPct val="130000"/>
                </a:lnSpc>
                <a:buFont typeface="Wingdings" pitchFamily="2" charset="2"/>
                <a:buNone/>
              </a:pPr>
              <a:endParaRPr lang="ko-KR" altLang="en-US" sz="1800" b="1" smtClean="0">
                <a:solidFill>
                  <a:srgbClr val="FFFF00"/>
                </a:solidFill>
                <a:latin typeface="Arial" pitchFamily="34" charset="0"/>
                <a:ea typeface="HY견고딕" pitchFamily="2" charset="-127"/>
              </a:endParaRPr>
            </a:p>
          </p:txBody>
        </p:sp>
      </p:grpSp>
      <p:pic>
        <p:nvPicPr>
          <p:cNvPr id="125" name="Picture 869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00" y="3089052"/>
            <a:ext cx="1873250" cy="183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6" name="AutoShape 871"/>
          <p:cNvSpPr>
            <a:spLocks/>
          </p:cNvSpPr>
          <p:nvPr/>
        </p:nvSpPr>
        <p:spPr bwMode="auto">
          <a:xfrm>
            <a:off x="2771775" y="2217515"/>
            <a:ext cx="3516313" cy="3514725"/>
          </a:xfrm>
          <a:custGeom>
            <a:avLst/>
            <a:gdLst>
              <a:gd name="T0" fmla="*/ 0 w 21600"/>
              <a:gd name="T1" fmla="*/ 1757363 h 21600"/>
              <a:gd name="T2" fmla="*/ 1758157 w 21600"/>
              <a:gd name="T3" fmla="*/ 0 h 21600"/>
              <a:gd name="T4" fmla="*/ 3516313 w 21600"/>
              <a:gd name="T5" fmla="*/ 1757363 h 21600"/>
              <a:gd name="T6" fmla="*/ 1758157 w 21600"/>
              <a:gd name="T7" fmla="*/ 3514725 h 21600"/>
              <a:gd name="T8" fmla="*/ 0 w 21600"/>
              <a:gd name="T9" fmla="*/ 1757363 h 21600"/>
              <a:gd name="T10" fmla="*/ 879078 w 21600"/>
              <a:gd name="T11" fmla="*/ 1757363 h 21600"/>
              <a:gd name="T12" fmla="*/ 1758157 w 21600"/>
              <a:gd name="T13" fmla="*/ 2636044 h 21600"/>
              <a:gd name="T14" fmla="*/ 2637235 w 21600"/>
              <a:gd name="T15" fmla="*/ 1757363 h 21600"/>
              <a:gd name="T16" fmla="*/ 1758157 w 21600"/>
              <a:gd name="T17" fmla="*/ 878681 h 21600"/>
              <a:gd name="T18" fmla="*/ 879078 w 21600"/>
              <a:gd name="T19" fmla="*/ 1757363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3163 w 21600"/>
              <a:gd name="T31" fmla="*/ 3163 h 21600"/>
              <a:gd name="T32" fmla="*/ 18437 w 21600"/>
              <a:gd name="T33" fmla="*/ 18437 h 2160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FFFFF">
              <a:alpha val="2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27" name="Group 9"/>
          <p:cNvGrpSpPr>
            <a:grpSpLocks/>
          </p:cNvGrpSpPr>
          <p:nvPr/>
        </p:nvGrpSpPr>
        <p:grpSpPr bwMode="auto">
          <a:xfrm>
            <a:off x="1403350" y="2708052"/>
            <a:ext cx="6264275" cy="2592388"/>
            <a:chOff x="0" y="0"/>
            <a:chExt cx="3946" cy="1633"/>
          </a:xfrm>
        </p:grpSpPr>
        <p:grpSp>
          <p:nvGrpSpPr>
            <p:cNvPr id="128" name="Group 10"/>
            <p:cNvGrpSpPr>
              <a:grpSpLocks/>
            </p:cNvGrpSpPr>
            <p:nvPr/>
          </p:nvGrpSpPr>
          <p:grpSpPr bwMode="auto">
            <a:xfrm>
              <a:off x="2353" y="-43"/>
              <a:ext cx="1432" cy="541"/>
              <a:chOff x="0" y="0"/>
              <a:chExt cx="2273808" cy="859536"/>
            </a:xfrm>
          </p:grpSpPr>
          <p:pic>
            <p:nvPicPr>
              <p:cNvPr id="144" name="AutoShape 860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273808" cy="8595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5" name="Text Box 12"/>
              <p:cNvSpPr txBox="1">
                <a:spLocks noChangeArrowheads="1"/>
              </p:cNvSpPr>
              <p:nvPr/>
            </p:nvSpPr>
            <p:spPr bwMode="auto">
              <a:xfrm>
                <a:off x="147262" y="136785"/>
                <a:ext cx="1811708" cy="321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smtClean="0">
                    <a:solidFill>
                      <a:srgbClr val="FFFFFF"/>
                    </a:solidFill>
                    <a:latin typeface="Times New Roman" pitchFamily="18" charset="0"/>
                    <a:cs typeface="Times New Roman" pitchFamily="18" charset="0"/>
                  </a:rPr>
                  <a:t>CONTENTS</a:t>
                </a:r>
              </a:p>
            </p:txBody>
          </p:sp>
        </p:grpSp>
        <p:grpSp>
          <p:nvGrpSpPr>
            <p:cNvPr id="129" name="Group 13"/>
            <p:cNvGrpSpPr>
              <a:grpSpLocks/>
            </p:cNvGrpSpPr>
            <p:nvPr/>
          </p:nvGrpSpPr>
          <p:grpSpPr bwMode="auto">
            <a:xfrm>
              <a:off x="268" y="-47"/>
              <a:ext cx="1444" cy="545"/>
              <a:chOff x="0" y="0"/>
              <a:chExt cx="2292096" cy="865632"/>
            </a:xfrm>
          </p:grpSpPr>
          <p:pic>
            <p:nvPicPr>
              <p:cNvPr id="142" name="AutoShape 864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292096" cy="8656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" name="Text Box 15"/>
              <p:cNvSpPr txBox="1">
                <a:spLocks noChangeArrowheads="1"/>
              </p:cNvSpPr>
              <p:nvPr/>
            </p:nvSpPr>
            <p:spPr bwMode="auto">
              <a:xfrm>
                <a:off x="145865" y="141293"/>
                <a:ext cx="1827583" cy="321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smtClean="0">
                    <a:solidFill>
                      <a:srgbClr val="FFFFFF"/>
                    </a:solidFill>
                    <a:latin typeface="Times New Roman" pitchFamily="18" charset="0"/>
                    <a:cs typeface="Times New Roman" pitchFamily="18" charset="0"/>
                  </a:rPr>
                  <a:t>CONTENTS</a:t>
                </a:r>
              </a:p>
            </p:txBody>
          </p:sp>
        </p:grpSp>
        <p:grpSp>
          <p:nvGrpSpPr>
            <p:cNvPr id="130" name="Group 16"/>
            <p:cNvGrpSpPr>
              <a:grpSpLocks/>
            </p:cNvGrpSpPr>
            <p:nvPr/>
          </p:nvGrpSpPr>
          <p:grpSpPr bwMode="auto">
            <a:xfrm>
              <a:off x="2672" y="621"/>
              <a:ext cx="1432" cy="545"/>
              <a:chOff x="0" y="0"/>
              <a:chExt cx="2273808" cy="865632"/>
            </a:xfrm>
          </p:grpSpPr>
          <p:pic>
            <p:nvPicPr>
              <p:cNvPr id="140" name="AutoShape 873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273808" cy="8656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1" name="Text Box 18"/>
              <p:cNvSpPr txBox="1">
                <a:spLocks noChangeArrowheads="1"/>
              </p:cNvSpPr>
              <p:nvPr/>
            </p:nvSpPr>
            <p:spPr bwMode="auto">
              <a:xfrm>
                <a:off x="144532" y="139452"/>
                <a:ext cx="1811708" cy="321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smtClean="0">
                    <a:solidFill>
                      <a:srgbClr val="FFFFFF"/>
                    </a:solidFill>
                    <a:latin typeface="Times New Roman" pitchFamily="18" charset="0"/>
                    <a:cs typeface="Times New Roman" pitchFamily="18" charset="0"/>
                  </a:rPr>
                  <a:t>CONTENTS</a:t>
                </a:r>
              </a:p>
            </p:txBody>
          </p:sp>
        </p:grpSp>
        <p:grpSp>
          <p:nvGrpSpPr>
            <p:cNvPr id="131" name="Group 19"/>
            <p:cNvGrpSpPr>
              <a:grpSpLocks/>
            </p:cNvGrpSpPr>
            <p:nvPr/>
          </p:nvGrpSpPr>
          <p:grpSpPr bwMode="auto">
            <a:xfrm>
              <a:off x="-51" y="621"/>
              <a:ext cx="1444" cy="545"/>
              <a:chOff x="0" y="0"/>
              <a:chExt cx="2292096" cy="865632"/>
            </a:xfrm>
          </p:grpSpPr>
          <p:pic>
            <p:nvPicPr>
              <p:cNvPr id="138" name="AutoShape 876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292096" cy="8656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9" name="Text Box 21"/>
              <p:cNvSpPr txBox="1">
                <a:spLocks noChangeArrowheads="1"/>
              </p:cNvSpPr>
              <p:nvPr/>
            </p:nvSpPr>
            <p:spPr bwMode="auto">
              <a:xfrm>
                <a:off x="147008" y="137864"/>
                <a:ext cx="1827583" cy="321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smtClean="0">
                    <a:solidFill>
                      <a:srgbClr val="FFFFFF"/>
                    </a:solidFill>
                    <a:latin typeface="Times New Roman" pitchFamily="18" charset="0"/>
                    <a:cs typeface="Times New Roman" pitchFamily="18" charset="0"/>
                  </a:rPr>
                  <a:t>CONTENTS</a:t>
                </a:r>
              </a:p>
            </p:txBody>
          </p:sp>
        </p:grpSp>
        <p:grpSp>
          <p:nvGrpSpPr>
            <p:cNvPr id="132" name="Group 22"/>
            <p:cNvGrpSpPr>
              <a:grpSpLocks/>
            </p:cNvGrpSpPr>
            <p:nvPr/>
          </p:nvGrpSpPr>
          <p:grpSpPr bwMode="auto">
            <a:xfrm>
              <a:off x="2353" y="1301"/>
              <a:ext cx="1432" cy="545"/>
              <a:chOff x="0" y="0"/>
              <a:chExt cx="2273808" cy="865632"/>
            </a:xfrm>
          </p:grpSpPr>
          <p:pic>
            <p:nvPicPr>
              <p:cNvPr id="136" name="AutoShape 879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273808" cy="8656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7" name="Text Box 24"/>
              <p:cNvSpPr txBox="1">
                <a:spLocks noChangeArrowheads="1"/>
              </p:cNvSpPr>
              <p:nvPr/>
            </p:nvSpPr>
            <p:spPr bwMode="auto">
              <a:xfrm>
                <a:off x="147262" y="139960"/>
                <a:ext cx="1811708" cy="321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smtClean="0">
                    <a:solidFill>
                      <a:srgbClr val="FFFFFF"/>
                    </a:solidFill>
                    <a:latin typeface="Times New Roman" pitchFamily="18" charset="0"/>
                    <a:cs typeface="Times New Roman" pitchFamily="18" charset="0"/>
                  </a:rPr>
                  <a:t>CONTENTS</a:t>
                </a:r>
              </a:p>
            </p:txBody>
          </p:sp>
        </p:grpSp>
        <p:grpSp>
          <p:nvGrpSpPr>
            <p:cNvPr id="133" name="Group 25"/>
            <p:cNvGrpSpPr>
              <a:grpSpLocks/>
            </p:cNvGrpSpPr>
            <p:nvPr/>
          </p:nvGrpSpPr>
          <p:grpSpPr bwMode="auto">
            <a:xfrm>
              <a:off x="268" y="1301"/>
              <a:ext cx="1444" cy="545"/>
              <a:chOff x="0" y="0"/>
              <a:chExt cx="2292096" cy="865632"/>
            </a:xfrm>
          </p:grpSpPr>
          <p:pic>
            <p:nvPicPr>
              <p:cNvPr id="134" name="AutoShape 882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292096" cy="8656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5" name="Text Box 27"/>
              <p:cNvSpPr txBox="1">
                <a:spLocks noChangeArrowheads="1"/>
              </p:cNvSpPr>
              <p:nvPr/>
            </p:nvSpPr>
            <p:spPr bwMode="auto">
              <a:xfrm>
                <a:off x="145865" y="138372"/>
                <a:ext cx="1827583" cy="3210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smtClean="0">
                    <a:solidFill>
                      <a:srgbClr val="FFFFFF"/>
                    </a:solidFill>
                    <a:latin typeface="Times New Roman" pitchFamily="18" charset="0"/>
                    <a:cs typeface="Times New Roman" pitchFamily="18" charset="0"/>
                  </a:rPr>
                  <a:t>CONTENTS</a:t>
                </a:r>
              </a:p>
            </p:txBody>
          </p:sp>
        </p:grpSp>
      </p:grpSp>
      <p:grpSp>
        <p:nvGrpSpPr>
          <p:cNvPr id="146" name="Group 28"/>
          <p:cNvGrpSpPr>
            <a:grpSpLocks/>
          </p:cNvGrpSpPr>
          <p:nvPr/>
        </p:nvGrpSpPr>
        <p:grpSpPr bwMode="auto">
          <a:xfrm>
            <a:off x="4852988" y="3033490"/>
            <a:ext cx="809625" cy="1995487"/>
            <a:chOff x="0" y="0"/>
            <a:chExt cx="810422" cy="1995174"/>
          </a:xfrm>
        </p:grpSpPr>
        <p:sp>
          <p:nvSpPr>
            <p:cNvPr id="147" name="오른쪽 화살표 73"/>
            <p:cNvSpPr>
              <a:spLocks noChangeArrowheads="1"/>
            </p:cNvSpPr>
            <p:nvPr/>
          </p:nvSpPr>
          <p:spPr bwMode="auto">
            <a:xfrm rot="10800000">
              <a:off x="452882" y="792038"/>
              <a:ext cx="357540" cy="277769"/>
            </a:xfrm>
            <a:prstGeom prst="rightArrow">
              <a:avLst>
                <a:gd name="adj1" fmla="val 33241"/>
                <a:gd name="adj2" fmla="val 76665"/>
              </a:avLst>
            </a:prstGeom>
            <a:solidFill>
              <a:srgbClr val="374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8" name="오른쪽 화살표 75"/>
            <p:cNvSpPr>
              <a:spLocks noChangeArrowheads="1"/>
            </p:cNvSpPr>
            <p:nvPr/>
          </p:nvSpPr>
          <p:spPr bwMode="auto">
            <a:xfrm rot="8233560">
              <a:off x="0" y="0"/>
              <a:ext cx="357539" cy="277768"/>
            </a:xfrm>
            <a:prstGeom prst="rightArrow">
              <a:avLst>
                <a:gd name="adj1" fmla="val 33241"/>
                <a:gd name="adj2" fmla="val 76665"/>
              </a:avLst>
            </a:prstGeom>
            <a:solidFill>
              <a:srgbClr val="374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49" name="오른쪽 화살표 76"/>
            <p:cNvSpPr>
              <a:spLocks noChangeArrowheads="1"/>
            </p:cNvSpPr>
            <p:nvPr/>
          </p:nvSpPr>
          <p:spPr bwMode="auto">
            <a:xfrm rot="-8100000">
              <a:off x="39726" y="1638040"/>
              <a:ext cx="278086" cy="357131"/>
            </a:xfrm>
            <a:prstGeom prst="rightArrow">
              <a:avLst>
                <a:gd name="adj1" fmla="val 33241"/>
                <a:gd name="adj2" fmla="val 59699"/>
              </a:avLst>
            </a:prstGeom>
            <a:solidFill>
              <a:srgbClr val="374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50" name="Group 32"/>
          <p:cNvGrpSpPr>
            <a:grpSpLocks/>
          </p:cNvGrpSpPr>
          <p:nvPr/>
        </p:nvGrpSpPr>
        <p:grpSpPr bwMode="auto">
          <a:xfrm flipH="1">
            <a:off x="3405188" y="3033490"/>
            <a:ext cx="809625" cy="1995487"/>
            <a:chOff x="0" y="0"/>
            <a:chExt cx="810422" cy="1995174"/>
          </a:xfrm>
        </p:grpSpPr>
        <p:sp>
          <p:nvSpPr>
            <p:cNvPr id="151" name="오른쪽 화살표 79"/>
            <p:cNvSpPr>
              <a:spLocks noChangeArrowheads="1"/>
            </p:cNvSpPr>
            <p:nvPr/>
          </p:nvSpPr>
          <p:spPr bwMode="auto">
            <a:xfrm rot="10800000">
              <a:off x="452883" y="792038"/>
              <a:ext cx="357539" cy="277769"/>
            </a:xfrm>
            <a:prstGeom prst="rightArrow">
              <a:avLst>
                <a:gd name="adj1" fmla="val 33241"/>
                <a:gd name="adj2" fmla="val 76665"/>
              </a:avLst>
            </a:prstGeom>
            <a:solidFill>
              <a:srgbClr val="374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2" name="오른쪽 화살표 80"/>
            <p:cNvSpPr>
              <a:spLocks noChangeArrowheads="1"/>
            </p:cNvSpPr>
            <p:nvPr/>
          </p:nvSpPr>
          <p:spPr bwMode="auto">
            <a:xfrm rot="8233560">
              <a:off x="0" y="0"/>
              <a:ext cx="357540" cy="277768"/>
            </a:xfrm>
            <a:prstGeom prst="rightArrow">
              <a:avLst>
                <a:gd name="adj1" fmla="val 33241"/>
                <a:gd name="adj2" fmla="val 76665"/>
              </a:avLst>
            </a:prstGeom>
            <a:solidFill>
              <a:srgbClr val="374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53" name="오른쪽 화살표 81"/>
            <p:cNvSpPr>
              <a:spLocks noChangeArrowheads="1"/>
            </p:cNvSpPr>
            <p:nvPr/>
          </p:nvSpPr>
          <p:spPr bwMode="auto">
            <a:xfrm rot="-8100000">
              <a:off x="39726" y="1638041"/>
              <a:ext cx="278085" cy="357131"/>
            </a:xfrm>
            <a:prstGeom prst="rightArrow">
              <a:avLst>
                <a:gd name="adj1" fmla="val 33241"/>
                <a:gd name="adj2" fmla="val 59699"/>
              </a:avLst>
            </a:prstGeom>
            <a:solidFill>
              <a:srgbClr val="3745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vert="eaVert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54" name="Group 36"/>
          <p:cNvGrpSpPr>
            <a:grpSpLocks/>
          </p:cNvGrpSpPr>
          <p:nvPr/>
        </p:nvGrpSpPr>
        <p:grpSpPr bwMode="auto">
          <a:xfrm>
            <a:off x="1601788" y="1196752"/>
            <a:ext cx="5929312" cy="930275"/>
            <a:chOff x="0" y="0"/>
            <a:chExt cx="5929354" cy="930728"/>
          </a:xfrm>
        </p:grpSpPr>
        <p:grpSp>
          <p:nvGrpSpPr>
            <p:cNvPr id="155" name="Group 37"/>
            <p:cNvGrpSpPr>
              <a:grpSpLocks/>
            </p:cNvGrpSpPr>
            <p:nvPr/>
          </p:nvGrpSpPr>
          <p:grpSpPr bwMode="auto">
            <a:xfrm>
              <a:off x="-77789" y="-38754"/>
              <a:ext cx="6254540" cy="1122210"/>
              <a:chOff x="0" y="0"/>
              <a:chExt cx="6254496" cy="1121664"/>
            </a:xfrm>
          </p:grpSpPr>
          <p:pic>
            <p:nvPicPr>
              <p:cNvPr id="160" name="AutoShape 864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254496" cy="1121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1" name="Text Box 39"/>
              <p:cNvSpPr txBox="1">
                <a:spLocks noChangeArrowheads="1"/>
              </p:cNvSpPr>
              <p:nvPr/>
            </p:nvSpPr>
            <p:spPr bwMode="auto">
              <a:xfrm>
                <a:off x="192608" y="187345"/>
                <a:ext cx="5699672" cy="554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2000" tIns="0" rIns="72000" bIns="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itchFamily="18" charset="0"/>
                  <a:ea typeface="Gulim" pitchFamily="34" charset="-127"/>
                  <a:cs typeface="Times New Roman" pitchFamily="18" charset="0"/>
                </a:endParaRPr>
              </a:p>
            </p:txBody>
          </p:sp>
        </p:grpSp>
        <p:grpSp>
          <p:nvGrpSpPr>
            <p:cNvPr id="156" name="Group 40"/>
            <p:cNvGrpSpPr>
              <a:grpSpLocks/>
            </p:cNvGrpSpPr>
            <p:nvPr/>
          </p:nvGrpSpPr>
          <p:grpSpPr bwMode="auto">
            <a:xfrm>
              <a:off x="232183" y="0"/>
              <a:ext cx="5464988" cy="930728"/>
              <a:chOff x="0" y="0"/>
              <a:chExt cx="2948" cy="549"/>
            </a:xfrm>
          </p:grpSpPr>
          <p:pic>
            <p:nvPicPr>
              <p:cNvPr id="157" name="Picture 49" descr="그림자"/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948" cy="5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8" name="AutoShape 50"/>
              <p:cNvSpPr>
                <a:spLocks noChangeArrowheads="1"/>
              </p:cNvSpPr>
              <p:nvPr/>
            </p:nvSpPr>
            <p:spPr bwMode="auto">
              <a:xfrm>
                <a:off x="77" y="82"/>
                <a:ext cx="2789" cy="33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9CADC8"/>
                  </a:gs>
                  <a:gs pos="100000">
                    <a:srgbClr val="FFFFFF"/>
                  </a:gs>
                </a:gsLst>
                <a:lin ang="5400000" scaled="1"/>
              </a:gradFill>
              <a:ln w="19050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 wrap="none" lIns="342000" tIns="36000" bIns="360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rgbClr val="333333"/>
                    </a:solidFill>
                    <a:effectLst/>
                    <a:uLnTx/>
                    <a:uFillTx/>
                    <a:latin typeface="HY헤드라인M" pitchFamily="2" charset="-127"/>
                    <a:ea typeface="HY헤드라인M" pitchFamily="2" charset="-127"/>
                  </a:rPr>
                  <a:t>CLICK TO EDIT TITLE STYLE</a:t>
                </a:r>
              </a:p>
            </p:txBody>
          </p:sp>
          <p:sp>
            <p:nvSpPr>
              <p:cNvPr id="159" name="AutoShape 51"/>
              <p:cNvSpPr>
                <a:spLocks noChangeArrowheads="1"/>
              </p:cNvSpPr>
              <p:nvPr/>
            </p:nvSpPr>
            <p:spPr bwMode="auto">
              <a:xfrm>
                <a:off x="168" y="100"/>
                <a:ext cx="2611" cy="15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37999"/>
                    </a:srgbClr>
                  </a:gs>
                  <a:gs pos="100000">
                    <a:srgbClr val="767676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342000" tIns="190800" anchor="ctr"/>
              <a:lstStyle>
                <a:lvl1pPr eaLnBrk="0" hangingPunct="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5403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Rectangle 57"/>
          <p:cNvSpPr>
            <a:spLocks noChangeArrowheads="1"/>
          </p:cNvSpPr>
          <p:nvPr/>
        </p:nvSpPr>
        <p:spPr bwMode="auto">
          <a:xfrm>
            <a:off x="1685925" y="4797772"/>
            <a:ext cx="6408738" cy="358775"/>
          </a:xfrm>
          <a:prstGeom prst="rect">
            <a:avLst/>
          </a:prstGeom>
          <a:solidFill>
            <a:srgbClr val="FFFFFF">
              <a:alpha val="3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91" name="Rectangle 58"/>
          <p:cNvSpPr>
            <a:spLocks noChangeArrowheads="1"/>
          </p:cNvSpPr>
          <p:nvPr/>
        </p:nvSpPr>
        <p:spPr bwMode="auto">
          <a:xfrm>
            <a:off x="1692275" y="4062760"/>
            <a:ext cx="6408738" cy="358775"/>
          </a:xfrm>
          <a:prstGeom prst="rect">
            <a:avLst/>
          </a:prstGeom>
          <a:solidFill>
            <a:srgbClr val="FFFFFF">
              <a:alpha val="3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92" name="Rectangle 59"/>
          <p:cNvSpPr>
            <a:spLocks noChangeArrowheads="1"/>
          </p:cNvSpPr>
          <p:nvPr/>
        </p:nvSpPr>
        <p:spPr bwMode="auto">
          <a:xfrm>
            <a:off x="1685925" y="3356322"/>
            <a:ext cx="6408738" cy="358775"/>
          </a:xfrm>
          <a:prstGeom prst="rect">
            <a:avLst/>
          </a:prstGeom>
          <a:solidFill>
            <a:srgbClr val="FFFFFF">
              <a:alpha val="3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93" name="Rectangle 60"/>
          <p:cNvSpPr>
            <a:spLocks noChangeArrowheads="1"/>
          </p:cNvSpPr>
          <p:nvPr/>
        </p:nvSpPr>
        <p:spPr bwMode="auto">
          <a:xfrm>
            <a:off x="1685925" y="2637185"/>
            <a:ext cx="6408738" cy="358775"/>
          </a:xfrm>
          <a:prstGeom prst="rect">
            <a:avLst/>
          </a:prstGeom>
          <a:solidFill>
            <a:srgbClr val="FFFFFF">
              <a:alpha val="3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94" name="Rectangle 61"/>
          <p:cNvSpPr>
            <a:spLocks noChangeArrowheads="1"/>
          </p:cNvSpPr>
          <p:nvPr/>
        </p:nvSpPr>
        <p:spPr bwMode="auto">
          <a:xfrm>
            <a:off x="1685925" y="1916460"/>
            <a:ext cx="6408738" cy="358775"/>
          </a:xfrm>
          <a:prstGeom prst="rect">
            <a:avLst/>
          </a:prstGeom>
          <a:solidFill>
            <a:srgbClr val="FFFFFF">
              <a:alpha val="3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295" name="Group 7"/>
          <p:cNvGrpSpPr>
            <a:grpSpLocks/>
          </p:cNvGrpSpPr>
          <p:nvPr/>
        </p:nvGrpSpPr>
        <p:grpSpPr bwMode="auto">
          <a:xfrm>
            <a:off x="2328863" y="4724747"/>
            <a:ext cx="1047750" cy="695325"/>
            <a:chOff x="0" y="0"/>
            <a:chExt cx="660" cy="438"/>
          </a:xfrm>
        </p:grpSpPr>
        <p:pic>
          <p:nvPicPr>
            <p:cNvPr id="296" name="Rectangle 62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0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" name="Text Box 9"/>
            <p:cNvSpPr txBox="1">
              <a:spLocks noChangeArrowheads="1"/>
            </p:cNvSpPr>
            <p:nvPr/>
          </p:nvSpPr>
          <p:spPr bwMode="auto">
            <a:xfrm>
              <a:off x="49" y="46"/>
              <a:ext cx="454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98" name="Group 10"/>
          <p:cNvGrpSpPr>
            <a:grpSpLocks/>
          </p:cNvGrpSpPr>
          <p:nvPr/>
        </p:nvGrpSpPr>
        <p:grpSpPr bwMode="auto">
          <a:xfrm>
            <a:off x="3048000" y="4364385"/>
            <a:ext cx="1047750" cy="695325"/>
            <a:chOff x="0" y="0"/>
            <a:chExt cx="660" cy="438"/>
          </a:xfrm>
        </p:grpSpPr>
        <p:pic>
          <p:nvPicPr>
            <p:cNvPr id="299" name="Rectangle 6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0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0" name="Text Box 12"/>
            <p:cNvSpPr txBox="1">
              <a:spLocks noChangeArrowheads="1"/>
            </p:cNvSpPr>
            <p:nvPr/>
          </p:nvSpPr>
          <p:spPr bwMode="auto">
            <a:xfrm>
              <a:off x="49" y="46"/>
              <a:ext cx="454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01" name="Group 13"/>
          <p:cNvGrpSpPr>
            <a:grpSpLocks/>
          </p:cNvGrpSpPr>
          <p:nvPr/>
        </p:nvGrpSpPr>
        <p:grpSpPr bwMode="auto">
          <a:xfrm>
            <a:off x="3767138" y="4005610"/>
            <a:ext cx="1049337" cy="695325"/>
            <a:chOff x="0" y="0"/>
            <a:chExt cx="661" cy="438"/>
          </a:xfrm>
        </p:grpSpPr>
        <p:pic>
          <p:nvPicPr>
            <p:cNvPr id="302" name="Rectangle 6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1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3" name="Text Box 15"/>
            <p:cNvSpPr txBox="1">
              <a:spLocks noChangeArrowheads="1"/>
            </p:cNvSpPr>
            <p:nvPr/>
          </p:nvSpPr>
          <p:spPr bwMode="auto">
            <a:xfrm>
              <a:off x="50" y="45"/>
              <a:ext cx="454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04" name="Group 16"/>
          <p:cNvGrpSpPr>
            <a:grpSpLocks/>
          </p:cNvGrpSpPr>
          <p:nvPr/>
        </p:nvGrpSpPr>
        <p:grpSpPr bwMode="auto">
          <a:xfrm>
            <a:off x="4486275" y="3645247"/>
            <a:ext cx="1049338" cy="695325"/>
            <a:chOff x="0" y="0"/>
            <a:chExt cx="661" cy="438"/>
          </a:xfrm>
        </p:grpSpPr>
        <p:pic>
          <p:nvPicPr>
            <p:cNvPr id="305" name="Rectangle 65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1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6" name="Text Box 18"/>
            <p:cNvSpPr txBox="1">
              <a:spLocks noChangeArrowheads="1"/>
            </p:cNvSpPr>
            <p:nvPr/>
          </p:nvSpPr>
          <p:spPr bwMode="auto">
            <a:xfrm>
              <a:off x="51" y="45"/>
              <a:ext cx="454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07" name="Group 19"/>
          <p:cNvGrpSpPr>
            <a:grpSpLocks/>
          </p:cNvGrpSpPr>
          <p:nvPr/>
        </p:nvGrpSpPr>
        <p:grpSpPr bwMode="auto">
          <a:xfrm>
            <a:off x="5205413" y="3286472"/>
            <a:ext cx="1049337" cy="695325"/>
            <a:chOff x="0" y="0"/>
            <a:chExt cx="661" cy="438"/>
          </a:xfrm>
        </p:grpSpPr>
        <p:pic>
          <p:nvPicPr>
            <p:cNvPr id="308" name="Rectangle 66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1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9" name="Text Box 21"/>
            <p:cNvSpPr txBox="1">
              <a:spLocks noChangeArrowheads="1"/>
            </p:cNvSpPr>
            <p:nvPr/>
          </p:nvSpPr>
          <p:spPr bwMode="auto">
            <a:xfrm>
              <a:off x="51" y="45"/>
              <a:ext cx="454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10" name="Group 22"/>
          <p:cNvGrpSpPr>
            <a:grpSpLocks/>
          </p:cNvGrpSpPr>
          <p:nvPr/>
        </p:nvGrpSpPr>
        <p:grpSpPr bwMode="auto">
          <a:xfrm>
            <a:off x="6291263" y="2567335"/>
            <a:ext cx="1047750" cy="688975"/>
            <a:chOff x="0" y="0"/>
            <a:chExt cx="660" cy="434"/>
          </a:xfrm>
        </p:grpSpPr>
        <p:pic>
          <p:nvPicPr>
            <p:cNvPr id="311" name="Rectangle 67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0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2" name="Text Box 24"/>
            <p:cNvSpPr txBox="1">
              <a:spLocks noChangeArrowheads="1"/>
            </p:cNvSpPr>
            <p:nvPr/>
          </p:nvSpPr>
          <p:spPr bwMode="auto">
            <a:xfrm>
              <a:off x="48" y="44"/>
              <a:ext cx="454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13" name="Group 25"/>
          <p:cNvGrpSpPr>
            <a:grpSpLocks/>
          </p:cNvGrpSpPr>
          <p:nvPr/>
        </p:nvGrpSpPr>
        <p:grpSpPr bwMode="auto">
          <a:xfrm>
            <a:off x="5924550" y="2926110"/>
            <a:ext cx="695325" cy="695325"/>
            <a:chOff x="0" y="0"/>
            <a:chExt cx="438" cy="438"/>
          </a:xfrm>
        </p:grpSpPr>
        <p:pic>
          <p:nvPicPr>
            <p:cNvPr id="314" name="Rectangle 68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8" cy="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5" name="Text Box 27"/>
            <p:cNvSpPr txBox="1">
              <a:spLocks noChangeArrowheads="1"/>
            </p:cNvSpPr>
            <p:nvPr/>
          </p:nvSpPr>
          <p:spPr bwMode="auto">
            <a:xfrm>
              <a:off x="52" y="45"/>
              <a:ext cx="227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16" name="Group 28"/>
          <p:cNvGrpSpPr>
            <a:grpSpLocks/>
          </p:cNvGrpSpPr>
          <p:nvPr/>
        </p:nvGrpSpPr>
        <p:grpSpPr bwMode="auto">
          <a:xfrm>
            <a:off x="7004050" y="2206972"/>
            <a:ext cx="695325" cy="688975"/>
            <a:chOff x="0" y="0"/>
            <a:chExt cx="438" cy="434"/>
          </a:xfrm>
        </p:grpSpPr>
        <p:pic>
          <p:nvPicPr>
            <p:cNvPr id="317" name="Rectangle 69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8" cy="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8" name="Text Box 30"/>
            <p:cNvSpPr txBox="1">
              <a:spLocks noChangeArrowheads="1"/>
            </p:cNvSpPr>
            <p:nvPr/>
          </p:nvSpPr>
          <p:spPr bwMode="auto">
            <a:xfrm>
              <a:off x="52" y="44"/>
              <a:ext cx="227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19" name="Group 31"/>
          <p:cNvGrpSpPr>
            <a:grpSpLocks/>
          </p:cNvGrpSpPr>
          <p:nvPr/>
        </p:nvGrpSpPr>
        <p:grpSpPr bwMode="auto">
          <a:xfrm>
            <a:off x="7370763" y="1841847"/>
            <a:ext cx="687387" cy="693738"/>
            <a:chOff x="0" y="0"/>
            <a:chExt cx="433" cy="437"/>
          </a:xfrm>
        </p:grpSpPr>
        <p:pic>
          <p:nvPicPr>
            <p:cNvPr id="320" name="Rectangle 70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33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1" name="Text Box 33"/>
            <p:cNvSpPr txBox="1">
              <a:spLocks noChangeArrowheads="1"/>
            </p:cNvSpPr>
            <p:nvPr/>
          </p:nvSpPr>
          <p:spPr bwMode="auto">
            <a:xfrm>
              <a:off x="48" y="47"/>
              <a:ext cx="227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2" name="Group 34"/>
          <p:cNvGrpSpPr>
            <a:grpSpLocks/>
          </p:cNvGrpSpPr>
          <p:nvPr/>
        </p:nvGrpSpPr>
        <p:grpSpPr bwMode="auto">
          <a:xfrm>
            <a:off x="1609725" y="5085110"/>
            <a:ext cx="1047750" cy="693737"/>
            <a:chOff x="0" y="0"/>
            <a:chExt cx="660" cy="437"/>
          </a:xfrm>
        </p:grpSpPr>
        <p:pic>
          <p:nvPicPr>
            <p:cNvPr id="323" name="Rectangle 71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60" cy="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4" name="Text Box 36"/>
            <p:cNvSpPr txBox="1">
              <a:spLocks noChangeArrowheads="1"/>
            </p:cNvSpPr>
            <p:nvPr/>
          </p:nvSpPr>
          <p:spPr bwMode="auto">
            <a:xfrm>
              <a:off x="48" y="46"/>
              <a:ext cx="454" cy="2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72000" tIns="0" rIns="72000" bIns="0" anchor="ctr"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ko-KR" altLang="en-US" sz="2000" b="1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5" name="Group 37"/>
          <p:cNvGrpSpPr>
            <a:grpSpLocks/>
          </p:cNvGrpSpPr>
          <p:nvPr/>
        </p:nvGrpSpPr>
        <p:grpSpPr bwMode="auto">
          <a:xfrm>
            <a:off x="1692275" y="1613247"/>
            <a:ext cx="6443663" cy="3889375"/>
            <a:chOff x="0" y="0"/>
            <a:chExt cx="4059" cy="2450"/>
          </a:xfrm>
        </p:grpSpPr>
        <p:sp>
          <p:nvSpPr>
            <p:cNvPr id="326" name="Freeform 73"/>
            <p:cNvSpPr>
              <a:spLocks/>
            </p:cNvSpPr>
            <p:nvPr/>
          </p:nvSpPr>
          <p:spPr bwMode="auto">
            <a:xfrm>
              <a:off x="0" y="0"/>
              <a:ext cx="4059" cy="2449"/>
            </a:xfrm>
            <a:custGeom>
              <a:avLst/>
              <a:gdLst>
                <a:gd name="T0" fmla="*/ 0 w 3016"/>
                <a:gd name="T1" fmla="*/ 0 h 2767"/>
                <a:gd name="T2" fmla="*/ 0 w 3016"/>
                <a:gd name="T3" fmla="*/ 2449 h 2767"/>
                <a:gd name="T4" fmla="*/ 4059 w 3016"/>
                <a:gd name="T5" fmla="*/ 2449 h 2767"/>
                <a:gd name="T6" fmla="*/ 0 60000 65536"/>
                <a:gd name="T7" fmla="*/ 0 60000 65536"/>
                <a:gd name="T8" fmla="*/ 0 60000 65536"/>
                <a:gd name="T9" fmla="*/ 0 w 3016"/>
                <a:gd name="T10" fmla="*/ 0 h 2767"/>
                <a:gd name="T11" fmla="*/ 3016 w 3016"/>
                <a:gd name="T12" fmla="*/ 2767 h 276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016" h="2767">
                  <a:moveTo>
                    <a:pt x="0" y="0"/>
                  </a:moveTo>
                  <a:lnTo>
                    <a:pt x="0" y="2767"/>
                  </a:lnTo>
                  <a:lnTo>
                    <a:pt x="3016" y="2767"/>
                  </a:lnTo>
                </a:path>
              </a:pathLst>
            </a:custGeom>
            <a:noFill/>
            <a:ln w="25400" cmpd="sng">
              <a:solidFill>
                <a:srgbClr val="333333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27" name="Line 74"/>
            <p:cNvSpPr>
              <a:spLocks noChangeShapeType="1"/>
            </p:cNvSpPr>
            <p:nvPr/>
          </p:nvSpPr>
          <p:spPr bwMode="auto">
            <a:xfrm>
              <a:off x="0" y="2223"/>
              <a:ext cx="4037" cy="0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28" name="Line 75"/>
            <p:cNvSpPr>
              <a:spLocks noChangeShapeType="1"/>
            </p:cNvSpPr>
            <p:nvPr/>
          </p:nvSpPr>
          <p:spPr bwMode="auto">
            <a:xfrm>
              <a:off x="0" y="1996"/>
              <a:ext cx="4037" cy="0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29" name="Line 76"/>
            <p:cNvSpPr>
              <a:spLocks noChangeShapeType="1"/>
            </p:cNvSpPr>
            <p:nvPr/>
          </p:nvSpPr>
          <p:spPr bwMode="auto">
            <a:xfrm>
              <a:off x="0" y="1769"/>
              <a:ext cx="4037" cy="0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0" name="Line 77"/>
            <p:cNvSpPr>
              <a:spLocks noChangeShapeType="1"/>
            </p:cNvSpPr>
            <p:nvPr/>
          </p:nvSpPr>
          <p:spPr bwMode="auto">
            <a:xfrm>
              <a:off x="0" y="1542"/>
              <a:ext cx="4037" cy="0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1" name="Line 78"/>
            <p:cNvSpPr>
              <a:spLocks noChangeShapeType="1"/>
            </p:cNvSpPr>
            <p:nvPr/>
          </p:nvSpPr>
          <p:spPr bwMode="auto">
            <a:xfrm>
              <a:off x="0" y="1316"/>
              <a:ext cx="4037" cy="0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2" name="Line 79"/>
            <p:cNvSpPr>
              <a:spLocks noChangeShapeType="1"/>
            </p:cNvSpPr>
            <p:nvPr/>
          </p:nvSpPr>
          <p:spPr bwMode="auto">
            <a:xfrm>
              <a:off x="0" y="1089"/>
              <a:ext cx="4037" cy="0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3" name="Line 80"/>
            <p:cNvSpPr>
              <a:spLocks noChangeShapeType="1"/>
            </p:cNvSpPr>
            <p:nvPr/>
          </p:nvSpPr>
          <p:spPr bwMode="auto">
            <a:xfrm>
              <a:off x="0" y="862"/>
              <a:ext cx="4037" cy="0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4" name="Line 81"/>
            <p:cNvSpPr>
              <a:spLocks noChangeShapeType="1"/>
            </p:cNvSpPr>
            <p:nvPr/>
          </p:nvSpPr>
          <p:spPr bwMode="auto">
            <a:xfrm>
              <a:off x="0" y="635"/>
              <a:ext cx="4037" cy="0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5" name="Line 82"/>
            <p:cNvSpPr>
              <a:spLocks noChangeShapeType="1"/>
            </p:cNvSpPr>
            <p:nvPr/>
          </p:nvSpPr>
          <p:spPr bwMode="auto">
            <a:xfrm>
              <a:off x="0" y="409"/>
              <a:ext cx="4037" cy="0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6" name="Line 83"/>
            <p:cNvSpPr>
              <a:spLocks noChangeShapeType="1"/>
            </p:cNvSpPr>
            <p:nvPr/>
          </p:nvSpPr>
          <p:spPr bwMode="auto">
            <a:xfrm>
              <a:off x="0" y="182"/>
              <a:ext cx="4037" cy="0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7" name="Line 84"/>
            <p:cNvSpPr>
              <a:spLocks noChangeShapeType="1"/>
            </p:cNvSpPr>
            <p:nvPr/>
          </p:nvSpPr>
          <p:spPr bwMode="auto">
            <a:xfrm flipV="1">
              <a:off x="226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8" name="Line 85"/>
            <p:cNvSpPr>
              <a:spLocks noChangeShapeType="1"/>
            </p:cNvSpPr>
            <p:nvPr/>
          </p:nvSpPr>
          <p:spPr bwMode="auto">
            <a:xfrm flipV="1">
              <a:off x="453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39" name="Line 86"/>
            <p:cNvSpPr>
              <a:spLocks noChangeShapeType="1"/>
            </p:cNvSpPr>
            <p:nvPr/>
          </p:nvSpPr>
          <p:spPr bwMode="auto">
            <a:xfrm flipV="1">
              <a:off x="680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0" name="Line 87"/>
            <p:cNvSpPr>
              <a:spLocks noChangeShapeType="1"/>
            </p:cNvSpPr>
            <p:nvPr/>
          </p:nvSpPr>
          <p:spPr bwMode="auto">
            <a:xfrm flipV="1">
              <a:off x="907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1" name="Line 88"/>
            <p:cNvSpPr>
              <a:spLocks noChangeShapeType="1"/>
            </p:cNvSpPr>
            <p:nvPr/>
          </p:nvSpPr>
          <p:spPr bwMode="auto">
            <a:xfrm flipV="1">
              <a:off x="1133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2" name="Line 89"/>
            <p:cNvSpPr>
              <a:spLocks noChangeShapeType="1"/>
            </p:cNvSpPr>
            <p:nvPr/>
          </p:nvSpPr>
          <p:spPr bwMode="auto">
            <a:xfrm flipV="1">
              <a:off x="1360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3" name="Line 90"/>
            <p:cNvSpPr>
              <a:spLocks noChangeShapeType="1"/>
            </p:cNvSpPr>
            <p:nvPr/>
          </p:nvSpPr>
          <p:spPr bwMode="auto">
            <a:xfrm flipV="1">
              <a:off x="1587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4" name="Line 91"/>
            <p:cNvSpPr>
              <a:spLocks noChangeShapeType="1"/>
            </p:cNvSpPr>
            <p:nvPr/>
          </p:nvSpPr>
          <p:spPr bwMode="auto">
            <a:xfrm flipV="1">
              <a:off x="1814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5" name="Line 92"/>
            <p:cNvSpPr>
              <a:spLocks noChangeShapeType="1"/>
            </p:cNvSpPr>
            <p:nvPr/>
          </p:nvSpPr>
          <p:spPr bwMode="auto">
            <a:xfrm flipV="1">
              <a:off x="2040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6" name="Line 93"/>
            <p:cNvSpPr>
              <a:spLocks noChangeShapeType="1"/>
            </p:cNvSpPr>
            <p:nvPr/>
          </p:nvSpPr>
          <p:spPr bwMode="auto">
            <a:xfrm flipV="1">
              <a:off x="2267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7" name="Line 94"/>
            <p:cNvSpPr>
              <a:spLocks noChangeShapeType="1"/>
            </p:cNvSpPr>
            <p:nvPr/>
          </p:nvSpPr>
          <p:spPr bwMode="auto">
            <a:xfrm flipV="1">
              <a:off x="2494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8" name="Line 95"/>
            <p:cNvSpPr>
              <a:spLocks noChangeShapeType="1"/>
            </p:cNvSpPr>
            <p:nvPr/>
          </p:nvSpPr>
          <p:spPr bwMode="auto">
            <a:xfrm flipV="1">
              <a:off x="2721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49" name="Line 96"/>
            <p:cNvSpPr>
              <a:spLocks noChangeShapeType="1"/>
            </p:cNvSpPr>
            <p:nvPr/>
          </p:nvSpPr>
          <p:spPr bwMode="auto">
            <a:xfrm flipV="1">
              <a:off x="2947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50" name="Line 97"/>
            <p:cNvSpPr>
              <a:spLocks noChangeShapeType="1"/>
            </p:cNvSpPr>
            <p:nvPr/>
          </p:nvSpPr>
          <p:spPr bwMode="auto">
            <a:xfrm flipV="1">
              <a:off x="3174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51" name="Line 98"/>
            <p:cNvSpPr>
              <a:spLocks noChangeShapeType="1"/>
            </p:cNvSpPr>
            <p:nvPr/>
          </p:nvSpPr>
          <p:spPr bwMode="auto">
            <a:xfrm flipV="1">
              <a:off x="3401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52" name="Line 99"/>
            <p:cNvSpPr>
              <a:spLocks noChangeShapeType="1"/>
            </p:cNvSpPr>
            <p:nvPr/>
          </p:nvSpPr>
          <p:spPr bwMode="auto">
            <a:xfrm flipV="1">
              <a:off x="3628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53" name="Line 100"/>
            <p:cNvSpPr>
              <a:spLocks noChangeShapeType="1"/>
            </p:cNvSpPr>
            <p:nvPr/>
          </p:nvSpPr>
          <p:spPr bwMode="auto">
            <a:xfrm flipV="1">
              <a:off x="3855" y="23"/>
              <a:ext cx="0" cy="2427"/>
            </a:xfrm>
            <a:prstGeom prst="line">
              <a:avLst/>
            </a:prstGeom>
            <a:noFill/>
            <a:ln w="12700" cap="rnd">
              <a:solidFill>
                <a:srgbClr val="333333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latinLnBrk="1"/>
              <a:endParaRPr lang="zh-CN" altLang="en-US" smtClean="0">
                <a:solidFill>
                  <a:srgbClr val="000000"/>
                </a:solidFill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354" name="Group 66"/>
          <p:cNvGrpSpPr>
            <a:grpSpLocks/>
          </p:cNvGrpSpPr>
          <p:nvPr/>
        </p:nvGrpSpPr>
        <p:grpSpPr bwMode="auto">
          <a:xfrm>
            <a:off x="1839913" y="5602635"/>
            <a:ext cx="6173787" cy="274637"/>
            <a:chOff x="0" y="0"/>
            <a:chExt cx="3889" cy="173"/>
          </a:xfrm>
        </p:grpSpPr>
        <p:sp>
          <p:nvSpPr>
            <p:cNvPr id="355" name="Text Box 102"/>
            <p:cNvSpPr txBox="1">
              <a:spLocks noChangeArrowheads="1"/>
            </p:cNvSpPr>
            <p:nvPr/>
          </p:nvSpPr>
          <p:spPr bwMode="auto">
            <a:xfrm>
              <a:off x="0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01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56" name="Text Box 103"/>
            <p:cNvSpPr txBox="1">
              <a:spLocks noChangeArrowheads="1"/>
            </p:cNvSpPr>
            <p:nvPr/>
          </p:nvSpPr>
          <p:spPr bwMode="auto">
            <a:xfrm>
              <a:off x="226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02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57" name="Text Box 104"/>
            <p:cNvSpPr txBox="1">
              <a:spLocks noChangeArrowheads="1"/>
            </p:cNvSpPr>
            <p:nvPr/>
          </p:nvSpPr>
          <p:spPr bwMode="auto">
            <a:xfrm>
              <a:off x="448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03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58" name="Text Box 105"/>
            <p:cNvSpPr txBox="1">
              <a:spLocks noChangeArrowheads="1"/>
            </p:cNvSpPr>
            <p:nvPr/>
          </p:nvSpPr>
          <p:spPr bwMode="auto">
            <a:xfrm>
              <a:off x="680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04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59" name="Text Box 106"/>
            <p:cNvSpPr txBox="1">
              <a:spLocks noChangeArrowheads="1"/>
            </p:cNvSpPr>
            <p:nvPr/>
          </p:nvSpPr>
          <p:spPr bwMode="auto">
            <a:xfrm>
              <a:off x="907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05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0" name="Text Box 107"/>
            <p:cNvSpPr txBox="1">
              <a:spLocks noChangeArrowheads="1"/>
            </p:cNvSpPr>
            <p:nvPr/>
          </p:nvSpPr>
          <p:spPr bwMode="auto">
            <a:xfrm>
              <a:off x="1133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06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1" name="Text Box 108"/>
            <p:cNvSpPr txBox="1">
              <a:spLocks noChangeArrowheads="1"/>
            </p:cNvSpPr>
            <p:nvPr/>
          </p:nvSpPr>
          <p:spPr bwMode="auto">
            <a:xfrm>
              <a:off x="1355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07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2" name="Text Box 109"/>
            <p:cNvSpPr txBox="1">
              <a:spLocks noChangeArrowheads="1"/>
            </p:cNvSpPr>
            <p:nvPr/>
          </p:nvSpPr>
          <p:spPr bwMode="auto">
            <a:xfrm>
              <a:off x="1587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08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3" name="Text Box 110"/>
            <p:cNvSpPr txBox="1">
              <a:spLocks noChangeArrowheads="1"/>
            </p:cNvSpPr>
            <p:nvPr/>
          </p:nvSpPr>
          <p:spPr bwMode="auto">
            <a:xfrm>
              <a:off x="1814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09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4" name="Text Box 111"/>
            <p:cNvSpPr txBox="1">
              <a:spLocks noChangeArrowheads="1"/>
            </p:cNvSpPr>
            <p:nvPr/>
          </p:nvSpPr>
          <p:spPr bwMode="auto">
            <a:xfrm>
              <a:off x="2040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10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5" name="Text Box 112"/>
            <p:cNvSpPr txBox="1">
              <a:spLocks noChangeArrowheads="1"/>
            </p:cNvSpPr>
            <p:nvPr/>
          </p:nvSpPr>
          <p:spPr bwMode="auto">
            <a:xfrm>
              <a:off x="2262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11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6" name="Text Box 113"/>
            <p:cNvSpPr txBox="1">
              <a:spLocks noChangeArrowheads="1"/>
            </p:cNvSpPr>
            <p:nvPr/>
          </p:nvSpPr>
          <p:spPr bwMode="auto">
            <a:xfrm>
              <a:off x="2494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12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7" name="Text Box 114"/>
            <p:cNvSpPr txBox="1">
              <a:spLocks noChangeArrowheads="1"/>
            </p:cNvSpPr>
            <p:nvPr/>
          </p:nvSpPr>
          <p:spPr bwMode="auto">
            <a:xfrm>
              <a:off x="2721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13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8" name="Text Box 115"/>
            <p:cNvSpPr txBox="1">
              <a:spLocks noChangeArrowheads="1"/>
            </p:cNvSpPr>
            <p:nvPr/>
          </p:nvSpPr>
          <p:spPr bwMode="auto">
            <a:xfrm>
              <a:off x="2947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14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69" name="Text Box 116"/>
            <p:cNvSpPr txBox="1">
              <a:spLocks noChangeArrowheads="1"/>
            </p:cNvSpPr>
            <p:nvPr/>
          </p:nvSpPr>
          <p:spPr bwMode="auto">
            <a:xfrm>
              <a:off x="3169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15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70" name="Text Box 117"/>
            <p:cNvSpPr txBox="1">
              <a:spLocks noChangeArrowheads="1"/>
            </p:cNvSpPr>
            <p:nvPr/>
          </p:nvSpPr>
          <p:spPr bwMode="auto">
            <a:xfrm>
              <a:off x="3401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16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71" name="Text Box 118"/>
            <p:cNvSpPr txBox="1">
              <a:spLocks noChangeArrowheads="1"/>
            </p:cNvSpPr>
            <p:nvPr/>
          </p:nvSpPr>
          <p:spPr bwMode="auto">
            <a:xfrm>
              <a:off x="3645" y="0"/>
              <a:ext cx="2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17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372" name="Group 84"/>
          <p:cNvGrpSpPr>
            <a:grpSpLocks/>
          </p:cNvGrpSpPr>
          <p:nvPr/>
        </p:nvGrpSpPr>
        <p:grpSpPr bwMode="auto">
          <a:xfrm>
            <a:off x="714375" y="1629122"/>
            <a:ext cx="912813" cy="3852863"/>
            <a:chOff x="0" y="0"/>
            <a:chExt cx="575" cy="2427"/>
          </a:xfrm>
        </p:grpSpPr>
        <p:sp>
          <p:nvSpPr>
            <p:cNvPr id="373" name="Text Box 120"/>
            <p:cNvSpPr txBox="1">
              <a:spLocks noChangeArrowheads="1"/>
            </p:cNvSpPr>
            <p:nvPr/>
          </p:nvSpPr>
          <p:spPr bwMode="auto">
            <a:xfrm>
              <a:off x="0" y="2254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01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74" name="Text Box 121"/>
            <p:cNvSpPr txBox="1">
              <a:spLocks noChangeArrowheads="1"/>
            </p:cNvSpPr>
            <p:nvPr/>
          </p:nvSpPr>
          <p:spPr bwMode="auto">
            <a:xfrm>
              <a:off x="0" y="2028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02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75" name="Text Box 122"/>
            <p:cNvSpPr txBox="1">
              <a:spLocks noChangeArrowheads="1"/>
            </p:cNvSpPr>
            <p:nvPr/>
          </p:nvSpPr>
          <p:spPr bwMode="auto">
            <a:xfrm>
              <a:off x="0" y="1801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03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76" name="Text Box 123"/>
            <p:cNvSpPr txBox="1">
              <a:spLocks noChangeArrowheads="1"/>
            </p:cNvSpPr>
            <p:nvPr/>
          </p:nvSpPr>
          <p:spPr bwMode="auto">
            <a:xfrm>
              <a:off x="0" y="1573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04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77" name="Text Box 124"/>
            <p:cNvSpPr txBox="1">
              <a:spLocks noChangeArrowheads="1"/>
            </p:cNvSpPr>
            <p:nvPr/>
          </p:nvSpPr>
          <p:spPr bwMode="auto">
            <a:xfrm>
              <a:off x="0" y="1347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05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78" name="Text Box 125"/>
            <p:cNvSpPr txBox="1">
              <a:spLocks noChangeArrowheads="1"/>
            </p:cNvSpPr>
            <p:nvPr/>
          </p:nvSpPr>
          <p:spPr bwMode="auto">
            <a:xfrm>
              <a:off x="0" y="1120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06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79" name="Text Box 126"/>
            <p:cNvSpPr txBox="1">
              <a:spLocks noChangeArrowheads="1"/>
            </p:cNvSpPr>
            <p:nvPr/>
          </p:nvSpPr>
          <p:spPr bwMode="auto">
            <a:xfrm>
              <a:off x="0" y="894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07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80" name="Text Box 127"/>
            <p:cNvSpPr txBox="1">
              <a:spLocks noChangeArrowheads="1"/>
            </p:cNvSpPr>
            <p:nvPr/>
          </p:nvSpPr>
          <p:spPr bwMode="auto">
            <a:xfrm>
              <a:off x="0" y="668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08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81" name="Text Box 128"/>
            <p:cNvSpPr txBox="1">
              <a:spLocks noChangeArrowheads="1"/>
            </p:cNvSpPr>
            <p:nvPr/>
          </p:nvSpPr>
          <p:spPr bwMode="auto">
            <a:xfrm>
              <a:off x="0" y="441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09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82" name="Text Box 129"/>
            <p:cNvSpPr txBox="1">
              <a:spLocks noChangeArrowheads="1"/>
            </p:cNvSpPr>
            <p:nvPr/>
          </p:nvSpPr>
          <p:spPr bwMode="auto">
            <a:xfrm>
              <a:off x="0" y="213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10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383" name="Text Box 130"/>
            <p:cNvSpPr txBox="1">
              <a:spLocks noChangeArrowheads="1"/>
            </p:cNvSpPr>
            <p:nvPr/>
          </p:nvSpPr>
          <p:spPr bwMode="auto">
            <a:xfrm>
              <a:off x="0" y="0"/>
              <a:ext cx="575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Value 11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384" name="Rectangle 131"/>
          <p:cNvSpPr>
            <a:spLocks noChangeArrowheads="1"/>
          </p:cNvSpPr>
          <p:nvPr/>
        </p:nvSpPr>
        <p:spPr bwMode="auto">
          <a:xfrm>
            <a:off x="2046288" y="1916460"/>
            <a:ext cx="2881312" cy="1441450"/>
          </a:xfrm>
          <a:prstGeom prst="rect">
            <a:avLst/>
          </a:prstGeom>
          <a:solidFill>
            <a:srgbClr val="9CBC55">
              <a:alpha val="7607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385" name="Text Box 132"/>
          <p:cNvSpPr txBox="1">
            <a:spLocks noChangeArrowheads="1"/>
          </p:cNvSpPr>
          <p:nvPr/>
        </p:nvSpPr>
        <p:spPr bwMode="auto">
          <a:xfrm>
            <a:off x="2154238" y="2025997"/>
            <a:ext cx="25209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374517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Visual Appealing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Captivate your viewing audience - PowerPoint Templates &amp; Backgrounds, Sleek Diagram &amp; Charts For Your Presentation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675792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22334</TotalTime>
  <Words>894</Words>
  <Application>Microsoft Office PowerPoint</Application>
  <PresentationFormat>全屏显示(4:3)</PresentationFormat>
  <Paragraphs>210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1276</cp:revision>
  <dcterms:created xsi:type="dcterms:W3CDTF">2009-02-11T05:37:22Z</dcterms:created>
  <dcterms:modified xsi:type="dcterms:W3CDTF">2013-12-03T08:31:46Z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