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2013/12/1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AutoShape 707"/>
          <p:cNvSpPr>
            <a:spLocks noChangeArrowheads="1"/>
          </p:cNvSpPr>
          <p:nvPr/>
        </p:nvSpPr>
        <p:spPr bwMode="auto">
          <a:xfrm>
            <a:off x="2662907" y="1521619"/>
            <a:ext cx="4789488" cy="541337"/>
          </a:xfrm>
          <a:prstGeom prst="roundRect">
            <a:avLst>
              <a:gd name="adj" fmla="val 12032"/>
            </a:avLst>
          </a:prstGeom>
          <a:gradFill rotWithShape="1">
            <a:gsLst>
              <a:gs pos="0">
                <a:srgbClr val="FFFFFF">
                  <a:alpha val="89999"/>
                </a:srgbClr>
              </a:gs>
              <a:gs pos="100000">
                <a:srgbClr val="FFFFFF">
                  <a:alpha val="5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7" name="AutoShape 708"/>
          <p:cNvSpPr>
            <a:spLocks noChangeArrowheads="1"/>
          </p:cNvSpPr>
          <p:nvPr/>
        </p:nvSpPr>
        <p:spPr bwMode="auto">
          <a:xfrm>
            <a:off x="2662907" y="2134394"/>
            <a:ext cx="4789488" cy="539750"/>
          </a:xfrm>
          <a:prstGeom prst="roundRect">
            <a:avLst>
              <a:gd name="adj" fmla="val 12032"/>
            </a:avLst>
          </a:prstGeom>
          <a:gradFill rotWithShape="1">
            <a:gsLst>
              <a:gs pos="0">
                <a:srgbClr val="FFFFFF">
                  <a:alpha val="89999"/>
                </a:srgbClr>
              </a:gs>
              <a:gs pos="100000">
                <a:srgbClr val="FFFFFF">
                  <a:alpha val="5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8" name="AutoShape 709"/>
          <p:cNvSpPr>
            <a:spLocks noChangeArrowheads="1"/>
          </p:cNvSpPr>
          <p:nvPr/>
        </p:nvSpPr>
        <p:spPr bwMode="auto">
          <a:xfrm>
            <a:off x="2662907" y="2747169"/>
            <a:ext cx="4789488" cy="539750"/>
          </a:xfrm>
          <a:prstGeom prst="roundRect">
            <a:avLst>
              <a:gd name="adj" fmla="val 12032"/>
            </a:avLst>
          </a:prstGeom>
          <a:gradFill rotWithShape="1">
            <a:gsLst>
              <a:gs pos="0">
                <a:srgbClr val="FFFFFF">
                  <a:alpha val="89999"/>
                </a:srgbClr>
              </a:gs>
              <a:gs pos="100000">
                <a:srgbClr val="FFFFFF">
                  <a:alpha val="5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9" name="WordArt 710"/>
          <p:cNvSpPr>
            <a:spLocks noChangeArrowheads="1" noChangeShapeType="1" noTextEdit="1"/>
          </p:cNvSpPr>
          <p:nvPr/>
        </p:nvSpPr>
        <p:spPr bwMode="auto">
          <a:xfrm>
            <a:off x="3023270" y="1701006"/>
            <a:ext cx="3059112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spc="-50" dirty="0" smtClean="0">
                <a:solidFill>
                  <a:srgbClr val="364858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spc="-50" dirty="0" smtClean="0">
              <a:solidFill>
                <a:srgbClr val="364858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10" name="WordArt 711"/>
          <p:cNvSpPr>
            <a:spLocks noChangeArrowheads="1" noChangeShapeType="1" noTextEdit="1"/>
          </p:cNvSpPr>
          <p:nvPr/>
        </p:nvSpPr>
        <p:spPr bwMode="auto">
          <a:xfrm>
            <a:off x="3023270" y="2313781"/>
            <a:ext cx="3059112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spc="-50" smtClean="0">
                <a:solidFill>
                  <a:srgbClr val="364858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spc="-50" smtClean="0">
              <a:solidFill>
                <a:srgbClr val="364858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11" name="WordArt 712"/>
          <p:cNvSpPr>
            <a:spLocks noChangeArrowheads="1" noChangeShapeType="1" noTextEdit="1"/>
          </p:cNvSpPr>
          <p:nvPr/>
        </p:nvSpPr>
        <p:spPr bwMode="auto">
          <a:xfrm>
            <a:off x="3023270" y="2924969"/>
            <a:ext cx="3059112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spc="-50" smtClean="0">
                <a:solidFill>
                  <a:srgbClr val="364858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spc="-50" smtClean="0">
              <a:solidFill>
                <a:srgbClr val="364858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12" name="AutoShape 713"/>
          <p:cNvSpPr>
            <a:spLocks noChangeArrowheads="1"/>
          </p:cNvSpPr>
          <p:nvPr/>
        </p:nvSpPr>
        <p:spPr bwMode="auto">
          <a:xfrm>
            <a:off x="2662907" y="3356769"/>
            <a:ext cx="4789488" cy="539750"/>
          </a:xfrm>
          <a:prstGeom prst="roundRect">
            <a:avLst>
              <a:gd name="adj" fmla="val 12032"/>
            </a:avLst>
          </a:prstGeom>
          <a:gradFill rotWithShape="1">
            <a:gsLst>
              <a:gs pos="0">
                <a:srgbClr val="FFFFFF">
                  <a:alpha val="89999"/>
                </a:srgbClr>
              </a:gs>
              <a:gs pos="100000">
                <a:srgbClr val="FFFFFF">
                  <a:alpha val="5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3" name="WordArt 714"/>
          <p:cNvSpPr>
            <a:spLocks noChangeArrowheads="1" noChangeShapeType="1" noTextEdit="1"/>
          </p:cNvSpPr>
          <p:nvPr/>
        </p:nvSpPr>
        <p:spPr bwMode="auto">
          <a:xfrm>
            <a:off x="3023270" y="3534569"/>
            <a:ext cx="3059112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spc="-50" smtClean="0">
                <a:solidFill>
                  <a:srgbClr val="364858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spc="-50" smtClean="0">
              <a:solidFill>
                <a:srgbClr val="364858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14" name="AutoShape 715"/>
          <p:cNvSpPr>
            <a:spLocks noChangeArrowheads="1"/>
          </p:cNvSpPr>
          <p:nvPr/>
        </p:nvSpPr>
        <p:spPr bwMode="auto">
          <a:xfrm>
            <a:off x="2662907" y="3969544"/>
            <a:ext cx="4789488" cy="539750"/>
          </a:xfrm>
          <a:prstGeom prst="roundRect">
            <a:avLst>
              <a:gd name="adj" fmla="val 12032"/>
            </a:avLst>
          </a:prstGeom>
          <a:gradFill rotWithShape="1">
            <a:gsLst>
              <a:gs pos="0">
                <a:srgbClr val="FFFFFF">
                  <a:alpha val="89999"/>
                </a:srgbClr>
              </a:gs>
              <a:gs pos="100000">
                <a:srgbClr val="FFFFFF">
                  <a:alpha val="5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5" name="WordArt 716"/>
          <p:cNvSpPr>
            <a:spLocks noChangeArrowheads="1" noChangeShapeType="1" noTextEdit="1"/>
          </p:cNvSpPr>
          <p:nvPr/>
        </p:nvSpPr>
        <p:spPr bwMode="auto">
          <a:xfrm>
            <a:off x="3023270" y="4147344"/>
            <a:ext cx="3059112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spc="-50" smtClean="0">
                <a:solidFill>
                  <a:srgbClr val="364858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spc="-50" smtClean="0">
              <a:solidFill>
                <a:srgbClr val="364858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16" name="AutoShape 717"/>
          <p:cNvSpPr>
            <a:spLocks noChangeArrowheads="1"/>
          </p:cNvSpPr>
          <p:nvPr/>
        </p:nvSpPr>
        <p:spPr bwMode="auto">
          <a:xfrm>
            <a:off x="2662907" y="4580731"/>
            <a:ext cx="4789488" cy="539750"/>
          </a:xfrm>
          <a:prstGeom prst="roundRect">
            <a:avLst>
              <a:gd name="adj" fmla="val 12032"/>
            </a:avLst>
          </a:prstGeom>
          <a:gradFill rotWithShape="1">
            <a:gsLst>
              <a:gs pos="0">
                <a:srgbClr val="FFFFFF">
                  <a:alpha val="89999"/>
                </a:srgbClr>
              </a:gs>
              <a:gs pos="100000">
                <a:srgbClr val="FFFFFF">
                  <a:alpha val="5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7" name="WordArt 718"/>
          <p:cNvSpPr>
            <a:spLocks noChangeArrowheads="1" noChangeShapeType="1" noTextEdit="1"/>
          </p:cNvSpPr>
          <p:nvPr/>
        </p:nvSpPr>
        <p:spPr bwMode="auto">
          <a:xfrm>
            <a:off x="3023270" y="4758531"/>
            <a:ext cx="3059112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spc="-50" smtClean="0">
                <a:solidFill>
                  <a:srgbClr val="364858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spc="-50" smtClean="0">
              <a:solidFill>
                <a:srgbClr val="364858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18" name="AutoShape 719"/>
          <p:cNvSpPr>
            <a:spLocks noChangeArrowheads="1"/>
          </p:cNvSpPr>
          <p:nvPr/>
        </p:nvSpPr>
        <p:spPr bwMode="auto">
          <a:xfrm>
            <a:off x="2662907" y="5193506"/>
            <a:ext cx="4789488" cy="539750"/>
          </a:xfrm>
          <a:prstGeom prst="roundRect">
            <a:avLst>
              <a:gd name="adj" fmla="val 12032"/>
            </a:avLst>
          </a:prstGeom>
          <a:gradFill rotWithShape="1">
            <a:gsLst>
              <a:gs pos="0">
                <a:srgbClr val="FFFFFF">
                  <a:alpha val="89999"/>
                </a:srgbClr>
              </a:gs>
              <a:gs pos="100000">
                <a:srgbClr val="FFFFFF">
                  <a:alpha val="5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9" name="WordArt 720"/>
          <p:cNvSpPr>
            <a:spLocks noChangeArrowheads="1" noChangeShapeType="1" noTextEdit="1"/>
          </p:cNvSpPr>
          <p:nvPr/>
        </p:nvSpPr>
        <p:spPr bwMode="auto">
          <a:xfrm>
            <a:off x="3023270" y="5371306"/>
            <a:ext cx="3059112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spc="-50" smtClean="0">
                <a:solidFill>
                  <a:srgbClr val="364858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spc="-50" smtClean="0">
              <a:solidFill>
                <a:srgbClr val="364858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20" name="Oval 722"/>
          <p:cNvSpPr>
            <a:spLocks noChangeArrowheads="1"/>
          </p:cNvSpPr>
          <p:nvPr/>
        </p:nvSpPr>
        <p:spPr bwMode="auto">
          <a:xfrm>
            <a:off x="2051720" y="1556544"/>
            <a:ext cx="465137" cy="468312"/>
          </a:xfrm>
          <a:prstGeom prst="ellipse">
            <a:avLst/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1</a:t>
            </a:r>
          </a:p>
        </p:txBody>
      </p:sp>
      <p:sp>
        <p:nvSpPr>
          <p:cNvPr id="121" name="Oval 723"/>
          <p:cNvSpPr>
            <a:spLocks noChangeArrowheads="1"/>
          </p:cNvSpPr>
          <p:nvPr/>
        </p:nvSpPr>
        <p:spPr bwMode="auto">
          <a:xfrm>
            <a:off x="2216820" y="1566069"/>
            <a:ext cx="123825" cy="125412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122" name="Group 20"/>
          <p:cNvGrpSpPr>
            <a:grpSpLocks/>
          </p:cNvGrpSpPr>
          <p:nvPr/>
        </p:nvGrpSpPr>
        <p:grpSpPr bwMode="auto">
          <a:xfrm>
            <a:off x="2051720" y="2169319"/>
            <a:ext cx="465137" cy="468312"/>
            <a:chOff x="0" y="0"/>
            <a:chExt cx="1456" cy="1463"/>
          </a:xfrm>
        </p:grpSpPr>
        <p:sp>
          <p:nvSpPr>
            <p:cNvPr id="123" name="Oval 725"/>
            <p:cNvSpPr>
              <a:spLocks noChangeArrowheads="1"/>
            </p:cNvSpPr>
            <p:nvPr/>
          </p:nvSpPr>
          <p:spPr bwMode="auto">
            <a:xfrm>
              <a:off x="0" y="0"/>
              <a:ext cx="1456" cy="1463"/>
            </a:xfrm>
            <a:prstGeom prst="ellipse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7DA700"/>
                </a:gs>
              </a:gsLst>
              <a:lin ang="5400000" scaled="1"/>
            </a:gradFill>
            <a:ln w="19050" cmpd="sng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2</a:t>
              </a:r>
            </a:p>
          </p:txBody>
        </p:sp>
        <p:sp>
          <p:nvSpPr>
            <p:cNvPr id="124" name="Oval 726"/>
            <p:cNvSpPr>
              <a:spLocks noChangeArrowheads="1"/>
            </p:cNvSpPr>
            <p:nvPr/>
          </p:nvSpPr>
          <p:spPr bwMode="auto">
            <a:xfrm>
              <a:off x="515" y="30"/>
              <a:ext cx="388" cy="391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125" name="Oval 728"/>
          <p:cNvSpPr>
            <a:spLocks noChangeArrowheads="1"/>
          </p:cNvSpPr>
          <p:nvPr/>
        </p:nvSpPr>
        <p:spPr bwMode="auto">
          <a:xfrm>
            <a:off x="2051720" y="2780506"/>
            <a:ext cx="465137" cy="468313"/>
          </a:xfrm>
          <a:prstGeom prst="ellipse">
            <a:avLst/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3</a:t>
            </a:r>
          </a:p>
        </p:txBody>
      </p:sp>
      <p:sp>
        <p:nvSpPr>
          <p:cNvPr id="126" name="Oval 729"/>
          <p:cNvSpPr>
            <a:spLocks noChangeArrowheads="1"/>
          </p:cNvSpPr>
          <p:nvPr/>
        </p:nvSpPr>
        <p:spPr bwMode="auto">
          <a:xfrm>
            <a:off x="2216820" y="2790031"/>
            <a:ext cx="123825" cy="125413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127" name="Group 25"/>
          <p:cNvGrpSpPr>
            <a:grpSpLocks/>
          </p:cNvGrpSpPr>
          <p:nvPr/>
        </p:nvGrpSpPr>
        <p:grpSpPr bwMode="auto">
          <a:xfrm>
            <a:off x="2051720" y="3393281"/>
            <a:ext cx="465137" cy="468313"/>
            <a:chOff x="0" y="0"/>
            <a:chExt cx="1456" cy="1463"/>
          </a:xfrm>
        </p:grpSpPr>
        <p:sp>
          <p:nvSpPr>
            <p:cNvPr id="128" name="Oval 731"/>
            <p:cNvSpPr>
              <a:spLocks noChangeArrowheads="1"/>
            </p:cNvSpPr>
            <p:nvPr/>
          </p:nvSpPr>
          <p:spPr bwMode="auto">
            <a:xfrm>
              <a:off x="0" y="0"/>
              <a:ext cx="1456" cy="1463"/>
            </a:xfrm>
            <a:prstGeom prst="ellipse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7DA700"/>
                </a:gs>
              </a:gsLst>
              <a:lin ang="5400000" scaled="1"/>
            </a:gradFill>
            <a:ln w="19050" cmpd="sng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4</a:t>
              </a:r>
            </a:p>
          </p:txBody>
        </p:sp>
        <p:sp>
          <p:nvSpPr>
            <p:cNvPr id="129" name="Oval 732"/>
            <p:cNvSpPr>
              <a:spLocks noChangeArrowheads="1"/>
            </p:cNvSpPr>
            <p:nvPr/>
          </p:nvSpPr>
          <p:spPr bwMode="auto">
            <a:xfrm>
              <a:off x="515" y="30"/>
              <a:ext cx="388" cy="391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130" name="Oval 734"/>
          <p:cNvSpPr>
            <a:spLocks noChangeArrowheads="1"/>
          </p:cNvSpPr>
          <p:nvPr/>
        </p:nvSpPr>
        <p:spPr bwMode="auto">
          <a:xfrm>
            <a:off x="2051720" y="4004469"/>
            <a:ext cx="465137" cy="468312"/>
          </a:xfrm>
          <a:prstGeom prst="ellipse">
            <a:avLst/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5</a:t>
            </a:r>
          </a:p>
        </p:txBody>
      </p:sp>
      <p:sp>
        <p:nvSpPr>
          <p:cNvPr id="131" name="Oval 735"/>
          <p:cNvSpPr>
            <a:spLocks noChangeArrowheads="1"/>
          </p:cNvSpPr>
          <p:nvPr/>
        </p:nvSpPr>
        <p:spPr bwMode="auto">
          <a:xfrm>
            <a:off x="2216820" y="4013994"/>
            <a:ext cx="123825" cy="125412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132" name="Group 30"/>
          <p:cNvGrpSpPr>
            <a:grpSpLocks/>
          </p:cNvGrpSpPr>
          <p:nvPr/>
        </p:nvGrpSpPr>
        <p:grpSpPr bwMode="auto">
          <a:xfrm>
            <a:off x="2051720" y="4617244"/>
            <a:ext cx="465137" cy="468312"/>
            <a:chOff x="0" y="0"/>
            <a:chExt cx="1456" cy="1463"/>
          </a:xfrm>
        </p:grpSpPr>
        <p:sp>
          <p:nvSpPr>
            <p:cNvPr id="133" name="Oval 737"/>
            <p:cNvSpPr>
              <a:spLocks noChangeArrowheads="1"/>
            </p:cNvSpPr>
            <p:nvPr/>
          </p:nvSpPr>
          <p:spPr bwMode="auto">
            <a:xfrm>
              <a:off x="0" y="0"/>
              <a:ext cx="1456" cy="1463"/>
            </a:xfrm>
            <a:prstGeom prst="ellipse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7DA700"/>
                </a:gs>
              </a:gsLst>
              <a:lin ang="5400000" scaled="1"/>
            </a:gradFill>
            <a:ln w="19050" cmpd="sng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6</a:t>
              </a:r>
            </a:p>
          </p:txBody>
        </p:sp>
        <p:sp>
          <p:nvSpPr>
            <p:cNvPr id="134" name="Oval 738"/>
            <p:cNvSpPr>
              <a:spLocks noChangeArrowheads="1"/>
            </p:cNvSpPr>
            <p:nvPr/>
          </p:nvSpPr>
          <p:spPr bwMode="auto">
            <a:xfrm>
              <a:off x="515" y="30"/>
              <a:ext cx="388" cy="391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135" name="Oval 740"/>
          <p:cNvSpPr>
            <a:spLocks noChangeArrowheads="1"/>
          </p:cNvSpPr>
          <p:nvPr/>
        </p:nvSpPr>
        <p:spPr bwMode="auto">
          <a:xfrm>
            <a:off x="2051720" y="5228431"/>
            <a:ext cx="465137" cy="468313"/>
          </a:xfrm>
          <a:prstGeom prst="ellipse">
            <a:avLst/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7</a:t>
            </a:r>
          </a:p>
        </p:txBody>
      </p:sp>
      <p:sp>
        <p:nvSpPr>
          <p:cNvPr id="136" name="Oval 741"/>
          <p:cNvSpPr>
            <a:spLocks noChangeArrowheads="1"/>
          </p:cNvSpPr>
          <p:nvPr/>
        </p:nvSpPr>
        <p:spPr bwMode="auto">
          <a:xfrm>
            <a:off x="2216820" y="5237956"/>
            <a:ext cx="123825" cy="125413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21432</TotalTime>
  <Words>190</Words>
  <Application>Microsoft Office PowerPoint</Application>
  <PresentationFormat>全屏显示(4:3)</PresentationFormat>
  <Paragraphs>28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1058</cp:revision>
  <dcterms:created xsi:type="dcterms:W3CDTF">2009-02-11T05:37:22Z</dcterms:created>
  <dcterms:modified xsi:type="dcterms:W3CDTF">2013-12-01T14:36:15Z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