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1"/>
  </p:notesMasterIdLst>
  <p:handoutMasterIdLst>
    <p:handoutMasterId r:id="rId22"/>
  </p:handoutMasterIdLst>
  <p:sldIdLst>
    <p:sldId id="367" r:id="rId3"/>
    <p:sldId id="368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77" r:id="rId12"/>
    <p:sldId id="376" r:id="rId13"/>
    <p:sldId id="378" r:id="rId14"/>
    <p:sldId id="379" r:id="rId15"/>
    <p:sldId id="380" r:id="rId16"/>
    <p:sldId id="381" r:id="rId17"/>
    <p:sldId id="382" r:id="rId18"/>
    <p:sldId id="383" r:id="rId19"/>
    <p:sldId id="35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AutoShape 707"/>
          <p:cNvSpPr>
            <a:spLocks noChangeArrowheads="1"/>
          </p:cNvSpPr>
          <p:nvPr/>
        </p:nvSpPr>
        <p:spPr bwMode="auto">
          <a:xfrm>
            <a:off x="2734915" y="1449611"/>
            <a:ext cx="4789488" cy="541337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AutoShape 708"/>
          <p:cNvSpPr>
            <a:spLocks noChangeArrowheads="1"/>
          </p:cNvSpPr>
          <p:nvPr/>
        </p:nvSpPr>
        <p:spPr bwMode="auto">
          <a:xfrm>
            <a:off x="2734915" y="206238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AutoShape 709"/>
          <p:cNvSpPr>
            <a:spLocks noChangeArrowheads="1"/>
          </p:cNvSpPr>
          <p:nvPr/>
        </p:nvSpPr>
        <p:spPr bwMode="auto">
          <a:xfrm>
            <a:off x="2734915" y="267516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WordArt 710"/>
          <p:cNvSpPr>
            <a:spLocks noChangeArrowheads="1" noChangeShapeType="1" noTextEdit="1"/>
          </p:cNvSpPr>
          <p:nvPr/>
        </p:nvSpPr>
        <p:spPr bwMode="auto">
          <a:xfrm>
            <a:off x="3095278" y="1628998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1" name="WordArt 711"/>
          <p:cNvSpPr>
            <a:spLocks noChangeArrowheads="1" noChangeShapeType="1" noTextEdit="1"/>
          </p:cNvSpPr>
          <p:nvPr/>
        </p:nvSpPr>
        <p:spPr bwMode="auto">
          <a:xfrm>
            <a:off x="3095278" y="2241773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2" name="WordArt 712"/>
          <p:cNvSpPr>
            <a:spLocks noChangeArrowheads="1" noChangeShapeType="1" noTextEdit="1"/>
          </p:cNvSpPr>
          <p:nvPr/>
        </p:nvSpPr>
        <p:spPr bwMode="auto">
          <a:xfrm>
            <a:off x="3095278" y="285296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3" name="AutoShape 713"/>
          <p:cNvSpPr>
            <a:spLocks noChangeArrowheads="1"/>
          </p:cNvSpPr>
          <p:nvPr/>
        </p:nvSpPr>
        <p:spPr bwMode="auto">
          <a:xfrm>
            <a:off x="2734915" y="328476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WordArt 714"/>
          <p:cNvSpPr>
            <a:spLocks noChangeArrowheads="1" noChangeShapeType="1" noTextEdit="1"/>
          </p:cNvSpPr>
          <p:nvPr/>
        </p:nvSpPr>
        <p:spPr bwMode="auto">
          <a:xfrm>
            <a:off x="3095278" y="346256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5" name="AutoShape 715"/>
          <p:cNvSpPr>
            <a:spLocks noChangeArrowheads="1"/>
          </p:cNvSpPr>
          <p:nvPr/>
        </p:nvSpPr>
        <p:spPr bwMode="auto">
          <a:xfrm>
            <a:off x="2734915" y="389753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WordArt 716"/>
          <p:cNvSpPr>
            <a:spLocks noChangeArrowheads="1" noChangeShapeType="1" noTextEdit="1"/>
          </p:cNvSpPr>
          <p:nvPr/>
        </p:nvSpPr>
        <p:spPr bwMode="auto">
          <a:xfrm>
            <a:off x="3095278" y="407533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7" name="AutoShape 717"/>
          <p:cNvSpPr>
            <a:spLocks noChangeArrowheads="1"/>
          </p:cNvSpPr>
          <p:nvPr/>
        </p:nvSpPr>
        <p:spPr bwMode="auto">
          <a:xfrm>
            <a:off x="2734915" y="4508723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WordArt 718"/>
          <p:cNvSpPr>
            <a:spLocks noChangeArrowheads="1" noChangeShapeType="1" noTextEdit="1"/>
          </p:cNvSpPr>
          <p:nvPr/>
        </p:nvSpPr>
        <p:spPr bwMode="auto">
          <a:xfrm>
            <a:off x="3095278" y="4686523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89" name="AutoShape 719"/>
          <p:cNvSpPr>
            <a:spLocks noChangeArrowheads="1"/>
          </p:cNvSpPr>
          <p:nvPr/>
        </p:nvSpPr>
        <p:spPr bwMode="auto">
          <a:xfrm>
            <a:off x="2734915" y="5121498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WordArt 720"/>
          <p:cNvSpPr>
            <a:spLocks noChangeArrowheads="1" noChangeShapeType="1" noTextEdit="1"/>
          </p:cNvSpPr>
          <p:nvPr/>
        </p:nvSpPr>
        <p:spPr bwMode="auto">
          <a:xfrm>
            <a:off x="3095278" y="5299298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91" name="Oval 722"/>
          <p:cNvSpPr>
            <a:spLocks noChangeArrowheads="1"/>
          </p:cNvSpPr>
          <p:nvPr/>
        </p:nvSpPr>
        <p:spPr bwMode="auto">
          <a:xfrm>
            <a:off x="2123728" y="1484536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92" name="Oval 723"/>
          <p:cNvSpPr>
            <a:spLocks noChangeArrowheads="1"/>
          </p:cNvSpPr>
          <p:nvPr/>
        </p:nvSpPr>
        <p:spPr bwMode="auto">
          <a:xfrm>
            <a:off x="2288828" y="1494061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3" name="Group 20"/>
          <p:cNvGrpSpPr>
            <a:grpSpLocks/>
          </p:cNvGrpSpPr>
          <p:nvPr/>
        </p:nvGrpSpPr>
        <p:grpSpPr bwMode="auto">
          <a:xfrm>
            <a:off x="2123728" y="2097311"/>
            <a:ext cx="465137" cy="468312"/>
            <a:chOff x="0" y="0"/>
            <a:chExt cx="1456" cy="1463"/>
          </a:xfrm>
        </p:grpSpPr>
        <p:sp>
          <p:nvSpPr>
            <p:cNvPr id="94" name="Oval 725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2</a:t>
              </a:r>
            </a:p>
          </p:txBody>
        </p:sp>
        <p:sp>
          <p:nvSpPr>
            <p:cNvPr id="95" name="Oval 726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96" name="Oval 728"/>
          <p:cNvSpPr>
            <a:spLocks noChangeArrowheads="1"/>
          </p:cNvSpPr>
          <p:nvPr/>
        </p:nvSpPr>
        <p:spPr bwMode="auto">
          <a:xfrm>
            <a:off x="2123728" y="2708498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97" name="Oval 729"/>
          <p:cNvSpPr>
            <a:spLocks noChangeArrowheads="1"/>
          </p:cNvSpPr>
          <p:nvPr/>
        </p:nvSpPr>
        <p:spPr bwMode="auto">
          <a:xfrm>
            <a:off x="2288828" y="2718023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8" name="Group 25"/>
          <p:cNvGrpSpPr>
            <a:grpSpLocks/>
          </p:cNvGrpSpPr>
          <p:nvPr/>
        </p:nvGrpSpPr>
        <p:grpSpPr bwMode="auto">
          <a:xfrm>
            <a:off x="2123728" y="3321273"/>
            <a:ext cx="465137" cy="468313"/>
            <a:chOff x="0" y="0"/>
            <a:chExt cx="1456" cy="1463"/>
          </a:xfrm>
        </p:grpSpPr>
        <p:sp>
          <p:nvSpPr>
            <p:cNvPr id="99" name="Oval 731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4</a:t>
              </a:r>
            </a:p>
          </p:txBody>
        </p:sp>
        <p:sp>
          <p:nvSpPr>
            <p:cNvPr id="100" name="Oval 732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01" name="Oval 734"/>
          <p:cNvSpPr>
            <a:spLocks noChangeArrowheads="1"/>
          </p:cNvSpPr>
          <p:nvPr/>
        </p:nvSpPr>
        <p:spPr bwMode="auto">
          <a:xfrm>
            <a:off x="2123728" y="3932461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102" name="Oval 735"/>
          <p:cNvSpPr>
            <a:spLocks noChangeArrowheads="1"/>
          </p:cNvSpPr>
          <p:nvPr/>
        </p:nvSpPr>
        <p:spPr bwMode="auto">
          <a:xfrm>
            <a:off x="2288828" y="3941986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03" name="Group 30"/>
          <p:cNvGrpSpPr>
            <a:grpSpLocks/>
          </p:cNvGrpSpPr>
          <p:nvPr/>
        </p:nvGrpSpPr>
        <p:grpSpPr bwMode="auto">
          <a:xfrm>
            <a:off x="2123728" y="4545236"/>
            <a:ext cx="465137" cy="468312"/>
            <a:chOff x="0" y="0"/>
            <a:chExt cx="1456" cy="1463"/>
          </a:xfrm>
        </p:grpSpPr>
        <p:sp>
          <p:nvSpPr>
            <p:cNvPr id="104" name="Oval 737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6</a:t>
              </a:r>
            </a:p>
          </p:txBody>
        </p:sp>
        <p:sp>
          <p:nvSpPr>
            <p:cNvPr id="105" name="Oval 738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06" name="Oval 740"/>
          <p:cNvSpPr>
            <a:spLocks noChangeArrowheads="1"/>
          </p:cNvSpPr>
          <p:nvPr/>
        </p:nvSpPr>
        <p:spPr bwMode="auto">
          <a:xfrm>
            <a:off x="2123728" y="5156423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107" name="Oval 741"/>
          <p:cNvSpPr>
            <a:spLocks noChangeArrowheads="1"/>
          </p:cNvSpPr>
          <p:nvPr/>
        </p:nvSpPr>
        <p:spPr bwMode="auto">
          <a:xfrm>
            <a:off x="2288828" y="5165948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3"/>
          <p:cNvGrpSpPr>
            <a:grpSpLocks/>
          </p:cNvGrpSpPr>
          <p:nvPr/>
        </p:nvGrpSpPr>
        <p:grpSpPr bwMode="auto">
          <a:xfrm>
            <a:off x="323850" y="1341438"/>
            <a:ext cx="8424863" cy="4608512"/>
            <a:chOff x="0" y="0"/>
            <a:chExt cx="5307" cy="2903"/>
          </a:xfrm>
        </p:grpSpPr>
        <p:sp>
          <p:nvSpPr>
            <p:cNvPr id="43" name="AutoShape 207"/>
            <p:cNvSpPr>
              <a:spLocks noChangeArrowheads="1"/>
            </p:cNvSpPr>
            <p:nvPr/>
          </p:nvSpPr>
          <p:spPr bwMode="auto">
            <a:xfrm>
              <a:off x="1315" y="45"/>
              <a:ext cx="3992" cy="2767"/>
            </a:xfrm>
            <a:prstGeom prst="roundRect">
              <a:avLst>
                <a:gd name="adj" fmla="val 4171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AutoShape 217"/>
            <p:cNvSpPr>
              <a:spLocks noChangeArrowheads="1"/>
            </p:cNvSpPr>
            <p:nvPr/>
          </p:nvSpPr>
          <p:spPr bwMode="auto">
            <a:xfrm>
              <a:off x="1449" y="1897"/>
              <a:ext cx="3658" cy="20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AutoShape 218"/>
            <p:cNvSpPr>
              <a:spLocks noChangeArrowheads="1"/>
            </p:cNvSpPr>
            <p:nvPr/>
          </p:nvSpPr>
          <p:spPr bwMode="auto">
            <a:xfrm>
              <a:off x="1510" y="2553"/>
              <a:ext cx="3658" cy="20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AutoShape 213"/>
            <p:cNvSpPr>
              <a:spLocks noChangeArrowheads="1"/>
            </p:cNvSpPr>
            <p:nvPr/>
          </p:nvSpPr>
          <p:spPr bwMode="auto">
            <a:xfrm>
              <a:off x="1539" y="1225"/>
              <a:ext cx="3658" cy="20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AutoShape 181"/>
            <p:cNvSpPr>
              <a:spLocks noChangeArrowheads="1"/>
            </p:cNvSpPr>
            <p:nvPr/>
          </p:nvSpPr>
          <p:spPr bwMode="auto">
            <a:xfrm>
              <a:off x="1384" y="2222"/>
              <a:ext cx="3866" cy="4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AutoShape 182"/>
            <p:cNvSpPr>
              <a:spLocks noChangeArrowheads="1"/>
            </p:cNvSpPr>
            <p:nvPr/>
          </p:nvSpPr>
          <p:spPr bwMode="auto">
            <a:xfrm>
              <a:off x="1384" y="862"/>
              <a:ext cx="3866" cy="4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AutoShape 183"/>
            <p:cNvSpPr>
              <a:spLocks noChangeArrowheads="1"/>
            </p:cNvSpPr>
            <p:nvPr/>
          </p:nvSpPr>
          <p:spPr bwMode="auto">
            <a:xfrm>
              <a:off x="1384" y="1542"/>
              <a:ext cx="3866" cy="4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AutoShape 202"/>
            <p:cNvSpPr>
              <a:spLocks noChangeArrowheads="1"/>
            </p:cNvSpPr>
            <p:nvPr/>
          </p:nvSpPr>
          <p:spPr bwMode="auto">
            <a:xfrm>
              <a:off x="1536" y="2295"/>
              <a:ext cx="3584" cy="30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45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AutoShape 203"/>
            <p:cNvSpPr>
              <a:spLocks noChangeArrowheads="1"/>
            </p:cNvSpPr>
            <p:nvPr/>
          </p:nvSpPr>
          <p:spPr bwMode="auto">
            <a:xfrm>
              <a:off x="1536" y="934"/>
              <a:ext cx="3584" cy="30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45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AutoShape 204"/>
            <p:cNvSpPr>
              <a:spLocks noChangeArrowheads="1"/>
            </p:cNvSpPr>
            <p:nvPr/>
          </p:nvSpPr>
          <p:spPr bwMode="auto">
            <a:xfrm>
              <a:off x="1536" y="1614"/>
              <a:ext cx="3584" cy="30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45999"/>
              </a:srgbClr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AutoShape 132"/>
            <p:cNvSpPr>
              <a:spLocks noChangeArrowheads="1"/>
            </p:cNvSpPr>
            <p:nvPr/>
          </p:nvSpPr>
          <p:spPr bwMode="auto">
            <a:xfrm>
              <a:off x="0" y="0"/>
              <a:ext cx="1270" cy="2903"/>
            </a:xfrm>
            <a:prstGeom prst="upArrow">
              <a:avLst>
                <a:gd name="adj1" fmla="val 66296"/>
                <a:gd name="adj2" fmla="val 58426"/>
              </a:avLst>
            </a:prstGeom>
            <a:gradFill rotWithShape="1">
              <a:gsLst>
                <a:gs pos="0">
                  <a:srgbClr val="FF9933">
                    <a:alpha val="50000"/>
                  </a:srgbClr>
                </a:gs>
                <a:gs pos="100000">
                  <a:srgbClr val="764718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4" name="Group 15"/>
            <p:cNvGrpSpPr>
              <a:grpSpLocks/>
            </p:cNvGrpSpPr>
            <p:nvPr/>
          </p:nvGrpSpPr>
          <p:grpSpPr bwMode="auto">
            <a:xfrm>
              <a:off x="341" y="2164"/>
              <a:ext cx="569" cy="571"/>
              <a:chOff x="0" y="0"/>
              <a:chExt cx="1456" cy="1463"/>
            </a:xfrm>
          </p:grpSpPr>
          <p:sp>
            <p:nvSpPr>
              <p:cNvPr id="80" name="Oval 1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56" cy="1463"/>
              </a:xfrm>
              <a:prstGeom prst="ellipse">
                <a:avLst/>
              </a:prstGeom>
              <a:gradFill rotWithShape="1">
                <a:gsLst>
                  <a:gs pos="0">
                    <a:srgbClr val="0099CC"/>
                  </a:gs>
                  <a:gs pos="100000">
                    <a:srgbClr val="007DA7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81" name="Oval 149"/>
              <p:cNvSpPr>
                <a:spLocks noChangeArrowheads="1"/>
              </p:cNvSpPr>
              <p:nvPr/>
            </p:nvSpPr>
            <p:spPr bwMode="auto">
              <a:xfrm>
                <a:off x="515" y="30"/>
                <a:ext cx="388" cy="391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55" name="Group 18"/>
            <p:cNvGrpSpPr>
              <a:grpSpLocks/>
            </p:cNvGrpSpPr>
            <p:nvPr/>
          </p:nvGrpSpPr>
          <p:grpSpPr bwMode="auto">
            <a:xfrm>
              <a:off x="341" y="1483"/>
              <a:ext cx="569" cy="571"/>
              <a:chOff x="0" y="0"/>
              <a:chExt cx="1456" cy="1463"/>
            </a:xfrm>
          </p:grpSpPr>
          <p:sp>
            <p:nvSpPr>
              <p:cNvPr id="78" name="Oval 1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56" cy="1463"/>
              </a:xfrm>
              <a:prstGeom prst="ellipse">
                <a:avLst/>
              </a:prstGeom>
              <a:gradFill rotWithShape="1">
                <a:gsLst>
                  <a:gs pos="0">
                    <a:srgbClr val="99CC00"/>
                  </a:gs>
                  <a:gs pos="100000">
                    <a:srgbClr val="7DA7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79" name="Oval 151"/>
              <p:cNvSpPr>
                <a:spLocks noChangeArrowheads="1"/>
              </p:cNvSpPr>
              <p:nvPr/>
            </p:nvSpPr>
            <p:spPr bwMode="auto">
              <a:xfrm>
                <a:off x="515" y="30"/>
                <a:ext cx="388" cy="391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56" name="Group 21"/>
            <p:cNvGrpSpPr>
              <a:grpSpLocks/>
            </p:cNvGrpSpPr>
            <p:nvPr/>
          </p:nvGrpSpPr>
          <p:grpSpPr bwMode="auto">
            <a:xfrm>
              <a:off x="341" y="803"/>
              <a:ext cx="569" cy="571"/>
              <a:chOff x="0" y="0"/>
              <a:chExt cx="1456" cy="1463"/>
            </a:xfrm>
          </p:grpSpPr>
          <p:sp>
            <p:nvSpPr>
              <p:cNvPr id="76" name="Oval 1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56" cy="1463"/>
              </a:xfrm>
              <a:prstGeom prst="ellipse">
                <a:avLst/>
              </a:prstGeom>
              <a:gradFill rotWithShape="1">
                <a:gsLst>
                  <a:gs pos="0">
                    <a:srgbClr val="F69D26"/>
                  </a:gs>
                  <a:gs pos="100000">
                    <a:srgbClr val="CA811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77" name="Oval 153"/>
              <p:cNvSpPr>
                <a:spLocks noChangeArrowheads="1"/>
              </p:cNvSpPr>
              <p:nvPr/>
            </p:nvSpPr>
            <p:spPr bwMode="auto">
              <a:xfrm>
                <a:off x="515" y="30"/>
                <a:ext cx="388" cy="391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7" name="Line 186"/>
            <p:cNvSpPr>
              <a:spLocks noChangeShapeType="1"/>
            </p:cNvSpPr>
            <p:nvPr/>
          </p:nvSpPr>
          <p:spPr bwMode="auto">
            <a:xfrm flipH="1">
              <a:off x="960" y="1088"/>
              <a:ext cx="725" cy="0"/>
            </a:xfrm>
            <a:prstGeom prst="line">
              <a:avLst/>
            </a:prstGeom>
            <a:noFill/>
            <a:ln w="31750" cap="rnd" cmpd="sng">
              <a:solidFill>
                <a:srgbClr val="333333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Line 187"/>
            <p:cNvSpPr>
              <a:spLocks noChangeShapeType="1"/>
            </p:cNvSpPr>
            <p:nvPr/>
          </p:nvSpPr>
          <p:spPr bwMode="auto">
            <a:xfrm flipH="1">
              <a:off x="960" y="1769"/>
              <a:ext cx="725" cy="0"/>
            </a:xfrm>
            <a:prstGeom prst="line">
              <a:avLst/>
            </a:prstGeom>
            <a:noFill/>
            <a:ln w="31750" cap="rnd" cmpd="sng">
              <a:solidFill>
                <a:srgbClr val="333333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Line 188"/>
            <p:cNvSpPr>
              <a:spLocks noChangeShapeType="1"/>
            </p:cNvSpPr>
            <p:nvPr/>
          </p:nvSpPr>
          <p:spPr bwMode="auto">
            <a:xfrm flipH="1">
              <a:off x="960" y="2449"/>
              <a:ext cx="725" cy="0"/>
            </a:xfrm>
            <a:prstGeom prst="line">
              <a:avLst/>
            </a:prstGeom>
            <a:noFill/>
            <a:ln w="31750" cap="rnd" cmpd="sng">
              <a:solidFill>
                <a:srgbClr val="333333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0" name="Group 27"/>
            <p:cNvGrpSpPr>
              <a:grpSpLocks/>
            </p:cNvGrpSpPr>
            <p:nvPr/>
          </p:nvGrpSpPr>
          <p:grpSpPr bwMode="auto">
            <a:xfrm>
              <a:off x="370" y="1002"/>
              <a:ext cx="499" cy="174"/>
              <a:chOff x="0" y="0"/>
              <a:chExt cx="728" cy="265"/>
            </a:xfrm>
          </p:grpSpPr>
          <p:sp>
            <p:nvSpPr>
              <p:cNvPr id="74" name="WordArt 1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75" name="WordArt 1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61" name="Group 30"/>
            <p:cNvGrpSpPr>
              <a:grpSpLocks/>
            </p:cNvGrpSpPr>
            <p:nvPr/>
          </p:nvGrpSpPr>
          <p:grpSpPr bwMode="auto">
            <a:xfrm>
              <a:off x="370" y="1682"/>
              <a:ext cx="499" cy="174"/>
              <a:chOff x="0" y="0"/>
              <a:chExt cx="728" cy="265"/>
            </a:xfrm>
          </p:grpSpPr>
          <p:sp>
            <p:nvSpPr>
              <p:cNvPr id="72" name="WordArt 1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73" name="WordArt 1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62" name="Group 33"/>
            <p:cNvGrpSpPr>
              <a:grpSpLocks/>
            </p:cNvGrpSpPr>
            <p:nvPr/>
          </p:nvGrpSpPr>
          <p:grpSpPr bwMode="auto">
            <a:xfrm>
              <a:off x="370" y="2363"/>
              <a:ext cx="499" cy="174"/>
              <a:chOff x="0" y="0"/>
              <a:chExt cx="728" cy="265"/>
            </a:xfrm>
          </p:grpSpPr>
          <p:sp>
            <p:nvSpPr>
              <p:cNvPr id="70" name="WordArt 196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71" name="WordArt 197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sp>
          <p:nvSpPr>
            <p:cNvPr id="63" name="WordArt 201"/>
            <p:cNvSpPr>
              <a:spLocks noChangeArrowheads="1" noChangeShapeType="1" noTextEdit="1"/>
            </p:cNvSpPr>
            <p:nvPr/>
          </p:nvSpPr>
          <p:spPr bwMode="auto">
            <a:xfrm>
              <a:off x="1884" y="1037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64" name="WordArt 205"/>
            <p:cNvSpPr>
              <a:spLocks noChangeArrowheads="1" noChangeShapeType="1" noTextEdit="1"/>
            </p:cNvSpPr>
            <p:nvPr/>
          </p:nvSpPr>
          <p:spPr bwMode="auto">
            <a:xfrm>
              <a:off x="1883" y="1717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65" name="WordArt 206"/>
            <p:cNvSpPr>
              <a:spLocks noChangeArrowheads="1" noChangeShapeType="1" noTextEdit="1"/>
            </p:cNvSpPr>
            <p:nvPr/>
          </p:nvSpPr>
          <p:spPr bwMode="auto">
            <a:xfrm>
              <a:off x="1882" y="2398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66" name="AutoShape 208"/>
            <p:cNvSpPr>
              <a:spLocks noChangeArrowheads="1"/>
            </p:cNvSpPr>
            <p:nvPr/>
          </p:nvSpPr>
          <p:spPr bwMode="auto">
            <a:xfrm>
              <a:off x="1435" y="144"/>
              <a:ext cx="3765" cy="536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7" name="Group 40"/>
            <p:cNvGrpSpPr>
              <a:grpSpLocks/>
            </p:cNvGrpSpPr>
            <p:nvPr/>
          </p:nvGrpSpPr>
          <p:grpSpPr bwMode="auto">
            <a:xfrm>
              <a:off x="2676" y="280"/>
              <a:ext cx="1316" cy="272"/>
              <a:chOff x="0" y="0"/>
              <a:chExt cx="1316" cy="272"/>
            </a:xfrm>
          </p:grpSpPr>
          <p:sp>
            <p:nvSpPr>
              <p:cNvPr id="68" name="WordArt 2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91" y="0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69" name="WordArt 2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8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CLICK TO ADD CONTENTS !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9726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"/>
          <p:cNvGrpSpPr>
            <a:grpSpLocks/>
          </p:cNvGrpSpPr>
          <p:nvPr/>
        </p:nvGrpSpPr>
        <p:grpSpPr bwMode="auto">
          <a:xfrm>
            <a:off x="766763" y="1196752"/>
            <a:ext cx="7405687" cy="4541838"/>
            <a:chOff x="0" y="0"/>
            <a:chExt cx="4665" cy="2861"/>
          </a:xfrm>
        </p:grpSpPr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11" y="749"/>
              <a:ext cx="1497" cy="1338"/>
            </a:xfrm>
            <a:prstGeom prst="rect">
              <a:avLst/>
            </a:prstGeom>
            <a:solidFill>
              <a:srgbClr val="96969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11" y="0"/>
              <a:ext cx="1497" cy="1497"/>
            </a:xfrm>
            <a:prstGeom prst="ellipse">
              <a:avLst/>
            </a:prstGeom>
            <a:gradFill rotWithShape="1">
              <a:gsLst>
                <a:gs pos="0">
                  <a:srgbClr val="74C7E3"/>
                </a:gs>
                <a:gs pos="100000">
                  <a:srgbClr val="0099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8" y="2274"/>
              <a:ext cx="1503" cy="587"/>
            </a:xfrm>
            <a:custGeom>
              <a:avLst/>
              <a:gdLst>
                <a:gd name="T0" fmla="*/ 1005 w 1005"/>
                <a:gd name="T1" fmla="*/ 503 h 754"/>
                <a:gd name="T2" fmla="*/ 1002 w 1005"/>
                <a:gd name="T3" fmla="*/ 528 h 754"/>
                <a:gd name="T4" fmla="*/ 995 w 1005"/>
                <a:gd name="T5" fmla="*/ 554 h 754"/>
                <a:gd name="T6" fmla="*/ 982 w 1005"/>
                <a:gd name="T7" fmla="*/ 578 h 754"/>
                <a:gd name="T8" fmla="*/ 965 w 1005"/>
                <a:gd name="T9" fmla="*/ 600 h 754"/>
                <a:gd name="T10" fmla="*/ 944 w 1005"/>
                <a:gd name="T11" fmla="*/ 623 h 754"/>
                <a:gd name="T12" fmla="*/ 919 w 1005"/>
                <a:gd name="T13" fmla="*/ 643 h 754"/>
                <a:gd name="T14" fmla="*/ 858 w 1005"/>
                <a:gd name="T15" fmla="*/ 681 h 754"/>
                <a:gd name="T16" fmla="*/ 783 w 1005"/>
                <a:gd name="T17" fmla="*/ 712 h 754"/>
                <a:gd name="T18" fmla="*/ 699 w 1005"/>
                <a:gd name="T19" fmla="*/ 734 h 754"/>
                <a:gd name="T20" fmla="*/ 604 w 1005"/>
                <a:gd name="T21" fmla="*/ 748 h 754"/>
                <a:gd name="T22" fmla="*/ 503 w 1005"/>
                <a:gd name="T23" fmla="*/ 754 h 754"/>
                <a:gd name="T24" fmla="*/ 451 w 1005"/>
                <a:gd name="T25" fmla="*/ 752 h 754"/>
                <a:gd name="T26" fmla="*/ 354 w 1005"/>
                <a:gd name="T27" fmla="*/ 743 h 754"/>
                <a:gd name="T28" fmla="*/ 263 w 1005"/>
                <a:gd name="T29" fmla="*/ 723 h 754"/>
                <a:gd name="T30" fmla="*/ 183 w 1005"/>
                <a:gd name="T31" fmla="*/ 696 h 754"/>
                <a:gd name="T32" fmla="*/ 115 w 1005"/>
                <a:gd name="T33" fmla="*/ 662 h 754"/>
                <a:gd name="T34" fmla="*/ 73 w 1005"/>
                <a:gd name="T35" fmla="*/ 633 h 754"/>
                <a:gd name="T36" fmla="*/ 51 w 1005"/>
                <a:gd name="T37" fmla="*/ 612 h 754"/>
                <a:gd name="T38" fmla="*/ 31 w 1005"/>
                <a:gd name="T39" fmla="*/ 589 h 754"/>
                <a:gd name="T40" fmla="*/ 17 w 1005"/>
                <a:gd name="T41" fmla="*/ 565 h 754"/>
                <a:gd name="T42" fmla="*/ 7 w 1005"/>
                <a:gd name="T43" fmla="*/ 541 h 754"/>
                <a:gd name="T44" fmla="*/ 1 w 1005"/>
                <a:gd name="T45" fmla="*/ 516 h 754"/>
                <a:gd name="T46" fmla="*/ 0 w 1005"/>
                <a:gd name="T47" fmla="*/ 252 h 754"/>
                <a:gd name="T48" fmla="*/ 1 w 1005"/>
                <a:gd name="T49" fmla="*/ 238 h 754"/>
                <a:gd name="T50" fmla="*/ 7 w 1005"/>
                <a:gd name="T51" fmla="*/ 213 h 754"/>
                <a:gd name="T52" fmla="*/ 17 w 1005"/>
                <a:gd name="T53" fmla="*/ 189 h 754"/>
                <a:gd name="T54" fmla="*/ 31 w 1005"/>
                <a:gd name="T55" fmla="*/ 165 h 754"/>
                <a:gd name="T56" fmla="*/ 51 w 1005"/>
                <a:gd name="T57" fmla="*/ 142 h 754"/>
                <a:gd name="T58" fmla="*/ 73 w 1005"/>
                <a:gd name="T59" fmla="*/ 121 h 754"/>
                <a:gd name="T60" fmla="*/ 115 w 1005"/>
                <a:gd name="T61" fmla="*/ 91 h 754"/>
                <a:gd name="T62" fmla="*/ 183 w 1005"/>
                <a:gd name="T63" fmla="*/ 58 h 754"/>
                <a:gd name="T64" fmla="*/ 263 w 1005"/>
                <a:gd name="T65" fmla="*/ 31 h 754"/>
                <a:gd name="T66" fmla="*/ 354 w 1005"/>
                <a:gd name="T67" fmla="*/ 11 h 754"/>
                <a:gd name="T68" fmla="*/ 451 w 1005"/>
                <a:gd name="T69" fmla="*/ 1 h 754"/>
                <a:gd name="T70" fmla="*/ 503 w 1005"/>
                <a:gd name="T71" fmla="*/ 0 h 754"/>
                <a:gd name="T72" fmla="*/ 604 w 1005"/>
                <a:gd name="T73" fmla="*/ 5 h 754"/>
                <a:gd name="T74" fmla="*/ 699 w 1005"/>
                <a:gd name="T75" fmla="*/ 20 h 754"/>
                <a:gd name="T76" fmla="*/ 783 w 1005"/>
                <a:gd name="T77" fmla="*/ 44 h 754"/>
                <a:gd name="T78" fmla="*/ 858 w 1005"/>
                <a:gd name="T79" fmla="*/ 75 h 754"/>
                <a:gd name="T80" fmla="*/ 919 w 1005"/>
                <a:gd name="T81" fmla="*/ 111 h 754"/>
                <a:gd name="T82" fmla="*/ 944 w 1005"/>
                <a:gd name="T83" fmla="*/ 132 h 754"/>
                <a:gd name="T84" fmla="*/ 965 w 1005"/>
                <a:gd name="T85" fmla="*/ 153 h 754"/>
                <a:gd name="T86" fmla="*/ 982 w 1005"/>
                <a:gd name="T87" fmla="*/ 177 h 754"/>
                <a:gd name="T88" fmla="*/ 995 w 1005"/>
                <a:gd name="T89" fmla="*/ 201 h 754"/>
                <a:gd name="T90" fmla="*/ 1002 w 1005"/>
                <a:gd name="T91" fmla="*/ 225 h 754"/>
                <a:gd name="T92" fmla="*/ 1005 w 1005"/>
                <a:gd name="T93" fmla="*/ 25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3C5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8" y="2274"/>
              <a:ext cx="1503" cy="391"/>
            </a:xfrm>
            <a:custGeom>
              <a:avLst/>
              <a:gdLst>
                <a:gd name="T0" fmla="*/ 1005 w 1005"/>
                <a:gd name="T1" fmla="*/ 252 h 503"/>
                <a:gd name="T2" fmla="*/ 1002 w 1005"/>
                <a:gd name="T3" fmla="*/ 277 h 503"/>
                <a:gd name="T4" fmla="*/ 995 w 1005"/>
                <a:gd name="T5" fmla="*/ 301 h 503"/>
                <a:gd name="T6" fmla="*/ 982 w 1005"/>
                <a:gd name="T7" fmla="*/ 327 h 503"/>
                <a:gd name="T8" fmla="*/ 965 w 1005"/>
                <a:gd name="T9" fmla="*/ 349 h 503"/>
                <a:gd name="T10" fmla="*/ 944 w 1005"/>
                <a:gd name="T11" fmla="*/ 372 h 503"/>
                <a:gd name="T12" fmla="*/ 919 w 1005"/>
                <a:gd name="T13" fmla="*/ 392 h 503"/>
                <a:gd name="T14" fmla="*/ 858 w 1005"/>
                <a:gd name="T15" fmla="*/ 430 h 503"/>
                <a:gd name="T16" fmla="*/ 783 w 1005"/>
                <a:gd name="T17" fmla="*/ 459 h 503"/>
                <a:gd name="T18" fmla="*/ 699 w 1005"/>
                <a:gd name="T19" fmla="*/ 483 h 503"/>
                <a:gd name="T20" fmla="*/ 604 w 1005"/>
                <a:gd name="T21" fmla="*/ 497 h 503"/>
                <a:gd name="T22" fmla="*/ 503 w 1005"/>
                <a:gd name="T23" fmla="*/ 503 h 503"/>
                <a:gd name="T24" fmla="*/ 402 w 1005"/>
                <a:gd name="T25" fmla="*/ 497 h 503"/>
                <a:gd name="T26" fmla="*/ 307 w 1005"/>
                <a:gd name="T27" fmla="*/ 483 h 503"/>
                <a:gd name="T28" fmla="*/ 223 w 1005"/>
                <a:gd name="T29" fmla="*/ 459 h 503"/>
                <a:gd name="T30" fmla="*/ 148 w 1005"/>
                <a:gd name="T31" fmla="*/ 430 h 503"/>
                <a:gd name="T32" fmla="*/ 86 w 1005"/>
                <a:gd name="T33" fmla="*/ 392 h 503"/>
                <a:gd name="T34" fmla="*/ 60 w 1005"/>
                <a:gd name="T35" fmla="*/ 372 h 503"/>
                <a:gd name="T36" fmla="*/ 39 w 1005"/>
                <a:gd name="T37" fmla="*/ 349 h 503"/>
                <a:gd name="T38" fmla="*/ 22 w 1005"/>
                <a:gd name="T39" fmla="*/ 327 h 503"/>
                <a:gd name="T40" fmla="*/ 11 w 1005"/>
                <a:gd name="T41" fmla="*/ 301 h 503"/>
                <a:gd name="T42" fmla="*/ 3 w 1005"/>
                <a:gd name="T43" fmla="*/ 277 h 503"/>
                <a:gd name="T44" fmla="*/ 0 w 1005"/>
                <a:gd name="T45" fmla="*/ 252 h 503"/>
                <a:gd name="T46" fmla="*/ 3 w 1005"/>
                <a:gd name="T47" fmla="*/ 225 h 503"/>
                <a:gd name="T48" fmla="*/ 11 w 1005"/>
                <a:gd name="T49" fmla="*/ 201 h 503"/>
                <a:gd name="T50" fmla="*/ 22 w 1005"/>
                <a:gd name="T51" fmla="*/ 177 h 503"/>
                <a:gd name="T52" fmla="*/ 39 w 1005"/>
                <a:gd name="T53" fmla="*/ 153 h 503"/>
                <a:gd name="T54" fmla="*/ 60 w 1005"/>
                <a:gd name="T55" fmla="*/ 132 h 503"/>
                <a:gd name="T56" fmla="*/ 86 w 1005"/>
                <a:gd name="T57" fmla="*/ 111 h 503"/>
                <a:gd name="T58" fmla="*/ 148 w 1005"/>
                <a:gd name="T59" fmla="*/ 75 h 503"/>
                <a:gd name="T60" fmla="*/ 223 w 1005"/>
                <a:gd name="T61" fmla="*/ 44 h 503"/>
                <a:gd name="T62" fmla="*/ 307 w 1005"/>
                <a:gd name="T63" fmla="*/ 20 h 503"/>
                <a:gd name="T64" fmla="*/ 402 w 1005"/>
                <a:gd name="T65" fmla="*/ 5 h 503"/>
                <a:gd name="T66" fmla="*/ 503 w 1005"/>
                <a:gd name="T67" fmla="*/ 0 h 503"/>
                <a:gd name="T68" fmla="*/ 604 w 1005"/>
                <a:gd name="T69" fmla="*/ 5 h 503"/>
                <a:gd name="T70" fmla="*/ 699 w 1005"/>
                <a:gd name="T71" fmla="*/ 20 h 503"/>
                <a:gd name="T72" fmla="*/ 783 w 1005"/>
                <a:gd name="T73" fmla="*/ 44 h 503"/>
                <a:gd name="T74" fmla="*/ 858 w 1005"/>
                <a:gd name="T75" fmla="*/ 75 h 503"/>
                <a:gd name="T76" fmla="*/ 919 w 1005"/>
                <a:gd name="T77" fmla="*/ 111 h 503"/>
                <a:gd name="T78" fmla="*/ 944 w 1005"/>
                <a:gd name="T79" fmla="*/ 132 h 503"/>
                <a:gd name="T80" fmla="*/ 965 w 1005"/>
                <a:gd name="T81" fmla="*/ 153 h 503"/>
                <a:gd name="T82" fmla="*/ 982 w 1005"/>
                <a:gd name="T83" fmla="*/ 177 h 503"/>
                <a:gd name="T84" fmla="*/ 995 w 1005"/>
                <a:gd name="T85" fmla="*/ 201 h 503"/>
                <a:gd name="T86" fmla="*/ 1002 w 1005"/>
                <a:gd name="T87" fmla="*/ 225 h 503"/>
                <a:gd name="T88" fmla="*/ 1005 w 1005"/>
                <a:gd name="T89" fmla="*/ 252 h 503"/>
                <a:gd name="T90" fmla="*/ 0 w 1005"/>
                <a:gd name="T91" fmla="*/ 0 h 503"/>
                <a:gd name="T92" fmla="*/ 1005 w 1005"/>
                <a:gd name="T93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T90" t="T91" r="T92" b="T93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9C9C9C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79" y="2581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8" y="2050"/>
              <a:ext cx="1503" cy="587"/>
            </a:xfrm>
            <a:custGeom>
              <a:avLst/>
              <a:gdLst>
                <a:gd name="T0" fmla="*/ 1005 w 1005"/>
                <a:gd name="T1" fmla="*/ 503 h 754"/>
                <a:gd name="T2" fmla="*/ 1002 w 1005"/>
                <a:gd name="T3" fmla="*/ 528 h 754"/>
                <a:gd name="T4" fmla="*/ 995 w 1005"/>
                <a:gd name="T5" fmla="*/ 554 h 754"/>
                <a:gd name="T6" fmla="*/ 982 w 1005"/>
                <a:gd name="T7" fmla="*/ 578 h 754"/>
                <a:gd name="T8" fmla="*/ 965 w 1005"/>
                <a:gd name="T9" fmla="*/ 600 h 754"/>
                <a:gd name="T10" fmla="*/ 944 w 1005"/>
                <a:gd name="T11" fmla="*/ 623 h 754"/>
                <a:gd name="T12" fmla="*/ 919 w 1005"/>
                <a:gd name="T13" fmla="*/ 643 h 754"/>
                <a:gd name="T14" fmla="*/ 858 w 1005"/>
                <a:gd name="T15" fmla="*/ 681 h 754"/>
                <a:gd name="T16" fmla="*/ 783 w 1005"/>
                <a:gd name="T17" fmla="*/ 712 h 754"/>
                <a:gd name="T18" fmla="*/ 699 w 1005"/>
                <a:gd name="T19" fmla="*/ 734 h 754"/>
                <a:gd name="T20" fmla="*/ 604 w 1005"/>
                <a:gd name="T21" fmla="*/ 748 h 754"/>
                <a:gd name="T22" fmla="*/ 503 w 1005"/>
                <a:gd name="T23" fmla="*/ 754 h 754"/>
                <a:gd name="T24" fmla="*/ 402 w 1005"/>
                <a:gd name="T25" fmla="*/ 748 h 754"/>
                <a:gd name="T26" fmla="*/ 307 w 1005"/>
                <a:gd name="T27" fmla="*/ 734 h 754"/>
                <a:gd name="T28" fmla="*/ 223 w 1005"/>
                <a:gd name="T29" fmla="*/ 712 h 754"/>
                <a:gd name="T30" fmla="*/ 148 w 1005"/>
                <a:gd name="T31" fmla="*/ 681 h 754"/>
                <a:gd name="T32" fmla="*/ 86 w 1005"/>
                <a:gd name="T33" fmla="*/ 643 h 754"/>
                <a:gd name="T34" fmla="*/ 60 w 1005"/>
                <a:gd name="T35" fmla="*/ 623 h 754"/>
                <a:gd name="T36" fmla="*/ 39 w 1005"/>
                <a:gd name="T37" fmla="*/ 600 h 754"/>
                <a:gd name="T38" fmla="*/ 22 w 1005"/>
                <a:gd name="T39" fmla="*/ 578 h 754"/>
                <a:gd name="T40" fmla="*/ 11 w 1005"/>
                <a:gd name="T41" fmla="*/ 554 h 754"/>
                <a:gd name="T42" fmla="*/ 3 w 1005"/>
                <a:gd name="T43" fmla="*/ 528 h 754"/>
                <a:gd name="T44" fmla="*/ 0 w 1005"/>
                <a:gd name="T45" fmla="*/ 503 h 754"/>
                <a:gd name="T46" fmla="*/ 1 w 1005"/>
                <a:gd name="T47" fmla="*/ 238 h 754"/>
                <a:gd name="T48" fmla="*/ 7 w 1005"/>
                <a:gd name="T49" fmla="*/ 213 h 754"/>
                <a:gd name="T50" fmla="*/ 17 w 1005"/>
                <a:gd name="T51" fmla="*/ 189 h 754"/>
                <a:gd name="T52" fmla="*/ 31 w 1005"/>
                <a:gd name="T53" fmla="*/ 165 h 754"/>
                <a:gd name="T54" fmla="*/ 51 w 1005"/>
                <a:gd name="T55" fmla="*/ 142 h 754"/>
                <a:gd name="T56" fmla="*/ 73 w 1005"/>
                <a:gd name="T57" fmla="*/ 121 h 754"/>
                <a:gd name="T58" fmla="*/ 115 w 1005"/>
                <a:gd name="T59" fmla="*/ 91 h 754"/>
                <a:gd name="T60" fmla="*/ 183 w 1005"/>
                <a:gd name="T61" fmla="*/ 58 h 754"/>
                <a:gd name="T62" fmla="*/ 263 w 1005"/>
                <a:gd name="T63" fmla="*/ 31 h 754"/>
                <a:gd name="T64" fmla="*/ 354 w 1005"/>
                <a:gd name="T65" fmla="*/ 11 h 754"/>
                <a:gd name="T66" fmla="*/ 451 w 1005"/>
                <a:gd name="T67" fmla="*/ 1 h 754"/>
                <a:gd name="T68" fmla="*/ 554 w 1005"/>
                <a:gd name="T69" fmla="*/ 1 h 754"/>
                <a:gd name="T70" fmla="*/ 652 w 1005"/>
                <a:gd name="T71" fmla="*/ 11 h 754"/>
                <a:gd name="T72" fmla="*/ 743 w 1005"/>
                <a:gd name="T73" fmla="*/ 31 h 754"/>
                <a:gd name="T74" fmla="*/ 822 w 1005"/>
                <a:gd name="T75" fmla="*/ 58 h 754"/>
                <a:gd name="T76" fmla="*/ 891 w 1005"/>
                <a:gd name="T77" fmla="*/ 91 h 754"/>
                <a:gd name="T78" fmla="*/ 933 w 1005"/>
                <a:gd name="T79" fmla="*/ 121 h 754"/>
                <a:gd name="T80" fmla="*/ 955 w 1005"/>
                <a:gd name="T81" fmla="*/ 142 h 754"/>
                <a:gd name="T82" fmla="*/ 975 w 1005"/>
                <a:gd name="T83" fmla="*/ 165 h 754"/>
                <a:gd name="T84" fmla="*/ 989 w 1005"/>
                <a:gd name="T85" fmla="*/ 189 h 754"/>
                <a:gd name="T86" fmla="*/ 999 w 1005"/>
                <a:gd name="T87" fmla="*/ 213 h 754"/>
                <a:gd name="T88" fmla="*/ 1005 w 1005"/>
                <a:gd name="T89" fmla="*/ 238 h 754"/>
                <a:gd name="T90" fmla="*/ 1005 w 1005"/>
                <a:gd name="T91" fmla="*/ 503 h 754"/>
                <a:gd name="T92" fmla="*/ 0 w 1005"/>
                <a:gd name="T93" fmla="*/ 0 h 754"/>
                <a:gd name="T94" fmla="*/ 1005 w 1005"/>
                <a:gd name="T95" fmla="*/ 75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FF9933"/>
                </a:gs>
                <a:gs pos="100000">
                  <a:srgbClr val="643C1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8" y="2050"/>
              <a:ext cx="1503" cy="391"/>
            </a:xfrm>
            <a:custGeom>
              <a:avLst/>
              <a:gdLst>
                <a:gd name="T0" fmla="*/ 1005 w 1005"/>
                <a:gd name="T1" fmla="*/ 252 h 503"/>
                <a:gd name="T2" fmla="*/ 1002 w 1005"/>
                <a:gd name="T3" fmla="*/ 277 h 503"/>
                <a:gd name="T4" fmla="*/ 995 w 1005"/>
                <a:gd name="T5" fmla="*/ 301 h 503"/>
                <a:gd name="T6" fmla="*/ 982 w 1005"/>
                <a:gd name="T7" fmla="*/ 327 h 503"/>
                <a:gd name="T8" fmla="*/ 965 w 1005"/>
                <a:gd name="T9" fmla="*/ 349 h 503"/>
                <a:gd name="T10" fmla="*/ 944 w 1005"/>
                <a:gd name="T11" fmla="*/ 372 h 503"/>
                <a:gd name="T12" fmla="*/ 919 w 1005"/>
                <a:gd name="T13" fmla="*/ 392 h 503"/>
                <a:gd name="T14" fmla="*/ 858 w 1005"/>
                <a:gd name="T15" fmla="*/ 430 h 503"/>
                <a:gd name="T16" fmla="*/ 783 w 1005"/>
                <a:gd name="T17" fmla="*/ 459 h 503"/>
                <a:gd name="T18" fmla="*/ 699 w 1005"/>
                <a:gd name="T19" fmla="*/ 483 h 503"/>
                <a:gd name="T20" fmla="*/ 604 w 1005"/>
                <a:gd name="T21" fmla="*/ 497 h 503"/>
                <a:gd name="T22" fmla="*/ 503 w 1005"/>
                <a:gd name="T23" fmla="*/ 503 h 503"/>
                <a:gd name="T24" fmla="*/ 402 w 1005"/>
                <a:gd name="T25" fmla="*/ 497 h 503"/>
                <a:gd name="T26" fmla="*/ 307 w 1005"/>
                <a:gd name="T27" fmla="*/ 483 h 503"/>
                <a:gd name="T28" fmla="*/ 223 w 1005"/>
                <a:gd name="T29" fmla="*/ 459 h 503"/>
                <a:gd name="T30" fmla="*/ 148 w 1005"/>
                <a:gd name="T31" fmla="*/ 430 h 503"/>
                <a:gd name="T32" fmla="*/ 86 w 1005"/>
                <a:gd name="T33" fmla="*/ 392 h 503"/>
                <a:gd name="T34" fmla="*/ 60 w 1005"/>
                <a:gd name="T35" fmla="*/ 372 h 503"/>
                <a:gd name="T36" fmla="*/ 39 w 1005"/>
                <a:gd name="T37" fmla="*/ 349 h 503"/>
                <a:gd name="T38" fmla="*/ 22 w 1005"/>
                <a:gd name="T39" fmla="*/ 327 h 503"/>
                <a:gd name="T40" fmla="*/ 11 w 1005"/>
                <a:gd name="T41" fmla="*/ 301 h 503"/>
                <a:gd name="T42" fmla="*/ 3 w 1005"/>
                <a:gd name="T43" fmla="*/ 277 h 503"/>
                <a:gd name="T44" fmla="*/ 0 w 1005"/>
                <a:gd name="T45" fmla="*/ 252 h 503"/>
                <a:gd name="T46" fmla="*/ 3 w 1005"/>
                <a:gd name="T47" fmla="*/ 225 h 503"/>
                <a:gd name="T48" fmla="*/ 11 w 1005"/>
                <a:gd name="T49" fmla="*/ 201 h 503"/>
                <a:gd name="T50" fmla="*/ 22 w 1005"/>
                <a:gd name="T51" fmla="*/ 177 h 503"/>
                <a:gd name="T52" fmla="*/ 39 w 1005"/>
                <a:gd name="T53" fmla="*/ 153 h 503"/>
                <a:gd name="T54" fmla="*/ 60 w 1005"/>
                <a:gd name="T55" fmla="*/ 132 h 503"/>
                <a:gd name="T56" fmla="*/ 86 w 1005"/>
                <a:gd name="T57" fmla="*/ 111 h 503"/>
                <a:gd name="T58" fmla="*/ 148 w 1005"/>
                <a:gd name="T59" fmla="*/ 75 h 503"/>
                <a:gd name="T60" fmla="*/ 223 w 1005"/>
                <a:gd name="T61" fmla="*/ 44 h 503"/>
                <a:gd name="T62" fmla="*/ 307 w 1005"/>
                <a:gd name="T63" fmla="*/ 20 h 503"/>
                <a:gd name="T64" fmla="*/ 402 w 1005"/>
                <a:gd name="T65" fmla="*/ 5 h 503"/>
                <a:gd name="T66" fmla="*/ 503 w 1005"/>
                <a:gd name="T67" fmla="*/ 0 h 503"/>
                <a:gd name="T68" fmla="*/ 604 w 1005"/>
                <a:gd name="T69" fmla="*/ 5 h 503"/>
                <a:gd name="T70" fmla="*/ 699 w 1005"/>
                <a:gd name="T71" fmla="*/ 20 h 503"/>
                <a:gd name="T72" fmla="*/ 783 w 1005"/>
                <a:gd name="T73" fmla="*/ 44 h 503"/>
                <a:gd name="T74" fmla="*/ 858 w 1005"/>
                <a:gd name="T75" fmla="*/ 75 h 503"/>
                <a:gd name="T76" fmla="*/ 919 w 1005"/>
                <a:gd name="T77" fmla="*/ 111 h 503"/>
                <a:gd name="T78" fmla="*/ 944 w 1005"/>
                <a:gd name="T79" fmla="*/ 132 h 503"/>
                <a:gd name="T80" fmla="*/ 965 w 1005"/>
                <a:gd name="T81" fmla="*/ 153 h 503"/>
                <a:gd name="T82" fmla="*/ 982 w 1005"/>
                <a:gd name="T83" fmla="*/ 177 h 503"/>
                <a:gd name="T84" fmla="*/ 995 w 1005"/>
                <a:gd name="T85" fmla="*/ 201 h 503"/>
                <a:gd name="T86" fmla="*/ 1002 w 1005"/>
                <a:gd name="T87" fmla="*/ 225 h 503"/>
                <a:gd name="T88" fmla="*/ 1005 w 1005"/>
                <a:gd name="T89" fmla="*/ 252 h 503"/>
                <a:gd name="T90" fmla="*/ 0 w 1005"/>
                <a:gd name="T91" fmla="*/ 0 h 503"/>
                <a:gd name="T92" fmla="*/ 1005 w 1005"/>
                <a:gd name="T93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T90" t="T91" r="T92" b="T93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9C9C9C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79" y="2357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8" y="1825"/>
              <a:ext cx="1503" cy="587"/>
            </a:xfrm>
            <a:custGeom>
              <a:avLst/>
              <a:gdLst>
                <a:gd name="T0" fmla="*/ 1005 w 1005"/>
                <a:gd name="T1" fmla="*/ 503 h 754"/>
                <a:gd name="T2" fmla="*/ 1002 w 1005"/>
                <a:gd name="T3" fmla="*/ 528 h 754"/>
                <a:gd name="T4" fmla="*/ 995 w 1005"/>
                <a:gd name="T5" fmla="*/ 554 h 754"/>
                <a:gd name="T6" fmla="*/ 982 w 1005"/>
                <a:gd name="T7" fmla="*/ 578 h 754"/>
                <a:gd name="T8" fmla="*/ 965 w 1005"/>
                <a:gd name="T9" fmla="*/ 600 h 754"/>
                <a:gd name="T10" fmla="*/ 944 w 1005"/>
                <a:gd name="T11" fmla="*/ 623 h 754"/>
                <a:gd name="T12" fmla="*/ 919 w 1005"/>
                <a:gd name="T13" fmla="*/ 643 h 754"/>
                <a:gd name="T14" fmla="*/ 858 w 1005"/>
                <a:gd name="T15" fmla="*/ 681 h 754"/>
                <a:gd name="T16" fmla="*/ 783 w 1005"/>
                <a:gd name="T17" fmla="*/ 712 h 754"/>
                <a:gd name="T18" fmla="*/ 699 w 1005"/>
                <a:gd name="T19" fmla="*/ 734 h 754"/>
                <a:gd name="T20" fmla="*/ 604 w 1005"/>
                <a:gd name="T21" fmla="*/ 748 h 754"/>
                <a:gd name="T22" fmla="*/ 503 w 1005"/>
                <a:gd name="T23" fmla="*/ 754 h 754"/>
                <a:gd name="T24" fmla="*/ 402 w 1005"/>
                <a:gd name="T25" fmla="*/ 748 h 754"/>
                <a:gd name="T26" fmla="*/ 307 w 1005"/>
                <a:gd name="T27" fmla="*/ 734 h 754"/>
                <a:gd name="T28" fmla="*/ 223 w 1005"/>
                <a:gd name="T29" fmla="*/ 712 h 754"/>
                <a:gd name="T30" fmla="*/ 148 w 1005"/>
                <a:gd name="T31" fmla="*/ 681 h 754"/>
                <a:gd name="T32" fmla="*/ 86 w 1005"/>
                <a:gd name="T33" fmla="*/ 643 h 754"/>
                <a:gd name="T34" fmla="*/ 60 w 1005"/>
                <a:gd name="T35" fmla="*/ 623 h 754"/>
                <a:gd name="T36" fmla="*/ 39 w 1005"/>
                <a:gd name="T37" fmla="*/ 600 h 754"/>
                <a:gd name="T38" fmla="*/ 22 w 1005"/>
                <a:gd name="T39" fmla="*/ 578 h 754"/>
                <a:gd name="T40" fmla="*/ 11 w 1005"/>
                <a:gd name="T41" fmla="*/ 554 h 754"/>
                <a:gd name="T42" fmla="*/ 3 w 1005"/>
                <a:gd name="T43" fmla="*/ 528 h 754"/>
                <a:gd name="T44" fmla="*/ 0 w 1005"/>
                <a:gd name="T45" fmla="*/ 503 h 754"/>
                <a:gd name="T46" fmla="*/ 1 w 1005"/>
                <a:gd name="T47" fmla="*/ 238 h 754"/>
                <a:gd name="T48" fmla="*/ 7 w 1005"/>
                <a:gd name="T49" fmla="*/ 213 h 754"/>
                <a:gd name="T50" fmla="*/ 17 w 1005"/>
                <a:gd name="T51" fmla="*/ 189 h 754"/>
                <a:gd name="T52" fmla="*/ 31 w 1005"/>
                <a:gd name="T53" fmla="*/ 165 h 754"/>
                <a:gd name="T54" fmla="*/ 51 w 1005"/>
                <a:gd name="T55" fmla="*/ 142 h 754"/>
                <a:gd name="T56" fmla="*/ 73 w 1005"/>
                <a:gd name="T57" fmla="*/ 121 h 754"/>
                <a:gd name="T58" fmla="*/ 115 w 1005"/>
                <a:gd name="T59" fmla="*/ 91 h 754"/>
                <a:gd name="T60" fmla="*/ 183 w 1005"/>
                <a:gd name="T61" fmla="*/ 58 h 754"/>
                <a:gd name="T62" fmla="*/ 263 w 1005"/>
                <a:gd name="T63" fmla="*/ 31 h 754"/>
                <a:gd name="T64" fmla="*/ 354 w 1005"/>
                <a:gd name="T65" fmla="*/ 11 h 754"/>
                <a:gd name="T66" fmla="*/ 451 w 1005"/>
                <a:gd name="T67" fmla="*/ 1 h 754"/>
                <a:gd name="T68" fmla="*/ 554 w 1005"/>
                <a:gd name="T69" fmla="*/ 1 h 754"/>
                <a:gd name="T70" fmla="*/ 652 w 1005"/>
                <a:gd name="T71" fmla="*/ 11 h 754"/>
                <a:gd name="T72" fmla="*/ 743 w 1005"/>
                <a:gd name="T73" fmla="*/ 31 h 754"/>
                <a:gd name="T74" fmla="*/ 822 w 1005"/>
                <a:gd name="T75" fmla="*/ 58 h 754"/>
                <a:gd name="T76" fmla="*/ 891 w 1005"/>
                <a:gd name="T77" fmla="*/ 91 h 754"/>
                <a:gd name="T78" fmla="*/ 933 w 1005"/>
                <a:gd name="T79" fmla="*/ 121 h 754"/>
                <a:gd name="T80" fmla="*/ 955 w 1005"/>
                <a:gd name="T81" fmla="*/ 142 h 754"/>
                <a:gd name="T82" fmla="*/ 975 w 1005"/>
                <a:gd name="T83" fmla="*/ 165 h 754"/>
                <a:gd name="T84" fmla="*/ 989 w 1005"/>
                <a:gd name="T85" fmla="*/ 189 h 754"/>
                <a:gd name="T86" fmla="*/ 999 w 1005"/>
                <a:gd name="T87" fmla="*/ 213 h 754"/>
                <a:gd name="T88" fmla="*/ 1005 w 1005"/>
                <a:gd name="T89" fmla="*/ 238 h 754"/>
                <a:gd name="T90" fmla="*/ 1005 w 1005"/>
                <a:gd name="T91" fmla="*/ 503 h 754"/>
                <a:gd name="T92" fmla="*/ 0 w 1005"/>
                <a:gd name="T93" fmla="*/ 0 h 754"/>
                <a:gd name="T94" fmla="*/ 1005 w 1005"/>
                <a:gd name="T95" fmla="*/ 75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100000">
                  <a:srgbClr val="28506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8" y="1825"/>
              <a:ext cx="1503" cy="391"/>
            </a:xfrm>
            <a:custGeom>
              <a:avLst/>
              <a:gdLst>
                <a:gd name="T0" fmla="*/ 1005 w 1005"/>
                <a:gd name="T1" fmla="*/ 252 h 503"/>
                <a:gd name="T2" fmla="*/ 1002 w 1005"/>
                <a:gd name="T3" fmla="*/ 277 h 503"/>
                <a:gd name="T4" fmla="*/ 995 w 1005"/>
                <a:gd name="T5" fmla="*/ 301 h 503"/>
                <a:gd name="T6" fmla="*/ 982 w 1005"/>
                <a:gd name="T7" fmla="*/ 327 h 503"/>
                <a:gd name="T8" fmla="*/ 965 w 1005"/>
                <a:gd name="T9" fmla="*/ 349 h 503"/>
                <a:gd name="T10" fmla="*/ 944 w 1005"/>
                <a:gd name="T11" fmla="*/ 372 h 503"/>
                <a:gd name="T12" fmla="*/ 919 w 1005"/>
                <a:gd name="T13" fmla="*/ 392 h 503"/>
                <a:gd name="T14" fmla="*/ 858 w 1005"/>
                <a:gd name="T15" fmla="*/ 430 h 503"/>
                <a:gd name="T16" fmla="*/ 783 w 1005"/>
                <a:gd name="T17" fmla="*/ 459 h 503"/>
                <a:gd name="T18" fmla="*/ 699 w 1005"/>
                <a:gd name="T19" fmla="*/ 483 h 503"/>
                <a:gd name="T20" fmla="*/ 604 w 1005"/>
                <a:gd name="T21" fmla="*/ 497 h 503"/>
                <a:gd name="T22" fmla="*/ 503 w 1005"/>
                <a:gd name="T23" fmla="*/ 503 h 503"/>
                <a:gd name="T24" fmla="*/ 402 w 1005"/>
                <a:gd name="T25" fmla="*/ 497 h 503"/>
                <a:gd name="T26" fmla="*/ 307 w 1005"/>
                <a:gd name="T27" fmla="*/ 483 h 503"/>
                <a:gd name="T28" fmla="*/ 223 w 1005"/>
                <a:gd name="T29" fmla="*/ 459 h 503"/>
                <a:gd name="T30" fmla="*/ 148 w 1005"/>
                <a:gd name="T31" fmla="*/ 430 h 503"/>
                <a:gd name="T32" fmla="*/ 86 w 1005"/>
                <a:gd name="T33" fmla="*/ 392 h 503"/>
                <a:gd name="T34" fmla="*/ 60 w 1005"/>
                <a:gd name="T35" fmla="*/ 372 h 503"/>
                <a:gd name="T36" fmla="*/ 39 w 1005"/>
                <a:gd name="T37" fmla="*/ 349 h 503"/>
                <a:gd name="T38" fmla="*/ 22 w 1005"/>
                <a:gd name="T39" fmla="*/ 327 h 503"/>
                <a:gd name="T40" fmla="*/ 11 w 1005"/>
                <a:gd name="T41" fmla="*/ 301 h 503"/>
                <a:gd name="T42" fmla="*/ 3 w 1005"/>
                <a:gd name="T43" fmla="*/ 277 h 503"/>
                <a:gd name="T44" fmla="*/ 0 w 1005"/>
                <a:gd name="T45" fmla="*/ 252 h 503"/>
                <a:gd name="T46" fmla="*/ 3 w 1005"/>
                <a:gd name="T47" fmla="*/ 225 h 503"/>
                <a:gd name="T48" fmla="*/ 11 w 1005"/>
                <a:gd name="T49" fmla="*/ 201 h 503"/>
                <a:gd name="T50" fmla="*/ 22 w 1005"/>
                <a:gd name="T51" fmla="*/ 177 h 503"/>
                <a:gd name="T52" fmla="*/ 39 w 1005"/>
                <a:gd name="T53" fmla="*/ 153 h 503"/>
                <a:gd name="T54" fmla="*/ 60 w 1005"/>
                <a:gd name="T55" fmla="*/ 132 h 503"/>
                <a:gd name="T56" fmla="*/ 86 w 1005"/>
                <a:gd name="T57" fmla="*/ 111 h 503"/>
                <a:gd name="T58" fmla="*/ 148 w 1005"/>
                <a:gd name="T59" fmla="*/ 75 h 503"/>
                <a:gd name="T60" fmla="*/ 223 w 1005"/>
                <a:gd name="T61" fmla="*/ 44 h 503"/>
                <a:gd name="T62" fmla="*/ 307 w 1005"/>
                <a:gd name="T63" fmla="*/ 20 h 503"/>
                <a:gd name="T64" fmla="*/ 402 w 1005"/>
                <a:gd name="T65" fmla="*/ 5 h 503"/>
                <a:gd name="T66" fmla="*/ 503 w 1005"/>
                <a:gd name="T67" fmla="*/ 0 h 503"/>
                <a:gd name="T68" fmla="*/ 604 w 1005"/>
                <a:gd name="T69" fmla="*/ 5 h 503"/>
                <a:gd name="T70" fmla="*/ 699 w 1005"/>
                <a:gd name="T71" fmla="*/ 20 h 503"/>
                <a:gd name="T72" fmla="*/ 783 w 1005"/>
                <a:gd name="T73" fmla="*/ 44 h 503"/>
                <a:gd name="T74" fmla="*/ 858 w 1005"/>
                <a:gd name="T75" fmla="*/ 75 h 503"/>
                <a:gd name="T76" fmla="*/ 919 w 1005"/>
                <a:gd name="T77" fmla="*/ 111 h 503"/>
                <a:gd name="T78" fmla="*/ 944 w 1005"/>
                <a:gd name="T79" fmla="*/ 132 h 503"/>
                <a:gd name="T80" fmla="*/ 965 w 1005"/>
                <a:gd name="T81" fmla="*/ 153 h 503"/>
                <a:gd name="T82" fmla="*/ 982 w 1005"/>
                <a:gd name="T83" fmla="*/ 177 h 503"/>
                <a:gd name="T84" fmla="*/ 995 w 1005"/>
                <a:gd name="T85" fmla="*/ 201 h 503"/>
                <a:gd name="T86" fmla="*/ 1002 w 1005"/>
                <a:gd name="T87" fmla="*/ 225 h 503"/>
                <a:gd name="T88" fmla="*/ 1005 w 1005"/>
                <a:gd name="T89" fmla="*/ 252 h 503"/>
                <a:gd name="T90" fmla="*/ 0 w 1005"/>
                <a:gd name="T91" fmla="*/ 0 h 503"/>
                <a:gd name="T92" fmla="*/ 1005 w 1005"/>
                <a:gd name="T93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T90" t="T91" r="T92" b="T93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9C9C9C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79" y="2132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 rot="10800000">
              <a:off x="0" y="2056"/>
              <a:ext cx="1520" cy="153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Arc 32"/>
            <p:cNvSpPr>
              <a:spLocks/>
            </p:cNvSpPr>
            <p:nvPr/>
          </p:nvSpPr>
          <p:spPr bwMode="auto">
            <a:xfrm>
              <a:off x="760" y="0"/>
              <a:ext cx="748" cy="748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gradFill rotWithShape="1">
              <a:gsLst>
                <a:gs pos="0">
                  <a:srgbClr val="F9BE6E"/>
                </a:gs>
                <a:gs pos="100000">
                  <a:srgbClr val="F69D2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Arc 33"/>
            <p:cNvSpPr>
              <a:spLocks/>
            </p:cNvSpPr>
            <p:nvPr/>
          </p:nvSpPr>
          <p:spPr bwMode="auto">
            <a:xfrm>
              <a:off x="760" y="718"/>
              <a:ext cx="748" cy="412"/>
            </a:xfrm>
            <a:custGeom>
              <a:avLst/>
              <a:gdLst>
                <a:gd name="T0" fmla="*/ 21580 w 21600"/>
                <a:gd name="T1" fmla="*/ -1 h 11907"/>
                <a:gd name="T2" fmla="*/ 21600 w 21600"/>
                <a:gd name="T3" fmla="*/ 922 h 11907"/>
                <a:gd name="T4" fmla="*/ 18598 w 21600"/>
                <a:gd name="T5" fmla="*/ 11907 h 11907"/>
                <a:gd name="T6" fmla="*/ 21580 w 21600"/>
                <a:gd name="T7" fmla="*/ -1 h 11907"/>
                <a:gd name="T8" fmla="*/ 21600 w 21600"/>
                <a:gd name="T9" fmla="*/ 922 h 11907"/>
                <a:gd name="T10" fmla="*/ 18598 w 21600"/>
                <a:gd name="T11" fmla="*/ 11907 h 11907"/>
                <a:gd name="T12" fmla="*/ 0 w 21600"/>
                <a:gd name="T13" fmla="*/ 922 h 11907"/>
                <a:gd name="T14" fmla="*/ 21580 w 21600"/>
                <a:gd name="T15" fmla="*/ -1 h 1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11907" fill="none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</a:path>
                <a:path w="21600" h="11907" stroke="0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  <a:lnTo>
                    <a:pt x="0" y="922"/>
                  </a:lnTo>
                  <a:lnTo>
                    <a:pt x="21580" y="-1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11" y="0"/>
              <a:ext cx="1497" cy="1497"/>
            </a:xfrm>
            <a:prstGeom prst="ellips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Line 35"/>
            <p:cNvSpPr>
              <a:spLocks noChangeShapeType="1"/>
            </p:cNvSpPr>
            <p:nvPr/>
          </p:nvSpPr>
          <p:spPr bwMode="auto">
            <a:xfrm flipV="1">
              <a:off x="11" y="726"/>
              <a:ext cx="0" cy="1293"/>
            </a:xfrm>
            <a:prstGeom prst="line">
              <a:avLst/>
            </a:prstGeom>
            <a:noFill/>
            <a:ln w="1905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5" name="Line 36"/>
            <p:cNvSpPr>
              <a:spLocks noChangeShapeType="1"/>
            </p:cNvSpPr>
            <p:nvPr/>
          </p:nvSpPr>
          <p:spPr bwMode="auto">
            <a:xfrm flipV="1">
              <a:off x="1508" y="726"/>
              <a:ext cx="0" cy="1293"/>
            </a:xfrm>
            <a:prstGeom prst="line">
              <a:avLst/>
            </a:prstGeom>
            <a:noFill/>
            <a:ln w="19050" cap="rnd" cmpd="sng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79" y="31"/>
              <a:ext cx="1361" cy="491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642 w 4756"/>
                <a:gd name="T19" fmla="*/ 670 h 1576"/>
                <a:gd name="T20" fmla="*/ 736 w 4756"/>
                <a:gd name="T21" fmla="*/ 590 h 1576"/>
                <a:gd name="T22" fmla="*/ 834 w 4756"/>
                <a:gd name="T23" fmla="*/ 512 h 1576"/>
                <a:gd name="T24" fmla="*/ 934 w 4756"/>
                <a:gd name="T25" fmla="*/ 440 h 1576"/>
                <a:gd name="T26" fmla="*/ 1040 w 4756"/>
                <a:gd name="T27" fmla="*/ 374 h 1576"/>
                <a:gd name="T28" fmla="*/ 1148 w 4756"/>
                <a:gd name="T29" fmla="*/ 312 h 1576"/>
                <a:gd name="T30" fmla="*/ 1258 w 4756"/>
                <a:gd name="T31" fmla="*/ 254 h 1576"/>
                <a:gd name="T32" fmla="*/ 1374 w 4756"/>
                <a:gd name="T33" fmla="*/ 202 h 1576"/>
                <a:gd name="T34" fmla="*/ 1490 w 4756"/>
                <a:gd name="T35" fmla="*/ 156 h 1576"/>
                <a:gd name="T36" fmla="*/ 1610 w 4756"/>
                <a:gd name="T37" fmla="*/ 116 h 1576"/>
                <a:gd name="T38" fmla="*/ 1732 w 4756"/>
                <a:gd name="T39" fmla="*/ 80 h 1576"/>
                <a:gd name="T40" fmla="*/ 1858 w 4756"/>
                <a:gd name="T41" fmla="*/ 52 h 1576"/>
                <a:gd name="T42" fmla="*/ 1984 w 4756"/>
                <a:gd name="T43" fmla="*/ 30 h 1576"/>
                <a:gd name="T44" fmla="*/ 2114 w 4756"/>
                <a:gd name="T45" fmla="*/ 12 h 1576"/>
                <a:gd name="T46" fmla="*/ 2246 w 4756"/>
                <a:gd name="T47" fmla="*/ 2 h 1576"/>
                <a:gd name="T48" fmla="*/ 2378 w 4756"/>
                <a:gd name="T49" fmla="*/ 0 h 1576"/>
                <a:gd name="T50" fmla="*/ 2510 w 4756"/>
                <a:gd name="T51" fmla="*/ 2 h 1576"/>
                <a:gd name="T52" fmla="*/ 2642 w 4756"/>
                <a:gd name="T53" fmla="*/ 12 h 1576"/>
                <a:gd name="T54" fmla="*/ 2772 w 4756"/>
                <a:gd name="T55" fmla="*/ 30 h 1576"/>
                <a:gd name="T56" fmla="*/ 2898 w 4756"/>
                <a:gd name="T57" fmla="*/ 52 h 1576"/>
                <a:gd name="T58" fmla="*/ 3024 w 4756"/>
                <a:gd name="T59" fmla="*/ 80 h 1576"/>
                <a:gd name="T60" fmla="*/ 3146 w 4756"/>
                <a:gd name="T61" fmla="*/ 116 h 1576"/>
                <a:gd name="T62" fmla="*/ 3266 w 4756"/>
                <a:gd name="T63" fmla="*/ 156 h 1576"/>
                <a:gd name="T64" fmla="*/ 3382 w 4756"/>
                <a:gd name="T65" fmla="*/ 202 h 1576"/>
                <a:gd name="T66" fmla="*/ 3498 w 4756"/>
                <a:gd name="T67" fmla="*/ 254 h 1576"/>
                <a:gd name="T68" fmla="*/ 3608 w 4756"/>
                <a:gd name="T69" fmla="*/ 312 h 1576"/>
                <a:gd name="T70" fmla="*/ 3716 w 4756"/>
                <a:gd name="T71" fmla="*/ 374 h 1576"/>
                <a:gd name="T72" fmla="*/ 3822 w 4756"/>
                <a:gd name="T73" fmla="*/ 440 h 1576"/>
                <a:gd name="T74" fmla="*/ 3922 w 4756"/>
                <a:gd name="T75" fmla="*/ 512 h 1576"/>
                <a:gd name="T76" fmla="*/ 4020 w 4756"/>
                <a:gd name="T77" fmla="*/ 590 h 1576"/>
                <a:gd name="T78" fmla="*/ 4114 w 4756"/>
                <a:gd name="T79" fmla="*/ 670 h 1576"/>
                <a:gd name="T80" fmla="*/ 4204 w 4756"/>
                <a:gd name="T81" fmla="*/ 756 h 1576"/>
                <a:gd name="T82" fmla="*/ 4288 w 4756"/>
                <a:gd name="T83" fmla="*/ 846 h 1576"/>
                <a:gd name="T84" fmla="*/ 4370 w 4756"/>
                <a:gd name="T85" fmla="*/ 940 h 1576"/>
                <a:gd name="T86" fmla="*/ 4446 w 4756"/>
                <a:gd name="T87" fmla="*/ 1036 h 1576"/>
                <a:gd name="T88" fmla="*/ 4518 w 4756"/>
                <a:gd name="T89" fmla="*/ 1138 h 1576"/>
                <a:gd name="T90" fmla="*/ 4586 w 4756"/>
                <a:gd name="T91" fmla="*/ 1242 h 1576"/>
                <a:gd name="T92" fmla="*/ 4648 w 4756"/>
                <a:gd name="T93" fmla="*/ 1350 h 1576"/>
                <a:gd name="T94" fmla="*/ 4706 w 4756"/>
                <a:gd name="T95" fmla="*/ 1462 h 1576"/>
                <a:gd name="T96" fmla="*/ 4756 w 4756"/>
                <a:gd name="T97" fmla="*/ 1576 h 1576"/>
                <a:gd name="T98" fmla="*/ 0 w 4756"/>
                <a:gd name="T99" fmla="*/ 0 h 1576"/>
                <a:gd name="T100" fmla="*/ 4756 w 4756"/>
                <a:gd name="T101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283" y="2223"/>
              <a:ext cx="95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Design Inspiration</a:t>
              </a: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8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328" y="2450"/>
              <a:ext cx="86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Clarity &amp; Impact</a:t>
              </a: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9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328" y="2676"/>
              <a:ext cx="86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Premium Design</a:t>
              </a: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1099" y="68"/>
              <a:ext cx="3562" cy="363"/>
            </a:xfrm>
            <a:custGeom>
              <a:avLst/>
              <a:gdLst>
                <a:gd name="T0" fmla="*/ 0 w 3198"/>
                <a:gd name="T1" fmla="*/ 363 h 363"/>
                <a:gd name="T2" fmla="*/ 363 w 3198"/>
                <a:gd name="T3" fmla="*/ 0 h 363"/>
                <a:gd name="T4" fmla="*/ 3198 w 3198"/>
                <a:gd name="T5" fmla="*/ 0 h 363"/>
                <a:gd name="T6" fmla="*/ 0 w 3198"/>
                <a:gd name="T7" fmla="*/ 0 h 363"/>
                <a:gd name="T8" fmla="*/ 3198 w 3198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198" h="363">
                  <a:moveTo>
                    <a:pt x="0" y="363"/>
                  </a:moveTo>
                  <a:lnTo>
                    <a:pt x="363" y="0"/>
                  </a:lnTo>
                  <a:lnTo>
                    <a:pt x="3198" y="0"/>
                  </a:lnTo>
                </a:path>
              </a:pathLst>
            </a:custGeom>
            <a:noFill/>
            <a:ln w="25400" cmpd="sng">
              <a:solidFill>
                <a:srgbClr val="33333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Line 43"/>
            <p:cNvSpPr>
              <a:spLocks noChangeShapeType="1"/>
            </p:cNvSpPr>
            <p:nvPr/>
          </p:nvSpPr>
          <p:spPr bwMode="auto">
            <a:xfrm>
              <a:off x="1327" y="885"/>
              <a:ext cx="3334" cy="0"/>
            </a:xfrm>
            <a:prstGeom prst="line">
              <a:avLst/>
            </a:prstGeom>
            <a:noFill/>
            <a:ln w="25400" cmpd="sng">
              <a:solidFill>
                <a:srgbClr val="33333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900" y="1184"/>
              <a:ext cx="3765" cy="385"/>
            </a:xfrm>
            <a:custGeom>
              <a:avLst/>
              <a:gdLst>
                <a:gd name="T0" fmla="*/ 0 w 3356"/>
                <a:gd name="T1" fmla="*/ 0 h 385"/>
                <a:gd name="T2" fmla="*/ 385 w 3356"/>
                <a:gd name="T3" fmla="*/ 385 h 385"/>
                <a:gd name="T4" fmla="*/ 3356 w 3356"/>
                <a:gd name="T5" fmla="*/ 385 h 385"/>
                <a:gd name="T6" fmla="*/ 0 w 3356"/>
                <a:gd name="T7" fmla="*/ 0 h 385"/>
                <a:gd name="T8" fmla="*/ 3356 w 3356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356" h="385">
                  <a:moveTo>
                    <a:pt x="0" y="0"/>
                  </a:moveTo>
                  <a:lnTo>
                    <a:pt x="385" y="385"/>
                  </a:lnTo>
                  <a:lnTo>
                    <a:pt x="3356" y="385"/>
                  </a:lnTo>
                </a:path>
              </a:pathLst>
            </a:custGeom>
            <a:noFill/>
            <a:ln w="25400" cmpd="sng">
              <a:solidFill>
                <a:srgbClr val="333333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Text Box 45"/>
            <p:cNvSpPr txBox="1">
              <a:spLocks noChangeArrowheads="1"/>
            </p:cNvSpPr>
            <p:nvPr/>
          </p:nvSpPr>
          <p:spPr bwMode="auto">
            <a:xfrm>
              <a:off x="2624" y="114"/>
              <a:ext cx="204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Stylish templates can be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 valuable aid to creative professionals</a:t>
              </a:r>
            </a:p>
          </p:txBody>
        </p:sp>
        <p:sp>
          <p:nvSpPr>
            <p:cNvPr id="64" name="Text Box 46"/>
            <p:cNvSpPr txBox="1">
              <a:spLocks noChangeArrowheads="1"/>
            </p:cNvSpPr>
            <p:nvPr/>
          </p:nvSpPr>
          <p:spPr bwMode="auto">
            <a:xfrm>
              <a:off x="2624" y="616"/>
              <a:ext cx="204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Enrich your powerpoint Presentations and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 captivate your viewing audience</a:t>
              </a:r>
            </a:p>
          </p:txBody>
        </p:sp>
        <p:sp>
          <p:nvSpPr>
            <p:cNvPr id="65" name="Text Box 47"/>
            <p:cNvSpPr txBox="1">
              <a:spLocks noChangeArrowheads="1"/>
            </p:cNvSpPr>
            <p:nvPr/>
          </p:nvSpPr>
          <p:spPr bwMode="auto">
            <a:xfrm>
              <a:off x="2624" y="1297"/>
              <a:ext cx="204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Each work is featured with simplicity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but supreme beauty</a:t>
              </a:r>
            </a:p>
          </p:txBody>
        </p:sp>
        <p:grpSp>
          <p:nvGrpSpPr>
            <p:cNvPr id="66" name="Group 31"/>
            <p:cNvGrpSpPr>
              <a:grpSpLocks/>
            </p:cNvGrpSpPr>
            <p:nvPr/>
          </p:nvGrpSpPr>
          <p:grpSpPr bwMode="auto">
            <a:xfrm>
              <a:off x="1818" y="1678"/>
              <a:ext cx="2847" cy="1134"/>
              <a:chOff x="0" y="0"/>
              <a:chExt cx="2847" cy="1134"/>
            </a:xfrm>
          </p:grpSpPr>
          <p:sp>
            <p:nvSpPr>
              <p:cNvPr id="67" name="AutoShape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12" cy="1134"/>
              </a:xfrm>
              <a:prstGeom prst="roundRect">
                <a:avLst>
                  <a:gd name="adj" fmla="val 4171"/>
                </a:avLst>
              </a:prstGeom>
              <a:solidFill>
                <a:srgbClr val="C0C0C0">
                  <a:alpha val="25000"/>
                </a:srgbClr>
              </a:solidFill>
              <a:ln w="19050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8" name="AutoShape 49"/>
              <p:cNvSpPr>
                <a:spLocks noChangeArrowheads="1"/>
              </p:cNvSpPr>
              <p:nvPr/>
            </p:nvSpPr>
            <p:spPr bwMode="auto">
              <a:xfrm>
                <a:off x="75" y="131"/>
                <a:ext cx="2652" cy="24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9050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9" name="AutoShape 58"/>
              <p:cNvSpPr>
                <a:spLocks noChangeArrowheads="1"/>
              </p:cNvSpPr>
              <p:nvPr/>
            </p:nvSpPr>
            <p:spPr bwMode="auto">
              <a:xfrm>
                <a:off x="75" y="590"/>
                <a:ext cx="2652" cy="249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9050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0" name="Text Box 38"/>
              <p:cNvSpPr txBox="1">
                <a:spLocks noChangeArrowheads="1"/>
              </p:cNvSpPr>
              <p:nvPr/>
            </p:nvSpPr>
            <p:spPr bwMode="auto">
              <a:xfrm>
                <a:off x="144" y="852"/>
                <a:ext cx="2703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Catch The feel of Design in contemporary colors and styles.</a:t>
                </a:r>
              </a:p>
            </p:txBody>
          </p:sp>
          <p:sp>
            <p:nvSpPr>
              <p:cNvPr id="71" name="Rectangle 53"/>
              <p:cNvSpPr>
                <a:spLocks noChangeArrowheads="1"/>
              </p:cNvSpPr>
              <p:nvPr/>
            </p:nvSpPr>
            <p:spPr bwMode="auto">
              <a:xfrm>
                <a:off x="144" y="373"/>
                <a:ext cx="202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itchFamily="34" charset="0"/>
                    <a:ea typeface="Gulim" pitchFamily="34" charset="-127"/>
                  </a:rPr>
                  <a:t>Feel the touch of Design on the cutting edge.</a:t>
                </a:r>
              </a:p>
            </p:txBody>
          </p:sp>
          <p:sp>
            <p:nvSpPr>
              <p:cNvPr id="72" name="Rectangle 55"/>
              <p:cNvSpPr>
                <a:spLocks noChangeArrowheads="1"/>
              </p:cNvSpPr>
              <p:nvPr/>
            </p:nvSpPr>
            <p:spPr bwMode="auto">
              <a:xfrm>
                <a:off x="126" y="136"/>
                <a:ext cx="175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Creative Visual Aids!</a:t>
                </a:r>
              </a:p>
            </p:txBody>
          </p:sp>
          <p:sp>
            <p:nvSpPr>
              <p:cNvPr id="73" name="Rectangle 57"/>
              <p:cNvSpPr>
                <a:spLocks noChangeArrowheads="1"/>
              </p:cNvSpPr>
              <p:nvPr/>
            </p:nvSpPr>
            <p:spPr bwMode="auto">
              <a:xfrm>
                <a:off x="125" y="610"/>
                <a:ext cx="234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Pictures speak 1,000 words!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9072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"/>
          <p:cNvGrpSpPr>
            <a:grpSpLocks/>
          </p:cNvGrpSpPr>
          <p:nvPr/>
        </p:nvGrpSpPr>
        <p:grpSpPr bwMode="auto">
          <a:xfrm>
            <a:off x="323850" y="1196752"/>
            <a:ext cx="8605838" cy="4997450"/>
            <a:chOff x="0" y="0"/>
            <a:chExt cx="5421" cy="3148"/>
          </a:xfrm>
        </p:grpSpPr>
        <p:sp>
          <p:nvSpPr>
            <p:cNvPr id="41" name="AutoShape 772"/>
            <p:cNvSpPr>
              <a:spLocks noChangeArrowheads="1"/>
            </p:cNvSpPr>
            <p:nvPr/>
          </p:nvSpPr>
          <p:spPr bwMode="auto">
            <a:xfrm>
              <a:off x="0" y="1512"/>
              <a:ext cx="167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AutoShape 773"/>
            <p:cNvSpPr>
              <a:spLocks noChangeArrowheads="1"/>
            </p:cNvSpPr>
            <p:nvPr/>
          </p:nvSpPr>
          <p:spPr bwMode="auto">
            <a:xfrm>
              <a:off x="1080" y="270"/>
              <a:ext cx="167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AutoShape 774"/>
            <p:cNvSpPr>
              <a:spLocks noChangeArrowheads="1"/>
            </p:cNvSpPr>
            <p:nvPr/>
          </p:nvSpPr>
          <p:spPr bwMode="auto">
            <a:xfrm>
              <a:off x="1260" y="0"/>
              <a:ext cx="1351" cy="4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0CF"/>
                </a:gs>
                <a:gs pos="100000">
                  <a:srgbClr val="A3958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AutoShape 775"/>
            <p:cNvSpPr>
              <a:spLocks noChangeArrowheads="1"/>
            </p:cNvSpPr>
            <p:nvPr/>
          </p:nvSpPr>
          <p:spPr bwMode="auto">
            <a:xfrm>
              <a:off x="1321" y="57"/>
              <a:ext cx="1231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AutoShape 776"/>
            <p:cNvSpPr>
              <a:spLocks noChangeArrowheads="1"/>
            </p:cNvSpPr>
            <p:nvPr/>
          </p:nvSpPr>
          <p:spPr bwMode="auto">
            <a:xfrm>
              <a:off x="2639" y="270"/>
              <a:ext cx="167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AutoShape 777"/>
            <p:cNvSpPr>
              <a:spLocks noChangeArrowheads="1"/>
            </p:cNvSpPr>
            <p:nvPr/>
          </p:nvSpPr>
          <p:spPr bwMode="auto">
            <a:xfrm>
              <a:off x="2730" y="0"/>
              <a:ext cx="1318" cy="4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F6C2"/>
                </a:gs>
                <a:gs pos="100000">
                  <a:srgbClr val="97A4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AutoShape 778"/>
            <p:cNvSpPr>
              <a:spLocks noChangeArrowheads="1"/>
            </p:cNvSpPr>
            <p:nvPr/>
          </p:nvSpPr>
          <p:spPr bwMode="auto">
            <a:xfrm>
              <a:off x="2790" y="57"/>
              <a:ext cx="119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Oval 779"/>
            <p:cNvSpPr>
              <a:spLocks noChangeArrowheads="1"/>
            </p:cNvSpPr>
            <p:nvPr/>
          </p:nvSpPr>
          <p:spPr bwMode="auto">
            <a:xfrm>
              <a:off x="1769" y="2030"/>
              <a:ext cx="1777" cy="72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2999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AutoShape 780"/>
            <p:cNvSpPr>
              <a:spLocks noChangeArrowheads="1"/>
            </p:cNvSpPr>
            <p:nvPr/>
          </p:nvSpPr>
          <p:spPr bwMode="auto">
            <a:xfrm>
              <a:off x="1080" y="2836"/>
              <a:ext cx="167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0" name="AutoShape 781"/>
            <p:cNvSpPr>
              <a:spLocks noChangeArrowheads="1"/>
            </p:cNvSpPr>
            <p:nvPr/>
          </p:nvSpPr>
          <p:spPr bwMode="auto">
            <a:xfrm>
              <a:off x="1260" y="2566"/>
              <a:ext cx="1351" cy="4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F6C2"/>
                </a:gs>
                <a:gs pos="100000">
                  <a:srgbClr val="97A4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1" name="AutoShape 782"/>
            <p:cNvSpPr>
              <a:spLocks noChangeArrowheads="1"/>
            </p:cNvSpPr>
            <p:nvPr/>
          </p:nvSpPr>
          <p:spPr bwMode="auto">
            <a:xfrm>
              <a:off x="1321" y="2623"/>
              <a:ext cx="1231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2" name="AutoShape 783"/>
            <p:cNvSpPr>
              <a:spLocks noChangeArrowheads="1"/>
            </p:cNvSpPr>
            <p:nvPr/>
          </p:nvSpPr>
          <p:spPr bwMode="auto">
            <a:xfrm>
              <a:off x="2639" y="2836"/>
              <a:ext cx="167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AutoShape 784"/>
            <p:cNvSpPr>
              <a:spLocks noChangeArrowheads="1"/>
            </p:cNvSpPr>
            <p:nvPr/>
          </p:nvSpPr>
          <p:spPr bwMode="auto">
            <a:xfrm>
              <a:off x="2730" y="2566"/>
              <a:ext cx="1318" cy="4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0CF"/>
                </a:gs>
                <a:gs pos="100000">
                  <a:srgbClr val="A3958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AutoShape 785"/>
            <p:cNvSpPr>
              <a:spLocks noChangeArrowheads="1"/>
            </p:cNvSpPr>
            <p:nvPr/>
          </p:nvSpPr>
          <p:spPr bwMode="auto">
            <a:xfrm>
              <a:off x="2790" y="2623"/>
              <a:ext cx="119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5" name="AutoShape 786"/>
            <p:cNvSpPr>
              <a:spLocks noChangeArrowheads="1"/>
            </p:cNvSpPr>
            <p:nvPr/>
          </p:nvSpPr>
          <p:spPr bwMode="auto">
            <a:xfrm>
              <a:off x="158" y="1242"/>
              <a:ext cx="1351" cy="4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F6C2"/>
                </a:gs>
                <a:gs pos="100000">
                  <a:srgbClr val="97A4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AutoShape 787"/>
            <p:cNvSpPr>
              <a:spLocks noChangeArrowheads="1"/>
            </p:cNvSpPr>
            <p:nvPr/>
          </p:nvSpPr>
          <p:spPr bwMode="auto">
            <a:xfrm>
              <a:off x="219" y="1299"/>
              <a:ext cx="1231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AutoShape 788"/>
            <p:cNvSpPr>
              <a:spLocks noChangeArrowheads="1"/>
            </p:cNvSpPr>
            <p:nvPr/>
          </p:nvSpPr>
          <p:spPr bwMode="auto">
            <a:xfrm>
              <a:off x="3742" y="1512"/>
              <a:ext cx="167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AutoShape 789"/>
            <p:cNvSpPr>
              <a:spLocks noChangeArrowheads="1"/>
            </p:cNvSpPr>
            <p:nvPr/>
          </p:nvSpPr>
          <p:spPr bwMode="auto">
            <a:xfrm>
              <a:off x="3833" y="1242"/>
              <a:ext cx="1318" cy="4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F6C2"/>
                </a:gs>
                <a:gs pos="100000">
                  <a:srgbClr val="97A4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AutoShape 790"/>
            <p:cNvSpPr>
              <a:spLocks noChangeArrowheads="1"/>
            </p:cNvSpPr>
            <p:nvPr/>
          </p:nvSpPr>
          <p:spPr bwMode="auto">
            <a:xfrm>
              <a:off x="3893" y="1299"/>
              <a:ext cx="1199" cy="3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0" name="AutoShape 791"/>
            <p:cNvSpPr>
              <a:spLocks noChangeArrowheads="1"/>
            </p:cNvSpPr>
            <p:nvPr/>
          </p:nvSpPr>
          <p:spPr bwMode="auto">
            <a:xfrm rot="10800000">
              <a:off x="1529" y="1208"/>
              <a:ext cx="453" cy="544"/>
            </a:xfrm>
            <a:prstGeom prst="rightArrow">
              <a:avLst>
                <a:gd name="adj1" fmla="val 50000"/>
                <a:gd name="adj2" fmla="val 46139"/>
              </a:avLst>
            </a:prstGeom>
            <a:gradFill rotWithShape="1">
              <a:gsLst>
                <a:gs pos="0">
                  <a:srgbClr val="00475E">
                    <a:alpha val="0"/>
                  </a:srgbClr>
                </a:gs>
                <a:gs pos="100000">
                  <a:srgbClr val="0099CC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AutoShape 792"/>
            <p:cNvSpPr>
              <a:spLocks noChangeArrowheads="1"/>
            </p:cNvSpPr>
            <p:nvPr/>
          </p:nvSpPr>
          <p:spPr bwMode="auto">
            <a:xfrm>
              <a:off x="3348" y="1208"/>
              <a:ext cx="453" cy="544"/>
            </a:xfrm>
            <a:prstGeom prst="rightArrow">
              <a:avLst>
                <a:gd name="adj1" fmla="val 50000"/>
                <a:gd name="adj2" fmla="val 46139"/>
              </a:avLst>
            </a:prstGeom>
            <a:gradFill rotWithShape="1">
              <a:gsLst>
                <a:gs pos="0">
                  <a:srgbClr val="00475E">
                    <a:alpha val="0"/>
                  </a:srgbClr>
                </a:gs>
                <a:gs pos="100000">
                  <a:srgbClr val="0099CC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WordArt 793"/>
            <p:cNvSpPr>
              <a:spLocks noChangeArrowheads="1" noChangeShapeType="1" noTextEdit="1"/>
            </p:cNvSpPr>
            <p:nvPr/>
          </p:nvSpPr>
          <p:spPr bwMode="auto">
            <a:xfrm>
              <a:off x="355" y="1389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3" name="WordArt 794"/>
            <p:cNvSpPr>
              <a:spLocks noChangeArrowheads="1" noChangeShapeType="1" noTextEdit="1"/>
            </p:cNvSpPr>
            <p:nvPr/>
          </p:nvSpPr>
          <p:spPr bwMode="auto">
            <a:xfrm>
              <a:off x="1443" y="2718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4" name="WordArt 795"/>
            <p:cNvSpPr>
              <a:spLocks noChangeArrowheads="1" noChangeShapeType="1" noTextEdit="1"/>
            </p:cNvSpPr>
            <p:nvPr/>
          </p:nvSpPr>
          <p:spPr bwMode="auto">
            <a:xfrm>
              <a:off x="2895" y="2718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5" name="WordArt 796"/>
            <p:cNvSpPr>
              <a:spLocks noChangeArrowheads="1" noChangeShapeType="1" noTextEdit="1"/>
            </p:cNvSpPr>
            <p:nvPr/>
          </p:nvSpPr>
          <p:spPr bwMode="auto">
            <a:xfrm>
              <a:off x="1443" y="136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6" name="WordArt 797"/>
            <p:cNvSpPr>
              <a:spLocks noChangeArrowheads="1" noChangeShapeType="1" noTextEdit="1"/>
            </p:cNvSpPr>
            <p:nvPr/>
          </p:nvSpPr>
          <p:spPr bwMode="auto">
            <a:xfrm>
              <a:off x="2895" y="136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7" name="WordArt 798"/>
            <p:cNvSpPr>
              <a:spLocks noChangeArrowheads="1" noChangeShapeType="1" noTextEdit="1"/>
            </p:cNvSpPr>
            <p:nvPr/>
          </p:nvSpPr>
          <p:spPr bwMode="auto">
            <a:xfrm>
              <a:off x="3983" y="1389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68" name="Freeform 799"/>
            <p:cNvSpPr>
              <a:spLocks/>
            </p:cNvSpPr>
            <p:nvPr/>
          </p:nvSpPr>
          <p:spPr bwMode="auto">
            <a:xfrm rot="1800000">
              <a:off x="2767" y="492"/>
              <a:ext cx="676" cy="480"/>
            </a:xfrm>
            <a:custGeom>
              <a:avLst/>
              <a:gdLst>
                <a:gd name="T0" fmla="*/ 1108 w 2216"/>
                <a:gd name="T1" fmla="*/ 0 h 2586"/>
                <a:gd name="T2" fmla="*/ 0 w 2216"/>
                <a:gd name="T3" fmla="*/ 1108 h 2586"/>
                <a:gd name="T4" fmla="*/ 554 w 2216"/>
                <a:gd name="T5" fmla="*/ 1108 h 2586"/>
                <a:gd name="T6" fmla="*/ 696 w 2216"/>
                <a:gd name="T7" fmla="*/ 2586 h 2586"/>
                <a:gd name="T8" fmla="*/ 1518 w 2216"/>
                <a:gd name="T9" fmla="*/ 2586 h 2586"/>
                <a:gd name="T10" fmla="*/ 1662 w 2216"/>
                <a:gd name="T11" fmla="*/ 1108 h 2586"/>
                <a:gd name="T12" fmla="*/ 2216 w 2216"/>
                <a:gd name="T13" fmla="*/ 1108 h 2586"/>
                <a:gd name="T14" fmla="*/ 1108 w 2216"/>
                <a:gd name="T15" fmla="*/ 0 h 2586"/>
                <a:gd name="T16" fmla="*/ 0 w 2216"/>
                <a:gd name="T17" fmla="*/ 0 h 2586"/>
                <a:gd name="T18" fmla="*/ 2216 w 2216"/>
                <a:gd name="T19" fmla="*/ 2586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216" h="2586">
                  <a:moveTo>
                    <a:pt x="1108" y="0"/>
                  </a:moveTo>
                  <a:lnTo>
                    <a:pt x="0" y="1108"/>
                  </a:lnTo>
                  <a:lnTo>
                    <a:pt x="554" y="1108"/>
                  </a:lnTo>
                  <a:lnTo>
                    <a:pt x="696" y="2586"/>
                  </a:lnTo>
                  <a:lnTo>
                    <a:pt x="1518" y="2586"/>
                  </a:lnTo>
                  <a:lnTo>
                    <a:pt x="1662" y="1108"/>
                  </a:lnTo>
                  <a:lnTo>
                    <a:pt x="2216" y="1108"/>
                  </a:lnTo>
                  <a:lnTo>
                    <a:pt x="110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CC">
                    <a:alpha val="50000"/>
                  </a:srgbClr>
                </a:gs>
                <a:gs pos="100000">
                  <a:srgbClr val="00475E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9" name="Freeform 800"/>
            <p:cNvSpPr>
              <a:spLocks/>
            </p:cNvSpPr>
            <p:nvPr/>
          </p:nvSpPr>
          <p:spPr bwMode="auto">
            <a:xfrm rot="20700000">
              <a:off x="1905" y="456"/>
              <a:ext cx="676" cy="480"/>
            </a:xfrm>
            <a:custGeom>
              <a:avLst/>
              <a:gdLst>
                <a:gd name="T0" fmla="*/ 1108 w 2216"/>
                <a:gd name="T1" fmla="*/ 0 h 2586"/>
                <a:gd name="T2" fmla="*/ 0 w 2216"/>
                <a:gd name="T3" fmla="*/ 1108 h 2586"/>
                <a:gd name="T4" fmla="*/ 554 w 2216"/>
                <a:gd name="T5" fmla="*/ 1108 h 2586"/>
                <a:gd name="T6" fmla="*/ 696 w 2216"/>
                <a:gd name="T7" fmla="*/ 2586 h 2586"/>
                <a:gd name="T8" fmla="*/ 1518 w 2216"/>
                <a:gd name="T9" fmla="*/ 2586 h 2586"/>
                <a:gd name="T10" fmla="*/ 1662 w 2216"/>
                <a:gd name="T11" fmla="*/ 1108 h 2586"/>
                <a:gd name="T12" fmla="*/ 2216 w 2216"/>
                <a:gd name="T13" fmla="*/ 1108 h 2586"/>
                <a:gd name="T14" fmla="*/ 1108 w 2216"/>
                <a:gd name="T15" fmla="*/ 0 h 2586"/>
                <a:gd name="T16" fmla="*/ 0 w 2216"/>
                <a:gd name="T17" fmla="*/ 0 h 2586"/>
                <a:gd name="T18" fmla="*/ 2216 w 2216"/>
                <a:gd name="T19" fmla="*/ 2586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216" h="2586">
                  <a:moveTo>
                    <a:pt x="1108" y="0"/>
                  </a:moveTo>
                  <a:lnTo>
                    <a:pt x="0" y="1108"/>
                  </a:lnTo>
                  <a:lnTo>
                    <a:pt x="554" y="1108"/>
                  </a:lnTo>
                  <a:lnTo>
                    <a:pt x="696" y="2586"/>
                  </a:lnTo>
                  <a:lnTo>
                    <a:pt x="1518" y="2586"/>
                  </a:lnTo>
                  <a:lnTo>
                    <a:pt x="1662" y="1108"/>
                  </a:lnTo>
                  <a:lnTo>
                    <a:pt x="2216" y="1108"/>
                  </a:lnTo>
                  <a:lnTo>
                    <a:pt x="110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CC">
                    <a:alpha val="50000"/>
                  </a:srgbClr>
                </a:gs>
                <a:gs pos="100000">
                  <a:srgbClr val="00475E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0" name="Freeform 801"/>
            <p:cNvSpPr>
              <a:spLocks/>
            </p:cNvSpPr>
            <p:nvPr/>
          </p:nvSpPr>
          <p:spPr bwMode="auto">
            <a:xfrm rot="9000000">
              <a:off x="2948" y="2034"/>
              <a:ext cx="676" cy="480"/>
            </a:xfrm>
            <a:custGeom>
              <a:avLst/>
              <a:gdLst>
                <a:gd name="T0" fmla="*/ 1108 w 2216"/>
                <a:gd name="T1" fmla="*/ 0 h 2586"/>
                <a:gd name="T2" fmla="*/ 0 w 2216"/>
                <a:gd name="T3" fmla="*/ 1108 h 2586"/>
                <a:gd name="T4" fmla="*/ 554 w 2216"/>
                <a:gd name="T5" fmla="*/ 1108 h 2586"/>
                <a:gd name="T6" fmla="*/ 696 w 2216"/>
                <a:gd name="T7" fmla="*/ 2586 h 2586"/>
                <a:gd name="T8" fmla="*/ 1518 w 2216"/>
                <a:gd name="T9" fmla="*/ 2586 h 2586"/>
                <a:gd name="T10" fmla="*/ 1662 w 2216"/>
                <a:gd name="T11" fmla="*/ 1108 h 2586"/>
                <a:gd name="T12" fmla="*/ 2216 w 2216"/>
                <a:gd name="T13" fmla="*/ 1108 h 2586"/>
                <a:gd name="T14" fmla="*/ 1108 w 2216"/>
                <a:gd name="T15" fmla="*/ 0 h 2586"/>
                <a:gd name="T16" fmla="*/ 0 w 2216"/>
                <a:gd name="T17" fmla="*/ 0 h 2586"/>
                <a:gd name="T18" fmla="*/ 2216 w 2216"/>
                <a:gd name="T19" fmla="*/ 2586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216" h="2586">
                  <a:moveTo>
                    <a:pt x="1108" y="0"/>
                  </a:moveTo>
                  <a:lnTo>
                    <a:pt x="0" y="1108"/>
                  </a:lnTo>
                  <a:lnTo>
                    <a:pt x="554" y="1108"/>
                  </a:lnTo>
                  <a:lnTo>
                    <a:pt x="696" y="2586"/>
                  </a:lnTo>
                  <a:lnTo>
                    <a:pt x="1518" y="2586"/>
                  </a:lnTo>
                  <a:lnTo>
                    <a:pt x="1662" y="1108"/>
                  </a:lnTo>
                  <a:lnTo>
                    <a:pt x="2216" y="1108"/>
                  </a:lnTo>
                  <a:lnTo>
                    <a:pt x="110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CC">
                    <a:alpha val="50000"/>
                  </a:srgbClr>
                </a:gs>
                <a:gs pos="100000">
                  <a:srgbClr val="00475E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" name="Freeform 802"/>
            <p:cNvSpPr>
              <a:spLocks/>
            </p:cNvSpPr>
            <p:nvPr/>
          </p:nvSpPr>
          <p:spPr bwMode="auto">
            <a:xfrm rot="12600000">
              <a:off x="1688" y="2034"/>
              <a:ext cx="676" cy="480"/>
            </a:xfrm>
            <a:custGeom>
              <a:avLst/>
              <a:gdLst>
                <a:gd name="T0" fmla="*/ 1108 w 2216"/>
                <a:gd name="T1" fmla="*/ 0 h 2586"/>
                <a:gd name="T2" fmla="*/ 0 w 2216"/>
                <a:gd name="T3" fmla="*/ 1108 h 2586"/>
                <a:gd name="T4" fmla="*/ 554 w 2216"/>
                <a:gd name="T5" fmla="*/ 1108 h 2586"/>
                <a:gd name="T6" fmla="*/ 696 w 2216"/>
                <a:gd name="T7" fmla="*/ 2586 h 2586"/>
                <a:gd name="T8" fmla="*/ 1518 w 2216"/>
                <a:gd name="T9" fmla="*/ 2586 h 2586"/>
                <a:gd name="T10" fmla="*/ 1662 w 2216"/>
                <a:gd name="T11" fmla="*/ 1108 h 2586"/>
                <a:gd name="T12" fmla="*/ 2216 w 2216"/>
                <a:gd name="T13" fmla="*/ 1108 h 2586"/>
                <a:gd name="T14" fmla="*/ 1108 w 2216"/>
                <a:gd name="T15" fmla="*/ 0 h 2586"/>
                <a:gd name="T16" fmla="*/ 0 w 2216"/>
                <a:gd name="T17" fmla="*/ 0 h 2586"/>
                <a:gd name="T18" fmla="*/ 2216 w 2216"/>
                <a:gd name="T19" fmla="*/ 2586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216" h="2586">
                  <a:moveTo>
                    <a:pt x="1108" y="0"/>
                  </a:moveTo>
                  <a:lnTo>
                    <a:pt x="0" y="1108"/>
                  </a:lnTo>
                  <a:lnTo>
                    <a:pt x="554" y="1108"/>
                  </a:lnTo>
                  <a:lnTo>
                    <a:pt x="696" y="2586"/>
                  </a:lnTo>
                  <a:lnTo>
                    <a:pt x="1518" y="2586"/>
                  </a:lnTo>
                  <a:lnTo>
                    <a:pt x="1662" y="1108"/>
                  </a:lnTo>
                  <a:lnTo>
                    <a:pt x="2216" y="1108"/>
                  </a:lnTo>
                  <a:lnTo>
                    <a:pt x="110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CC">
                    <a:alpha val="50000"/>
                  </a:srgbClr>
                </a:gs>
                <a:gs pos="100000">
                  <a:srgbClr val="00475E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Oval 803"/>
            <p:cNvSpPr>
              <a:spLocks noChangeArrowheads="1"/>
            </p:cNvSpPr>
            <p:nvPr/>
          </p:nvSpPr>
          <p:spPr bwMode="auto">
            <a:xfrm>
              <a:off x="1769" y="628"/>
              <a:ext cx="1766" cy="1775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pic>
          <p:nvPicPr>
            <p:cNvPr id="73" name="Picture 804" descr="그림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" y="622"/>
              <a:ext cx="1776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Oval 805"/>
            <p:cNvSpPr>
              <a:spLocks noChangeArrowheads="1"/>
            </p:cNvSpPr>
            <p:nvPr/>
          </p:nvSpPr>
          <p:spPr bwMode="auto">
            <a:xfrm>
              <a:off x="2490" y="648"/>
              <a:ext cx="309" cy="30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75" name="Group 38"/>
            <p:cNvGrpSpPr>
              <a:grpSpLocks/>
            </p:cNvGrpSpPr>
            <p:nvPr/>
          </p:nvGrpSpPr>
          <p:grpSpPr bwMode="auto">
            <a:xfrm>
              <a:off x="2124" y="1163"/>
              <a:ext cx="1043" cy="687"/>
              <a:chOff x="0" y="0"/>
              <a:chExt cx="728" cy="480"/>
            </a:xfrm>
          </p:grpSpPr>
          <p:sp>
            <p:nvSpPr>
              <p:cNvPr id="76" name="WordArt 807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77" name="WordArt 80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03. 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5039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"/>
          <p:cNvGrpSpPr>
            <a:grpSpLocks/>
          </p:cNvGrpSpPr>
          <p:nvPr/>
        </p:nvGrpSpPr>
        <p:grpSpPr bwMode="auto">
          <a:xfrm>
            <a:off x="0" y="1412776"/>
            <a:ext cx="8582025" cy="4481512"/>
            <a:chOff x="0" y="0"/>
            <a:chExt cx="5406" cy="2823"/>
          </a:xfrm>
        </p:grpSpPr>
        <p:sp>
          <p:nvSpPr>
            <p:cNvPr id="32" name="AutoShape 58"/>
            <p:cNvSpPr>
              <a:spLocks noChangeArrowheads="1"/>
            </p:cNvSpPr>
            <p:nvPr/>
          </p:nvSpPr>
          <p:spPr bwMode="auto">
            <a:xfrm>
              <a:off x="0" y="510"/>
              <a:ext cx="5375" cy="1134"/>
            </a:xfrm>
            <a:prstGeom prst="rightArrow">
              <a:avLst>
                <a:gd name="adj1" fmla="val 46843"/>
                <a:gd name="adj2" fmla="val 58283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67" y="1043"/>
              <a:ext cx="544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HISTORY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4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1006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1980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5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1732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1990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6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2458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2000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7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3183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2010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8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3909" y="1019"/>
              <a:ext cx="499" cy="1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2020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9" name="Line 80"/>
            <p:cNvSpPr>
              <a:spLocks noChangeShapeType="1"/>
            </p:cNvSpPr>
            <p:nvPr/>
          </p:nvSpPr>
          <p:spPr bwMode="auto">
            <a:xfrm flipV="1">
              <a:off x="1256" y="23"/>
              <a:ext cx="0" cy="862"/>
            </a:xfrm>
            <a:prstGeom prst="line">
              <a:avLst/>
            </a:prstGeom>
            <a:noFill/>
            <a:ln w="19050" cap="rnd" cmpd="sng">
              <a:solidFill>
                <a:srgbClr val="333333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0" name="Line 81"/>
            <p:cNvSpPr>
              <a:spLocks noChangeShapeType="1"/>
            </p:cNvSpPr>
            <p:nvPr/>
          </p:nvSpPr>
          <p:spPr bwMode="auto">
            <a:xfrm flipV="1">
              <a:off x="2707" y="23"/>
              <a:ext cx="0" cy="862"/>
            </a:xfrm>
            <a:prstGeom prst="line">
              <a:avLst/>
            </a:prstGeom>
            <a:noFill/>
            <a:ln w="19050" cap="rnd" cmpd="sng">
              <a:solidFill>
                <a:srgbClr val="333333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1" name="Line 82"/>
            <p:cNvSpPr>
              <a:spLocks noChangeShapeType="1"/>
            </p:cNvSpPr>
            <p:nvPr/>
          </p:nvSpPr>
          <p:spPr bwMode="auto">
            <a:xfrm flipV="1">
              <a:off x="4159" y="23"/>
              <a:ext cx="0" cy="862"/>
            </a:xfrm>
            <a:prstGeom prst="line">
              <a:avLst/>
            </a:prstGeom>
            <a:noFill/>
            <a:ln w="19050" cap="rnd" cmpd="sng">
              <a:solidFill>
                <a:srgbClr val="333333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Line 83"/>
            <p:cNvSpPr>
              <a:spLocks noChangeShapeType="1"/>
            </p:cNvSpPr>
            <p:nvPr/>
          </p:nvSpPr>
          <p:spPr bwMode="auto">
            <a:xfrm flipV="1">
              <a:off x="3433" y="1293"/>
              <a:ext cx="0" cy="794"/>
            </a:xfrm>
            <a:prstGeom prst="line">
              <a:avLst/>
            </a:prstGeom>
            <a:noFill/>
            <a:ln w="19050" cap="rnd" cmpd="sng">
              <a:solidFill>
                <a:srgbClr val="333333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AutoShape 84"/>
            <p:cNvSpPr>
              <a:spLocks noChangeArrowheads="1"/>
            </p:cNvSpPr>
            <p:nvPr/>
          </p:nvSpPr>
          <p:spPr bwMode="auto">
            <a:xfrm>
              <a:off x="326" y="1452"/>
              <a:ext cx="1497" cy="1371"/>
            </a:xfrm>
            <a:prstGeom prst="roundRect">
              <a:avLst>
                <a:gd name="adj" fmla="val 5528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Text Box 85"/>
            <p:cNvSpPr txBox="1">
              <a:spLocks noChangeArrowheads="1"/>
            </p:cNvSpPr>
            <p:nvPr/>
          </p:nvSpPr>
          <p:spPr bwMode="auto">
            <a:xfrm>
              <a:off x="1278" y="0"/>
              <a:ext cx="12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Text Box 86"/>
            <p:cNvSpPr txBox="1">
              <a:spLocks noChangeArrowheads="1"/>
            </p:cNvSpPr>
            <p:nvPr/>
          </p:nvSpPr>
          <p:spPr bwMode="auto">
            <a:xfrm>
              <a:off x="2730" y="0"/>
              <a:ext cx="1225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Trendy Design in contemporary colors and styles - PowerPoint Templates &amp; Backgrounds, PowerPoint Diagrams &amp; Charts for your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Text Box 87"/>
            <p:cNvSpPr txBox="1">
              <a:spLocks noChangeArrowheads="1"/>
            </p:cNvSpPr>
            <p:nvPr/>
          </p:nvSpPr>
          <p:spPr bwMode="auto">
            <a:xfrm>
              <a:off x="4181" y="0"/>
              <a:ext cx="1225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 PowerPoint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Animation PowerPoint Templates &amp; Backgrounds for Your Impressive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Text Box 88"/>
            <p:cNvSpPr txBox="1">
              <a:spLocks noChangeArrowheads="1"/>
            </p:cNvSpPr>
            <p:nvPr/>
          </p:nvSpPr>
          <p:spPr bwMode="auto">
            <a:xfrm>
              <a:off x="2004" y="1406"/>
              <a:ext cx="12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Ready to Use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Immense visual appeal - Premade PowerPoint Templates, Professional quality templates in a couple of clicks away!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Text Box 89"/>
            <p:cNvSpPr txBox="1">
              <a:spLocks noChangeArrowheads="1"/>
            </p:cNvSpPr>
            <p:nvPr/>
          </p:nvSpPr>
          <p:spPr bwMode="auto">
            <a:xfrm>
              <a:off x="3455" y="1406"/>
              <a:ext cx="1225" cy="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Diversity of Culture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Experience the diversity of arts and culture - predesigned PowerPoint Design Templates &amp; Diagrams and Layout Slides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9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439" y="1575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1980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0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439" y="1761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1990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1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439" y="1947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2000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2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439" y="2133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2010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3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439" y="2319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-45" normalizeH="0" baseline="0" noProof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2020</a:t>
              </a:r>
              <a:endParaRPr kumimoji="0" lang="zh-CN" altLang="en-US" sz="1800" b="0" i="0" u="none" strike="noStrike" kern="0" cap="none" spc="-45" normalizeH="0" baseline="0" noProof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54" name="Text Box 95"/>
            <p:cNvSpPr txBox="1">
              <a:spLocks noChangeArrowheads="1"/>
            </p:cNvSpPr>
            <p:nvPr/>
          </p:nvSpPr>
          <p:spPr bwMode="auto">
            <a:xfrm>
              <a:off x="780" y="1527"/>
              <a:ext cx="907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5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5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Ready to Use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5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5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Diversity of Culture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25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Animation PowerPoint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5" name="Group 27"/>
            <p:cNvGrpSpPr>
              <a:grpSpLocks/>
            </p:cNvGrpSpPr>
            <p:nvPr/>
          </p:nvGrpSpPr>
          <p:grpSpPr bwMode="auto">
            <a:xfrm>
              <a:off x="575" y="2474"/>
              <a:ext cx="45" cy="226"/>
              <a:chOff x="0" y="0"/>
              <a:chExt cx="71438" cy="358776"/>
            </a:xfrm>
          </p:grpSpPr>
          <p:sp>
            <p:nvSpPr>
              <p:cNvPr id="57" name="Oval 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1438" cy="71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8" name="Oval 97"/>
              <p:cNvSpPr>
                <a:spLocks noChangeArrowheads="1"/>
              </p:cNvSpPr>
              <p:nvPr/>
            </p:nvSpPr>
            <p:spPr bwMode="auto">
              <a:xfrm>
                <a:off x="0" y="142875"/>
                <a:ext cx="71438" cy="71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9" name="Oval 98"/>
              <p:cNvSpPr>
                <a:spLocks noChangeArrowheads="1"/>
              </p:cNvSpPr>
              <p:nvPr/>
            </p:nvSpPr>
            <p:spPr bwMode="auto">
              <a:xfrm>
                <a:off x="0" y="287338"/>
                <a:ext cx="71438" cy="714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6" name="Line 99"/>
            <p:cNvSpPr>
              <a:spLocks noChangeShapeType="1"/>
            </p:cNvSpPr>
            <p:nvPr/>
          </p:nvSpPr>
          <p:spPr bwMode="auto">
            <a:xfrm flipV="1">
              <a:off x="1981" y="1293"/>
              <a:ext cx="0" cy="794"/>
            </a:xfrm>
            <a:prstGeom prst="line">
              <a:avLst/>
            </a:prstGeom>
            <a:noFill/>
            <a:ln w="19050" cap="rnd" cmpd="sng">
              <a:solidFill>
                <a:srgbClr val="333333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66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"/>
          <p:cNvGrpSpPr>
            <a:grpSpLocks/>
          </p:cNvGrpSpPr>
          <p:nvPr/>
        </p:nvGrpSpPr>
        <p:grpSpPr bwMode="auto">
          <a:xfrm>
            <a:off x="846138" y="1268760"/>
            <a:ext cx="7488237" cy="4349750"/>
            <a:chOff x="0" y="0"/>
            <a:chExt cx="4717" cy="2740"/>
          </a:xfrm>
        </p:grpSpPr>
        <p:sp>
          <p:nvSpPr>
            <p:cNvPr id="31" name="Line 410"/>
            <p:cNvSpPr>
              <a:spLocks noChangeShapeType="1"/>
            </p:cNvSpPr>
            <p:nvPr/>
          </p:nvSpPr>
          <p:spPr bwMode="auto">
            <a:xfrm flipV="1">
              <a:off x="2369" y="1151"/>
              <a:ext cx="0" cy="726"/>
            </a:xfrm>
            <a:prstGeom prst="line">
              <a:avLst/>
            </a:prstGeom>
            <a:noFill/>
            <a:ln w="63500" cmpd="sng">
              <a:solidFill>
                <a:srgbClr val="99CC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" name="Freeform 411"/>
            <p:cNvSpPr>
              <a:spLocks/>
            </p:cNvSpPr>
            <p:nvPr/>
          </p:nvSpPr>
          <p:spPr bwMode="auto">
            <a:xfrm flipH="1">
              <a:off x="3617" y="1151"/>
              <a:ext cx="317" cy="816"/>
            </a:xfrm>
            <a:custGeom>
              <a:avLst/>
              <a:gdLst>
                <a:gd name="T0" fmla="*/ 318 w 318"/>
                <a:gd name="T1" fmla="*/ 816 h 816"/>
                <a:gd name="T2" fmla="*/ 0 w 318"/>
                <a:gd name="T3" fmla="*/ 816 h 816"/>
                <a:gd name="T4" fmla="*/ 0 w 318"/>
                <a:gd name="T5" fmla="*/ 0 h 816"/>
                <a:gd name="T6" fmla="*/ 0 w 318"/>
                <a:gd name="T7" fmla="*/ 0 h 816"/>
                <a:gd name="T8" fmla="*/ 318 w 318"/>
                <a:gd name="T9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18" h="816">
                  <a:moveTo>
                    <a:pt x="318" y="816"/>
                  </a:moveTo>
                  <a:lnTo>
                    <a:pt x="0" y="816"/>
                  </a:lnTo>
                  <a:lnTo>
                    <a:pt x="0" y="0"/>
                  </a:lnTo>
                </a:path>
              </a:pathLst>
            </a:custGeom>
            <a:noFill/>
            <a:ln w="63500" cmpd="sng">
              <a:solidFill>
                <a:srgbClr val="0099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Freeform 412"/>
            <p:cNvSpPr>
              <a:spLocks/>
            </p:cNvSpPr>
            <p:nvPr/>
          </p:nvSpPr>
          <p:spPr bwMode="auto">
            <a:xfrm>
              <a:off x="759" y="1151"/>
              <a:ext cx="318" cy="816"/>
            </a:xfrm>
            <a:custGeom>
              <a:avLst/>
              <a:gdLst>
                <a:gd name="T0" fmla="*/ 318 w 318"/>
                <a:gd name="T1" fmla="*/ 816 h 816"/>
                <a:gd name="T2" fmla="*/ 0 w 318"/>
                <a:gd name="T3" fmla="*/ 816 h 816"/>
                <a:gd name="T4" fmla="*/ 0 w 318"/>
                <a:gd name="T5" fmla="*/ 0 h 816"/>
                <a:gd name="T6" fmla="*/ 0 w 318"/>
                <a:gd name="T7" fmla="*/ 0 h 816"/>
                <a:gd name="T8" fmla="*/ 318 w 318"/>
                <a:gd name="T9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18" h="816">
                  <a:moveTo>
                    <a:pt x="318" y="816"/>
                  </a:moveTo>
                  <a:lnTo>
                    <a:pt x="0" y="816"/>
                  </a:lnTo>
                  <a:lnTo>
                    <a:pt x="0" y="0"/>
                  </a:lnTo>
                </a:path>
              </a:pathLst>
            </a:custGeom>
            <a:noFill/>
            <a:ln w="63500" cmpd="sng">
              <a:solidFill>
                <a:srgbClr val="FF9933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AutoShape 413"/>
            <p:cNvSpPr>
              <a:spLocks noChangeArrowheads="1"/>
            </p:cNvSpPr>
            <p:nvPr/>
          </p:nvSpPr>
          <p:spPr bwMode="auto">
            <a:xfrm>
              <a:off x="0" y="0"/>
              <a:ext cx="4717" cy="1125"/>
            </a:xfrm>
            <a:prstGeom prst="roundRect">
              <a:avLst>
                <a:gd name="adj" fmla="val 12343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AutoShape 414"/>
            <p:cNvSpPr>
              <a:spLocks noChangeArrowheads="1"/>
            </p:cNvSpPr>
            <p:nvPr/>
          </p:nvSpPr>
          <p:spPr bwMode="auto">
            <a:xfrm>
              <a:off x="54" y="77"/>
              <a:ext cx="1501" cy="966"/>
            </a:xfrm>
            <a:prstGeom prst="roundRect">
              <a:avLst>
                <a:gd name="adj" fmla="val 11417"/>
              </a:avLst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AutoShape 415"/>
            <p:cNvSpPr>
              <a:spLocks noChangeArrowheads="1"/>
            </p:cNvSpPr>
            <p:nvPr/>
          </p:nvSpPr>
          <p:spPr bwMode="auto">
            <a:xfrm>
              <a:off x="1608" y="77"/>
              <a:ext cx="1501" cy="966"/>
            </a:xfrm>
            <a:prstGeom prst="roundRect">
              <a:avLst>
                <a:gd name="adj" fmla="val 11417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AutoShape 416"/>
            <p:cNvSpPr>
              <a:spLocks noChangeArrowheads="1"/>
            </p:cNvSpPr>
            <p:nvPr/>
          </p:nvSpPr>
          <p:spPr bwMode="auto">
            <a:xfrm>
              <a:off x="3163" y="77"/>
              <a:ext cx="1501" cy="966"/>
            </a:xfrm>
            <a:prstGeom prst="roundRect">
              <a:avLst>
                <a:gd name="adj" fmla="val 11417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38" name="Group 10"/>
            <p:cNvGrpSpPr>
              <a:grpSpLocks/>
            </p:cNvGrpSpPr>
            <p:nvPr/>
          </p:nvGrpSpPr>
          <p:grpSpPr bwMode="auto">
            <a:xfrm>
              <a:off x="1950" y="251"/>
              <a:ext cx="862" cy="568"/>
              <a:chOff x="0" y="0"/>
              <a:chExt cx="728" cy="480"/>
            </a:xfrm>
          </p:grpSpPr>
          <p:sp>
            <p:nvSpPr>
              <p:cNvPr id="56" name="WordArt 4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57" name="WordArt 4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03. 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39" name="Group 13"/>
            <p:cNvGrpSpPr>
              <a:grpSpLocks/>
            </p:cNvGrpSpPr>
            <p:nvPr/>
          </p:nvGrpSpPr>
          <p:grpSpPr bwMode="auto">
            <a:xfrm>
              <a:off x="362" y="251"/>
              <a:ext cx="862" cy="568"/>
              <a:chOff x="0" y="0"/>
              <a:chExt cx="728" cy="480"/>
            </a:xfrm>
          </p:grpSpPr>
          <p:sp>
            <p:nvSpPr>
              <p:cNvPr id="54" name="WordArt 4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55" name="WordArt 4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03. 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40" name="Group 16"/>
            <p:cNvGrpSpPr>
              <a:grpSpLocks/>
            </p:cNvGrpSpPr>
            <p:nvPr/>
          </p:nvGrpSpPr>
          <p:grpSpPr bwMode="auto">
            <a:xfrm>
              <a:off x="3492" y="251"/>
              <a:ext cx="862" cy="568"/>
              <a:chOff x="0" y="0"/>
              <a:chExt cx="728" cy="480"/>
            </a:xfrm>
          </p:grpSpPr>
          <p:sp>
            <p:nvSpPr>
              <p:cNvPr id="52" name="WordArt 4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53" name="WordArt 4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07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03. 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41" name="Group 19"/>
            <p:cNvGrpSpPr>
              <a:grpSpLocks/>
            </p:cNvGrpSpPr>
            <p:nvPr/>
          </p:nvGrpSpPr>
          <p:grpSpPr bwMode="auto">
            <a:xfrm rot="10800000">
              <a:off x="941" y="1412"/>
              <a:ext cx="1131" cy="885"/>
              <a:chOff x="0" y="0"/>
              <a:chExt cx="930" cy="728"/>
            </a:xfrm>
          </p:grpSpPr>
          <p:sp>
            <p:nvSpPr>
              <p:cNvPr id="50" name="AutoShape 4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0" cy="728"/>
              </a:xfrm>
              <a:prstGeom prst="hexagon">
                <a:avLst>
                  <a:gd name="adj" fmla="val 31937"/>
                  <a:gd name="vf" fmla="val 115470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D17D2A"/>
                  </a:gs>
                  <a:gs pos="100000">
                    <a:srgbClr val="FF9933"/>
                  </a:gs>
                </a:gsLst>
                <a:lin ang="18900000" scaled="1"/>
              </a:gradFill>
              <a:ln w="9525" cmpd="sng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9933"/>
                </a:extrusion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1" name="AutoShape 4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9" cy="727"/>
              </a:xfrm>
              <a:prstGeom prst="hexagon">
                <a:avLst>
                  <a:gd name="adj" fmla="val 31946"/>
                  <a:gd name="vf" fmla="val 115470"/>
                </a:avLst>
              </a:prstGeom>
              <a:noFill/>
              <a:ln w="19050" cap="rnd" cmpd="sng">
                <a:solidFill>
                  <a:srgbClr val="FFFFFF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42" name="Group 22"/>
            <p:cNvGrpSpPr>
              <a:grpSpLocks/>
            </p:cNvGrpSpPr>
            <p:nvPr/>
          </p:nvGrpSpPr>
          <p:grpSpPr bwMode="auto">
            <a:xfrm rot="10800000">
              <a:off x="2652" y="1416"/>
              <a:ext cx="1129" cy="882"/>
              <a:chOff x="0" y="0"/>
              <a:chExt cx="929" cy="727"/>
            </a:xfrm>
          </p:grpSpPr>
          <p:sp>
            <p:nvSpPr>
              <p:cNvPr id="48" name="AutoShape 4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9" cy="727"/>
              </a:xfrm>
              <a:prstGeom prst="hexagon">
                <a:avLst>
                  <a:gd name="adj" fmla="val 31946"/>
                  <a:gd name="vf" fmla="val 115470"/>
                </a:avLst>
              </a:prstGeom>
              <a:gradFill rotWithShape="1">
                <a:gsLst>
                  <a:gs pos="0">
                    <a:srgbClr val="0099CC"/>
                  </a:gs>
                  <a:gs pos="50000">
                    <a:srgbClr val="006B8E"/>
                  </a:gs>
                  <a:gs pos="100000">
                    <a:srgbClr val="0099CC"/>
                  </a:gs>
                </a:gsLst>
                <a:lin ang="18900000" scaled="1"/>
              </a:gradFill>
              <a:ln w="9525" cmpd="sng">
                <a:miter lim="800000"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49" name="AutoShape 4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9" cy="727"/>
              </a:xfrm>
              <a:prstGeom prst="hexagon">
                <a:avLst>
                  <a:gd name="adj" fmla="val 31946"/>
                  <a:gd name="vf" fmla="val 115470"/>
                </a:avLst>
              </a:prstGeom>
              <a:noFill/>
              <a:ln w="19050" cap="rnd" cmpd="sng">
                <a:solidFill>
                  <a:srgbClr val="FFFFFF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43" name="AutoShape 432"/>
            <p:cNvSpPr>
              <a:spLocks noChangeArrowheads="1"/>
            </p:cNvSpPr>
            <p:nvPr/>
          </p:nvSpPr>
          <p:spPr bwMode="auto">
            <a:xfrm rot="10800000">
              <a:off x="1796" y="1854"/>
              <a:ext cx="1132" cy="885"/>
            </a:xfrm>
            <a:prstGeom prst="hexagon">
              <a:avLst>
                <a:gd name="adj" fmla="val 31977"/>
                <a:gd name="vf" fmla="val 115470"/>
              </a:avLst>
            </a:prstGeom>
            <a:solidFill>
              <a:srgbClr val="99CC00"/>
            </a:solidFill>
            <a:ln w="9525" cmpd="sng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AutoShape 433"/>
            <p:cNvSpPr>
              <a:spLocks noChangeArrowheads="1"/>
            </p:cNvSpPr>
            <p:nvPr/>
          </p:nvSpPr>
          <p:spPr bwMode="auto">
            <a:xfrm rot="10800000">
              <a:off x="1795" y="1856"/>
              <a:ext cx="1131" cy="884"/>
            </a:xfrm>
            <a:prstGeom prst="hexagon">
              <a:avLst>
                <a:gd name="adj" fmla="val 31985"/>
                <a:gd name="vf" fmla="val 115470"/>
              </a:avLst>
            </a:prstGeom>
            <a:noFill/>
            <a:ln w="19050" cap="rnd" cmpd="sng">
              <a:solidFill>
                <a:srgbClr val="FFFF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WordArt 434"/>
            <p:cNvSpPr>
              <a:spLocks noChangeArrowheads="1" noChangeShapeType="1" noTextEdit="1"/>
            </p:cNvSpPr>
            <p:nvPr/>
          </p:nvSpPr>
          <p:spPr bwMode="auto">
            <a:xfrm>
              <a:off x="2095" y="2240"/>
              <a:ext cx="546" cy="14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6" name="WordArt 435"/>
            <p:cNvSpPr>
              <a:spLocks noChangeArrowheads="1" noChangeShapeType="1" noTextEdit="1"/>
            </p:cNvSpPr>
            <p:nvPr/>
          </p:nvSpPr>
          <p:spPr bwMode="auto">
            <a:xfrm>
              <a:off x="1234" y="1786"/>
              <a:ext cx="546" cy="14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7" name="WordArt 436"/>
            <p:cNvSpPr>
              <a:spLocks noChangeArrowheads="1" noChangeShapeType="1" noTextEdit="1"/>
            </p:cNvSpPr>
            <p:nvPr/>
          </p:nvSpPr>
          <p:spPr bwMode="auto">
            <a:xfrm>
              <a:off x="2958" y="1786"/>
              <a:ext cx="546" cy="14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586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506731"/>
              </p:ext>
            </p:extLst>
          </p:nvPr>
        </p:nvGraphicFramePr>
        <p:xfrm>
          <a:off x="107950" y="1009997"/>
          <a:ext cx="871220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3" imgW="5400000" imgH="3332880" progId="MSGraph.Chart.8">
                  <p:embed/>
                </p:oleObj>
              </mc:Choice>
              <mc:Fallback>
                <p:oleObj r:id="rId3" imgW="5400000" imgH="3332880" progId="MSGraph.Chart.8">
                  <p:embed/>
                  <p:pic>
                    <p:nvPicPr>
                      <p:cNvPr id="0" name="Object 9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009997"/>
                        <a:ext cx="8712200" cy="486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7668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1489075" y="764704"/>
            <a:ext cx="9917113" cy="7610475"/>
            <a:chOff x="-1489075" y="764704"/>
            <a:chExt cx="9917113" cy="7610475"/>
          </a:xfrm>
        </p:grpSpPr>
        <p:grpSp>
          <p:nvGrpSpPr>
            <p:cNvPr id="27" name="Group 2"/>
            <p:cNvGrpSpPr>
              <a:grpSpLocks/>
            </p:cNvGrpSpPr>
            <p:nvPr/>
          </p:nvGrpSpPr>
          <p:grpSpPr bwMode="auto">
            <a:xfrm>
              <a:off x="4319588" y="764704"/>
              <a:ext cx="1955800" cy="1955800"/>
              <a:chOff x="0" y="0"/>
              <a:chExt cx="1232" cy="1232"/>
            </a:xfrm>
          </p:grpSpPr>
          <p:sp>
            <p:nvSpPr>
              <p:cNvPr id="28" name="Freeform 76"/>
              <p:cNvSpPr>
                <a:spLocks noEditPoints="1"/>
              </p:cNvSpPr>
              <p:nvPr/>
            </p:nvSpPr>
            <p:spPr bwMode="auto">
              <a:xfrm>
                <a:off x="432" y="432"/>
                <a:ext cx="368" cy="368"/>
              </a:xfrm>
              <a:custGeom>
                <a:avLst/>
                <a:gdLst>
                  <a:gd name="T0" fmla="*/ 0 w 368"/>
                  <a:gd name="T1" fmla="*/ 184 h 368"/>
                  <a:gd name="T2" fmla="*/ 4 w 368"/>
                  <a:gd name="T3" fmla="*/ 222 h 368"/>
                  <a:gd name="T4" fmla="*/ 14 w 368"/>
                  <a:gd name="T5" fmla="*/ 256 h 368"/>
                  <a:gd name="T6" fmla="*/ 32 w 368"/>
                  <a:gd name="T7" fmla="*/ 286 h 368"/>
                  <a:gd name="T8" fmla="*/ 54 w 368"/>
                  <a:gd name="T9" fmla="*/ 314 h 368"/>
                  <a:gd name="T10" fmla="*/ 82 w 368"/>
                  <a:gd name="T11" fmla="*/ 336 h 368"/>
                  <a:gd name="T12" fmla="*/ 112 w 368"/>
                  <a:gd name="T13" fmla="*/ 354 h 368"/>
                  <a:gd name="T14" fmla="*/ 146 w 368"/>
                  <a:gd name="T15" fmla="*/ 364 h 368"/>
                  <a:gd name="T16" fmla="*/ 184 w 368"/>
                  <a:gd name="T17" fmla="*/ 368 h 368"/>
                  <a:gd name="T18" fmla="*/ 222 w 368"/>
                  <a:gd name="T19" fmla="*/ 364 h 368"/>
                  <a:gd name="T20" fmla="*/ 256 w 368"/>
                  <a:gd name="T21" fmla="*/ 354 h 368"/>
                  <a:gd name="T22" fmla="*/ 286 w 368"/>
                  <a:gd name="T23" fmla="*/ 336 h 368"/>
                  <a:gd name="T24" fmla="*/ 314 w 368"/>
                  <a:gd name="T25" fmla="*/ 314 h 368"/>
                  <a:gd name="T26" fmla="*/ 336 w 368"/>
                  <a:gd name="T27" fmla="*/ 286 h 368"/>
                  <a:gd name="T28" fmla="*/ 354 w 368"/>
                  <a:gd name="T29" fmla="*/ 256 h 368"/>
                  <a:gd name="T30" fmla="*/ 364 w 368"/>
                  <a:gd name="T31" fmla="*/ 222 h 368"/>
                  <a:gd name="T32" fmla="*/ 368 w 368"/>
                  <a:gd name="T33" fmla="*/ 184 h 368"/>
                  <a:gd name="T34" fmla="*/ 364 w 368"/>
                  <a:gd name="T35" fmla="*/ 146 h 368"/>
                  <a:gd name="T36" fmla="*/ 354 w 368"/>
                  <a:gd name="T37" fmla="*/ 112 h 368"/>
                  <a:gd name="T38" fmla="*/ 336 w 368"/>
                  <a:gd name="T39" fmla="*/ 82 h 368"/>
                  <a:gd name="T40" fmla="*/ 314 w 368"/>
                  <a:gd name="T41" fmla="*/ 54 h 368"/>
                  <a:gd name="T42" fmla="*/ 286 w 368"/>
                  <a:gd name="T43" fmla="*/ 32 h 368"/>
                  <a:gd name="T44" fmla="*/ 256 w 368"/>
                  <a:gd name="T45" fmla="*/ 14 h 368"/>
                  <a:gd name="T46" fmla="*/ 222 w 368"/>
                  <a:gd name="T47" fmla="*/ 4 h 368"/>
                  <a:gd name="T48" fmla="*/ 184 w 368"/>
                  <a:gd name="T49" fmla="*/ 0 h 368"/>
                  <a:gd name="T50" fmla="*/ 146 w 368"/>
                  <a:gd name="T51" fmla="*/ 4 h 368"/>
                  <a:gd name="T52" fmla="*/ 112 w 368"/>
                  <a:gd name="T53" fmla="*/ 14 h 368"/>
                  <a:gd name="T54" fmla="*/ 82 w 368"/>
                  <a:gd name="T55" fmla="*/ 32 h 368"/>
                  <a:gd name="T56" fmla="*/ 54 w 368"/>
                  <a:gd name="T57" fmla="*/ 54 h 368"/>
                  <a:gd name="T58" fmla="*/ 32 w 368"/>
                  <a:gd name="T59" fmla="*/ 82 h 368"/>
                  <a:gd name="T60" fmla="*/ 14 w 368"/>
                  <a:gd name="T61" fmla="*/ 112 h 368"/>
                  <a:gd name="T62" fmla="*/ 4 w 368"/>
                  <a:gd name="T63" fmla="*/ 146 h 368"/>
                  <a:gd name="T64" fmla="*/ 0 w 368"/>
                  <a:gd name="T65" fmla="*/ 184 h 368"/>
                  <a:gd name="T66" fmla="*/ 80 w 368"/>
                  <a:gd name="T67" fmla="*/ 184 h 368"/>
                  <a:gd name="T68" fmla="*/ 88 w 368"/>
                  <a:gd name="T69" fmla="*/ 144 h 368"/>
                  <a:gd name="T70" fmla="*/ 110 w 368"/>
                  <a:gd name="T71" fmla="*/ 110 h 368"/>
                  <a:gd name="T72" fmla="*/ 144 w 368"/>
                  <a:gd name="T73" fmla="*/ 88 h 368"/>
                  <a:gd name="T74" fmla="*/ 184 w 368"/>
                  <a:gd name="T75" fmla="*/ 80 h 368"/>
                  <a:gd name="T76" fmla="*/ 224 w 368"/>
                  <a:gd name="T77" fmla="*/ 88 h 368"/>
                  <a:gd name="T78" fmla="*/ 258 w 368"/>
                  <a:gd name="T79" fmla="*/ 110 h 368"/>
                  <a:gd name="T80" fmla="*/ 280 w 368"/>
                  <a:gd name="T81" fmla="*/ 144 h 368"/>
                  <a:gd name="T82" fmla="*/ 288 w 368"/>
                  <a:gd name="T83" fmla="*/ 184 h 368"/>
                  <a:gd name="T84" fmla="*/ 280 w 368"/>
                  <a:gd name="T85" fmla="*/ 224 h 368"/>
                  <a:gd name="T86" fmla="*/ 258 w 368"/>
                  <a:gd name="T87" fmla="*/ 258 h 368"/>
                  <a:gd name="T88" fmla="*/ 224 w 368"/>
                  <a:gd name="T89" fmla="*/ 280 h 368"/>
                  <a:gd name="T90" fmla="*/ 184 w 368"/>
                  <a:gd name="T91" fmla="*/ 288 h 368"/>
                  <a:gd name="T92" fmla="*/ 144 w 368"/>
                  <a:gd name="T93" fmla="*/ 280 h 368"/>
                  <a:gd name="T94" fmla="*/ 110 w 368"/>
                  <a:gd name="T95" fmla="*/ 258 h 368"/>
                  <a:gd name="T96" fmla="*/ 88 w 368"/>
                  <a:gd name="T97" fmla="*/ 224 h 368"/>
                  <a:gd name="T98" fmla="*/ 80 w 368"/>
                  <a:gd name="T99" fmla="*/ 184 h 368"/>
                  <a:gd name="T100" fmla="*/ 0 w 368"/>
                  <a:gd name="T101" fmla="*/ 0 h 368"/>
                  <a:gd name="T102" fmla="*/ 368 w 368"/>
                  <a:gd name="T103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T100" t="T101" r="T102" b="T103"/>
                <a:pathLst>
                  <a:path w="368" h="368">
                    <a:moveTo>
                      <a:pt x="0" y="184"/>
                    </a:moveTo>
                    <a:lnTo>
                      <a:pt x="0" y="184"/>
                    </a:lnTo>
                    <a:lnTo>
                      <a:pt x="0" y="202"/>
                    </a:lnTo>
                    <a:lnTo>
                      <a:pt x="4" y="222"/>
                    </a:lnTo>
                    <a:lnTo>
                      <a:pt x="8" y="238"/>
                    </a:lnTo>
                    <a:lnTo>
                      <a:pt x="14" y="256"/>
                    </a:lnTo>
                    <a:lnTo>
                      <a:pt x="22" y="272"/>
                    </a:lnTo>
                    <a:lnTo>
                      <a:pt x="32" y="286"/>
                    </a:lnTo>
                    <a:lnTo>
                      <a:pt x="42" y="300"/>
                    </a:lnTo>
                    <a:lnTo>
                      <a:pt x="54" y="314"/>
                    </a:lnTo>
                    <a:lnTo>
                      <a:pt x="68" y="326"/>
                    </a:lnTo>
                    <a:lnTo>
                      <a:pt x="82" y="336"/>
                    </a:lnTo>
                    <a:lnTo>
                      <a:pt x="96" y="346"/>
                    </a:lnTo>
                    <a:lnTo>
                      <a:pt x="112" y="354"/>
                    </a:lnTo>
                    <a:lnTo>
                      <a:pt x="130" y="360"/>
                    </a:lnTo>
                    <a:lnTo>
                      <a:pt x="146" y="364"/>
                    </a:lnTo>
                    <a:lnTo>
                      <a:pt x="166" y="368"/>
                    </a:lnTo>
                    <a:lnTo>
                      <a:pt x="184" y="368"/>
                    </a:lnTo>
                    <a:lnTo>
                      <a:pt x="202" y="368"/>
                    </a:lnTo>
                    <a:lnTo>
                      <a:pt x="222" y="364"/>
                    </a:lnTo>
                    <a:lnTo>
                      <a:pt x="238" y="360"/>
                    </a:lnTo>
                    <a:lnTo>
                      <a:pt x="256" y="354"/>
                    </a:lnTo>
                    <a:lnTo>
                      <a:pt x="272" y="346"/>
                    </a:lnTo>
                    <a:lnTo>
                      <a:pt x="286" y="336"/>
                    </a:lnTo>
                    <a:lnTo>
                      <a:pt x="300" y="326"/>
                    </a:lnTo>
                    <a:lnTo>
                      <a:pt x="314" y="314"/>
                    </a:lnTo>
                    <a:lnTo>
                      <a:pt x="326" y="300"/>
                    </a:lnTo>
                    <a:lnTo>
                      <a:pt x="336" y="286"/>
                    </a:lnTo>
                    <a:lnTo>
                      <a:pt x="346" y="272"/>
                    </a:lnTo>
                    <a:lnTo>
                      <a:pt x="354" y="256"/>
                    </a:lnTo>
                    <a:lnTo>
                      <a:pt x="360" y="238"/>
                    </a:lnTo>
                    <a:lnTo>
                      <a:pt x="364" y="222"/>
                    </a:lnTo>
                    <a:lnTo>
                      <a:pt x="368" y="202"/>
                    </a:lnTo>
                    <a:lnTo>
                      <a:pt x="368" y="184"/>
                    </a:lnTo>
                    <a:lnTo>
                      <a:pt x="368" y="166"/>
                    </a:lnTo>
                    <a:lnTo>
                      <a:pt x="364" y="146"/>
                    </a:lnTo>
                    <a:lnTo>
                      <a:pt x="360" y="130"/>
                    </a:lnTo>
                    <a:lnTo>
                      <a:pt x="354" y="112"/>
                    </a:lnTo>
                    <a:lnTo>
                      <a:pt x="346" y="96"/>
                    </a:lnTo>
                    <a:lnTo>
                      <a:pt x="336" y="82"/>
                    </a:lnTo>
                    <a:lnTo>
                      <a:pt x="326" y="68"/>
                    </a:lnTo>
                    <a:lnTo>
                      <a:pt x="314" y="54"/>
                    </a:lnTo>
                    <a:lnTo>
                      <a:pt x="300" y="42"/>
                    </a:lnTo>
                    <a:lnTo>
                      <a:pt x="286" y="32"/>
                    </a:lnTo>
                    <a:lnTo>
                      <a:pt x="272" y="22"/>
                    </a:lnTo>
                    <a:lnTo>
                      <a:pt x="256" y="14"/>
                    </a:lnTo>
                    <a:lnTo>
                      <a:pt x="238" y="8"/>
                    </a:lnTo>
                    <a:lnTo>
                      <a:pt x="222" y="4"/>
                    </a:lnTo>
                    <a:lnTo>
                      <a:pt x="202" y="0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46" y="4"/>
                    </a:lnTo>
                    <a:lnTo>
                      <a:pt x="130" y="8"/>
                    </a:lnTo>
                    <a:lnTo>
                      <a:pt x="112" y="14"/>
                    </a:lnTo>
                    <a:lnTo>
                      <a:pt x="96" y="22"/>
                    </a:lnTo>
                    <a:lnTo>
                      <a:pt x="82" y="32"/>
                    </a:lnTo>
                    <a:lnTo>
                      <a:pt x="68" y="42"/>
                    </a:lnTo>
                    <a:lnTo>
                      <a:pt x="54" y="54"/>
                    </a:lnTo>
                    <a:lnTo>
                      <a:pt x="42" y="68"/>
                    </a:lnTo>
                    <a:lnTo>
                      <a:pt x="32" y="82"/>
                    </a:lnTo>
                    <a:lnTo>
                      <a:pt x="22" y="96"/>
                    </a:lnTo>
                    <a:lnTo>
                      <a:pt x="14" y="112"/>
                    </a:lnTo>
                    <a:lnTo>
                      <a:pt x="8" y="130"/>
                    </a:lnTo>
                    <a:lnTo>
                      <a:pt x="4" y="146"/>
                    </a:lnTo>
                    <a:lnTo>
                      <a:pt x="0" y="166"/>
                    </a:lnTo>
                    <a:lnTo>
                      <a:pt x="0" y="184"/>
                    </a:lnTo>
                    <a:close/>
                    <a:moveTo>
                      <a:pt x="80" y="184"/>
                    </a:moveTo>
                    <a:lnTo>
                      <a:pt x="80" y="184"/>
                    </a:lnTo>
                    <a:lnTo>
                      <a:pt x="82" y="164"/>
                    </a:lnTo>
                    <a:lnTo>
                      <a:pt x="88" y="144"/>
                    </a:lnTo>
                    <a:lnTo>
                      <a:pt x="98" y="126"/>
                    </a:lnTo>
                    <a:lnTo>
                      <a:pt x="110" y="110"/>
                    </a:lnTo>
                    <a:lnTo>
                      <a:pt x="126" y="98"/>
                    </a:lnTo>
                    <a:lnTo>
                      <a:pt x="144" y="88"/>
                    </a:lnTo>
                    <a:lnTo>
                      <a:pt x="164" y="82"/>
                    </a:lnTo>
                    <a:lnTo>
                      <a:pt x="184" y="80"/>
                    </a:lnTo>
                    <a:lnTo>
                      <a:pt x="204" y="82"/>
                    </a:lnTo>
                    <a:lnTo>
                      <a:pt x="224" y="88"/>
                    </a:lnTo>
                    <a:lnTo>
                      <a:pt x="242" y="98"/>
                    </a:lnTo>
                    <a:lnTo>
                      <a:pt x="258" y="110"/>
                    </a:lnTo>
                    <a:lnTo>
                      <a:pt x="270" y="126"/>
                    </a:lnTo>
                    <a:lnTo>
                      <a:pt x="280" y="144"/>
                    </a:lnTo>
                    <a:lnTo>
                      <a:pt x="286" y="164"/>
                    </a:lnTo>
                    <a:lnTo>
                      <a:pt x="288" y="184"/>
                    </a:lnTo>
                    <a:lnTo>
                      <a:pt x="286" y="204"/>
                    </a:lnTo>
                    <a:lnTo>
                      <a:pt x="280" y="224"/>
                    </a:lnTo>
                    <a:lnTo>
                      <a:pt x="270" y="242"/>
                    </a:lnTo>
                    <a:lnTo>
                      <a:pt x="258" y="258"/>
                    </a:lnTo>
                    <a:lnTo>
                      <a:pt x="242" y="270"/>
                    </a:lnTo>
                    <a:lnTo>
                      <a:pt x="224" y="280"/>
                    </a:lnTo>
                    <a:lnTo>
                      <a:pt x="204" y="286"/>
                    </a:lnTo>
                    <a:lnTo>
                      <a:pt x="184" y="288"/>
                    </a:lnTo>
                    <a:lnTo>
                      <a:pt x="164" y="286"/>
                    </a:lnTo>
                    <a:lnTo>
                      <a:pt x="144" y="280"/>
                    </a:lnTo>
                    <a:lnTo>
                      <a:pt x="126" y="270"/>
                    </a:lnTo>
                    <a:lnTo>
                      <a:pt x="110" y="258"/>
                    </a:lnTo>
                    <a:lnTo>
                      <a:pt x="98" y="242"/>
                    </a:lnTo>
                    <a:lnTo>
                      <a:pt x="88" y="224"/>
                    </a:lnTo>
                    <a:lnTo>
                      <a:pt x="82" y="204"/>
                    </a:lnTo>
                    <a:lnTo>
                      <a:pt x="80" y="184"/>
                    </a:lnTo>
                    <a:close/>
                  </a:path>
                </a:pathLst>
              </a:custGeom>
              <a:solidFill>
                <a:srgbClr val="C0C0C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9" name="Freeform 77"/>
              <p:cNvSpPr>
                <a:spLocks noEditPoints="1"/>
              </p:cNvSpPr>
              <p:nvPr/>
            </p:nvSpPr>
            <p:spPr bwMode="auto">
              <a:xfrm>
                <a:off x="288" y="288"/>
                <a:ext cx="656" cy="656"/>
              </a:xfrm>
              <a:custGeom>
                <a:avLst/>
                <a:gdLst>
                  <a:gd name="T0" fmla="*/ 2 w 656"/>
                  <a:gd name="T1" fmla="*/ 362 h 656"/>
                  <a:gd name="T2" fmla="*/ 26 w 656"/>
                  <a:gd name="T3" fmla="*/ 456 h 656"/>
                  <a:gd name="T4" fmla="*/ 74 w 656"/>
                  <a:gd name="T5" fmla="*/ 536 h 656"/>
                  <a:gd name="T6" fmla="*/ 144 w 656"/>
                  <a:gd name="T7" fmla="*/ 600 h 656"/>
                  <a:gd name="T8" fmla="*/ 230 w 656"/>
                  <a:gd name="T9" fmla="*/ 642 h 656"/>
                  <a:gd name="T10" fmla="*/ 328 w 656"/>
                  <a:gd name="T11" fmla="*/ 656 h 656"/>
                  <a:gd name="T12" fmla="*/ 426 w 656"/>
                  <a:gd name="T13" fmla="*/ 642 h 656"/>
                  <a:gd name="T14" fmla="*/ 512 w 656"/>
                  <a:gd name="T15" fmla="*/ 600 h 656"/>
                  <a:gd name="T16" fmla="*/ 582 w 656"/>
                  <a:gd name="T17" fmla="*/ 536 h 656"/>
                  <a:gd name="T18" fmla="*/ 630 w 656"/>
                  <a:gd name="T19" fmla="*/ 456 h 656"/>
                  <a:gd name="T20" fmla="*/ 654 w 656"/>
                  <a:gd name="T21" fmla="*/ 362 h 656"/>
                  <a:gd name="T22" fmla="*/ 650 w 656"/>
                  <a:gd name="T23" fmla="*/ 262 h 656"/>
                  <a:gd name="T24" fmla="*/ 616 w 656"/>
                  <a:gd name="T25" fmla="*/ 172 h 656"/>
                  <a:gd name="T26" fmla="*/ 560 w 656"/>
                  <a:gd name="T27" fmla="*/ 96 h 656"/>
                  <a:gd name="T28" fmla="*/ 484 w 656"/>
                  <a:gd name="T29" fmla="*/ 40 h 656"/>
                  <a:gd name="T30" fmla="*/ 394 w 656"/>
                  <a:gd name="T31" fmla="*/ 6 h 656"/>
                  <a:gd name="T32" fmla="*/ 294 w 656"/>
                  <a:gd name="T33" fmla="*/ 2 h 656"/>
                  <a:gd name="T34" fmla="*/ 200 w 656"/>
                  <a:gd name="T35" fmla="*/ 26 h 656"/>
                  <a:gd name="T36" fmla="*/ 120 w 656"/>
                  <a:gd name="T37" fmla="*/ 74 h 656"/>
                  <a:gd name="T38" fmla="*/ 56 w 656"/>
                  <a:gd name="T39" fmla="*/ 144 h 656"/>
                  <a:gd name="T40" fmla="*/ 14 w 656"/>
                  <a:gd name="T41" fmla="*/ 230 h 656"/>
                  <a:gd name="T42" fmla="*/ 0 w 656"/>
                  <a:gd name="T43" fmla="*/ 328 h 656"/>
                  <a:gd name="T44" fmla="*/ 82 w 656"/>
                  <a:gd name="T45" fmla="*/ 302 h 656"/>
                  <a:gd name="T46" fmla="*/ 100 w 656"/>
                  <a:gd name="T47" fmla="*/ 232 h 656"/>
                  <a:gd name="T48" fmla="*/ 136 w 656"/>
                  <a:gd name="T49" fmla="*/ 170 h 656"/>
                  <a:gd name="T50" fmla="*/ 190 w 656"/>
                  <a:gd name="T51" fmla="*/ 122 h 656"/>
                  <a:gd name="T52" fmla="*/ 254 w 656"/>
                  <a:gd name="T53" fmla="*/ 92 h 656"/>
                  <a:gd name="T54" fmla="*/ 328 w 656"/>
                  <a:gd name="T55" fmla="*/ 80 h 656"/>
                  <a:gd name="T56" fmla="*/ 402 w 656"/>
                  <a:gd name="T57" fmla="*/ 92 h 656"/>
                  <a:gd name="T58" fmla="*/ 466 w 656"/>
                  <a:gd name="T59" fmla="*/ 122 h 656"/>
                  <a:gd name="T60" fmla="*/ 520 w 656"/>
                  <a:gd name="T61" fmla="*/ 170 h 656"/>
                  <a:gd name="T62" fmla="*/ 556 w 656"/>
                  <a:gd name="T63" fmla="*/ 232 h 656"/>
                  <a:gd name="T64" fmla="*/ 574 w 656"/>
                  <a:gd name="T65" fmla="*/ 302 h 656"/>
                  <a:gd name="T66" fmla="*/ 570 w 656"/>
                  <a:gd name="T67" fmla="*/ 378 h 656"/>
                  <a:gd name="T68" fmla="*/ 546 w 656"/>
                  <a:gd name="T69" fmla="*/ 446 h 656"/>
                  <a:gd name="T70" fmla="*/ 504 w 656"/>
                  <a:gd name="T71" fmla="*/ 504 h 656"/>
                  <a:gd name="T72" fmla="*/ 446 w 656"/>
                  <a:gd name="T73" fmla="*/ 546 h 656"/>
                  <a:gd name="T74" fmla="*/ 378 w 656"/>
                  <a:gd name="T75" fmla="*/ 570 h 656"/>
                  <a:gd name="T76" fmla="*/ 302 w 656"/>
                  <a:gd name="T77" fmla="*/ 574 h 656"/>
                  <a:gd name="T78" fmla="*/ 232 w 656"/>
                  <a:gd name="T79" fmla="*/ 556 h 656"/>
                  <a:gd name="T80" fmla="*/ 170 w 656"/>
                  <a:gd name="T81" fmla="*/ 520 h 656"/>
                  <a:gd name="T82" fmla="*/ 122 w 656"/>
                  <a:gd name="T83" fmla="*/ 466 h 656"/>
                  <a:gd name="T84" fmla="*/ 92 w 656"/>
                  <a:gd name="T85" fmla="*/ 402 h 656"/>
                  <a:gd name="T86" fmla="*/ 80 w 656"/>
                  <a:gd name="T87" fmla="*/ 328 h 656"/>
                  <a:gd name="T88" fmla="*/ 0 w 656"/>
                  <a:gd name="T89" fmla="*/ 0 h 656"/>
                  <a:gd name="T90" fmla="*/ 656 w 656"/>
                  <a:gd name="T91" fmla="*/ 656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T88" t="T89" r="T90" b="T91"/>
                <a:pathLst>
                  <a:path w="656" h="656">
                    <a:moveTo>
                      <a:pt x="0" y="328"/>
                    </a:moveTo>
                    <a:lnTo>
                      <a:pt x="0" y="328"/>
                    </a:lnTo>
                    <a:lnTo>
                      <a:pt x="2" y="362"/>
                    </a:lnTo>
                    <a:lnTo>
                      <a:pt x="6" y="394"/>
                    </a:lnTo>
                    <a:lnTo>
                      <a:pt x="14" y="426"/>
                    </a:lnTo>
                    <a:lnTo>
                      <a:pt x="26" y="456"/>
                    </a:lnTo>
                    <a:lnTo>
                      <a:pt x="40" y="484"/>
                    </a:lnTo>
                    <a:lnTo>
                      <a:pt x="56" y="512"/>
                    </a:lnTo>
                    <a:lnTo>
                      <a:pt x="74" y="536"/>
                    </a:lnTo>
                    <a:lnTo>
                      <a:pt x="96" y="560"/>
                    </a:lnTo>
                    <a:lnTo>
                      <a:pt x="120" y="582"/>
                    </a:lnTo>
                    <a:lnTo>
                      <a:pt x="144" y="600"/>
                    </a:lnTo>
                    <a:lnTo>
                      <a:pt x="172" y="616"/>
                    </a:lnTo>
                    <a:lnTo>
                      <a:pt x="200" y="630"/>
                    </a:lnTo>
                    <a:lnTo>
                      <a:pt x="230" y="642"/>
                    </a:lnTo>
                    <a:lnTo>
                      <a:pt x="262" y="650"/>
                    </a:lnTo>
                    <a:lnTo>
                      <a:pt x="294" y="654"/>
                    </a:lnTo>
                    <a:lnTo>
                      <a:pt x="328" y="656"/>
                    </a:lnTo>
                    <a:lnTo>
                      <a:pt x="362" y="654"/>
                    </a:lnTo>
                    <a:lnTo>
                      <a:pt x="394" y="650"/>
                    </a:lnTo>
                    <a:lnTo>
                      <a:pt x="426" y="642"/>
                    </a:lnTo>
                    <a:lnTo>
                      <a:pt x="456" y="630"/>
                    </a:lnTo>
                    <a:lnTo>
                      <a:pt x="484" y="616"/>
                    </a:lnTo>
                    <a:lnTo>
                      <a:pt x="512" y="600"/>
                    </a:lnTo>
                    <a:lnTo>
                      <a:pt x="536" y="582"/>
                    </a:lnTo>
                    <a:lnTo>
                      <a:pt x="560" y="560"/>
                    </a:lnTo>
                    <a:lnTo>
                      <a:pt x="582" y="536"/>
                    </a:lnTo>
                    <a:lnTo>
                      <a:pt x="600" y="512"/>
                    </a:lnTo>
                    <a:lnTo>
                      <a:pt x="616" y="484"/>
                    </a:lnTo>
                    <a:lnTo>
                      <a:pt x="630" y="456"/>
                    </a:lnTo>
                    <a:lnTo>
                      <a:pt x="642" y="426"/>
                    </a:lnTo>
                    <a:lnTo>
                      <a:pt x="650" y="394"/>
                    </a:lnTo>
                    <a:lnTo>
                      <a:pt x="654" y="362"/>
                    </a:lnTo>
                    <a:lnTo>
                      <a:pt x="656" y="328"/>
                    </a:lnTo>
                    <a:lnTo>
                      <a:pt x="654" y="294"/>
                    </a:lnTo>
                    <a:lnTo>
                      <a:pt x="650" y="262"/>
                    </a:lnTo>
                    <a:lnTo>
                      <a:pt x="642" y="230"/>
                    </a:lnTo>
                    <a:lnTo>
                      <a:pt x="630" y="200"/>
                    </a:lnTo>
                    <a:lnTo>
                      <a:pt x="616" y="172"/>
                    </a:lnTo>
                    <a:lnTo>
                      <a:pt x="600" y="144"/>
                    </a:lnTo>
                    <a:lnTo>
                      <a:pt x="582" y="120"/>
                    </a:lnTo>
                    <a:lnTo>
                      <a:pt x="560" y="96"/>
                    </a:lnTo>
                    <a:lnTo>
                      <a:pt x="536" y="74"/>
                    </a:lnTo>
                    <a:lnTo>
                      <a:pt x="512" y="56"/>
                    </a:lnTo>
                    <a:lnTo>
                      <a:pt x="484" y="40"/>
                    </a:lnTo>
                    <a:lnTo>
                      <a:pt x="456" y="26"/>
                    </a:lnTo>
                    <a:lnTo>
                      <a:pt x="426" y="14"/>
                    </a:lnTo>
                    <a:lnTo>
                      <a:pt x="394" y="6"/>
                    </a:lnTo>
                    <a:lnTo>
                      <a:pt x="362" y="2"/>
                    </a:lnTo>
                    <a:lnTo>
                      <a:pt x="328" y="0"/>
                    </a:lnTo>
                    <a:lnTo>
                      <a:pt x="294" y="2"/>
                    </a:lnTo>
                    <a:lnTo>
                      <a:pt x="262" y="6"/>
                    </a:lnTo>
                    <a:lnTo>
                      <a:pt x="230" y="14"/>
                    </a:lnTo>
                    <a:lnTo>
                      <a:pt x="200" y="26"/>
                    </a:lnTo>
                    <a:lnTo>
                      <a:pt x="172" y="40"/>
                    </a:lnTo>
                    <a:lnTo>
                      <a:pt x="144" y="56"/>
                    </a:lnTo>
                    <a:lnTo>
                      <a:pt x="120" y="74"/>
                    </a:lnTo>
                    <a:lnTo>
                      <a:pt x="96" y="96"/>
                    </a:lnTo>
                    <a:lnTo>
                      <a:pt x="74" y="120"/>
                    </a:lnTo>
                    <a:lnTo>
                      <a:pt x="56" y="144"/>
                    </a:lnTo>
                    <a:lnTo>
                      <a:pt x="40" y="172"/>
                    </a:lnTo>
                    <a:lnTo>
                      <a:pt x="26" y="200"/>
                    </a:lnTo>
                    <a:lnTo>
                      <a:pt x="14" y="230"/>
                    </a:lnTo>
                    <a:lnTo>
                      <a:pt x="6" y="262"/>
                    </a:lnTo>
                    <a:lnTo>
                      <a:pt x="2" y="294"/>
                    </a:lnTo>
                    <a:lnTo>
                      <a:pt x="0" y="328"/>
                    </a:lnTo>
                    <a:close/>
                    <a:moveTo>
                      <a:pt x="80" y="328"/>
                    </a:moveTo>
                    <a:lnTo>
                      <a:pt x="80" y="328"/>
                    </a:lnTo>
                    <a:lnTo>
                      <a:pt x="82" y="302"/>
                    </a:lnTo>
                    <a:lnTo>
                      <a:pt x="86" y="278"/>
                    </a:lnTo>
                    <a:lnTo>
                      <a:pt x="92" y="254"/>
                    </a:lnTo>
                    <a:lnTo>
                      <a:pt x="100" y="232"/>
                    </a:lnTo>
                    <a:lnTo>
                      <a:pt x="110" y="210"/>
                    </a:lnTo>
                    <a:lnTo>
                      <a:pt x="122" y="190"/>
                    </a:lnTo>
                    <a:lnTo>
                      <a:pt x="136" y="170"/>
                    </a:lnTo>
                    <a:lnTo>
                      <a:pt x="152" y="152"/>
                    </a:lnTo>
                    <a:lnTo>
                      <a:pt x="170" y="136"/>
                    </a:lnTo>
                    <a:lnTo>
                      <a:pt x="190" y="122"/>
                    </a:lnTo>
                    <a:lnTo>
                      <a:pt x="210" y="110"/>
                    </a:lnTo>
                    <a:lnTo>
                      <a:pt x="232" y="100"/>
                    </a:lnTo>
                    <a:lnTo>
                      <a:pt x="254" y="92"/>
                    </a:lnTo>
                    <a:lnTo>
                      <a:pt x="278" y="86"/>
                    </a:lnTo>
                    <a:lnTo>
                      <a:pt x="302" y="82"/>
                    </a:lnTo>
                    <a:lnTo>
                      <a:pt x="328" y="80"/>
                    </a:lnTo>
                    <a:lnTo>
                      <a:pt x="354" y="82"/>
                    </a:lnTo>
                    <a:lnTo>
                      <a:pt x="378" y="86"/>
                    </a:lnTo>
                    <a:lnTo>
                      <a:pt x="402" y="92"/>
                    </a:lnTo>
                    <a:lnTo>
                      <a:pt x="424" y="100"/>
                    </a:lnTo>
                    <a:lnTo>
                      <a:pt x="446" y="110"/>
                    </a:lnTo>
                    <a:lnTo>
                      <a:pt x="466" y="122"/>
                    </a:lnTo>
                    <a:lnTo>
                      <a:pt x="486" y="136"/>
                    </a:lnTo>
                    <a:lnTo>
                      <a:pt x="504" y="152"/>
                    </a:lnTo>
                    <a:lnTo>
                      <a:pt x="520" y="170"/>
                    </a:lnTo>
                    <a:lnTo>
                      <a:pt x="534" y="190"/>
                    </a:lnTo>
                    <a:lnTo>
                      <a:pt x="546" y="210"/>
                    </a:lnTo>
                    <a:lnTo>
                      <a:pt x="556" y="232"/>
                    </a:lnTo>
                    <a:lnTo>
                      <a:pt x="564" y="254"/>
                    </a:lnTo>
                    <a:lnTo>
                      <a:pt x="570" y="278"/>
                    </a:lnTo>
                    <a:lnTo>
                      <a:pt x="574" y="302"/>
                    </a:lnTo>
                    <a:lnTo>
                      <a:pt x="576" y="328"/>
                    </a:lnTo>
                    <a:lnTo>
                      <a:pt x="574" y="354"/>
                    </a:lnTo>
                    <a:lnTo>
                      <a:pt x="570" y="378"/>
                    </a:lnTo>
                    <a:lnTo>
                      <a:pt x="564" y="402"/>
                    </a:lnTo>
                    <a:lnTo>
                      <a:pt x="556" y="424"/>
                    </a:lnTo>
                    <a:lnTo>
                      <a:pt x="546" y="446"/>
                    </a:lnTo>
                    <a:lnTo>
                      <a:pt x="534" y="466"/>
                    </a:lnTo>
                    <a:lnTo>
                      <a:pt x="520" y="486"/>
                    </a:lnTo>
                    <a:lnTo>
                      <a:pt x="504" y="504"/>
                    </a:lnTo>
                    <a:lnTo>
                      <a:pt x="486" y="520"/>
                    </a:lnTo>
                    <a:lnTo>
                      <a:pt x="466" y="534"/>
                    </a:lnTo>
                    <a:lnTo>
                      <a:pt x="446" y="546"/>
                    </a:lnTo>
                    <a:lnTo>
                      <a:pt x="424" y="556"/>
                    </a:lnTo>
                    <a:lnTo>
                      <a:pt x="402" y="564"/>
                    </a:lnTo>
                    <a:lnTo>
                      <a:pt x="378" y="570"/>
                    </a:lnTo>
                    <a:lnTo>
                      <a:pt x="354" y="574"/>
                    </a:lnTo>
                    <a:lnTo>
                      <a:pt x="328" y="576"/>
                    </a:lnTo>
                    <a:lnTo>
                      <a:pt x="302" y="574"/>
                    </a:lnTo>
                    <a:lnTo>
                      <a:pt x="278" y="570"/>
                    </a:lnTo>
                    <a:lnTo>
                      <a:pt x="254" y="564"/>
                    </a:lnTo>
                    <a:lnTo>
                      <a:pt x="232" y="556"/>
                    </a:lnTo>
                    <a:lnTo>
                      <a:pt x="210" y="546"/>
                    </a:lnTo>
                    <a:lnTo>
                      <a:pt x="190" y="534"/>
                    </a:lnTo>
                    <a:lnTo>
                      <a:pt x="170" y="520"/>
                    </a:lnTo>
                    <a:lnTo>
                      <a:pt x="152" y="504"/>
                    </a:lnTo>
                    <a:lnTo>
                      <a:pt x="136" y="486"/>
                    </a:lnTo>
                    <a:lnTo>
                      <a:pt x="122" y="466"/>
                    </a:lnTo>
                    <a:lnTo>
                      <a:pt x="110" y="446"/>
                    </a:lnTo>
                    <a:lnTo>
                      <a:pt x="100" y="424"/>
                    </a:lnTo>
                    <a:lnTo>
                      <a:pt x="92" y="402"/>
                    </a:lnTo>
                    <a:lnTo>
                      <a:pt x="86" y="378"/>
                    </a:lnTo>
                    <a:lnTo>
                      <a:pt x="82" y="354"/>
                    </a:lnTo>
                    <a:lnTo>
                      <a:pt x="80" y="328"/>
                    </a:lnTo>
                    <a:close/>
                  </a:path>
                </a:pathLst>
              </a:custGeom>
              <a:solidFill>
                <a:srgbClr val="C0C0C0">
                  <a:alpha val="2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0" name="Freeform 78"/>
              <p:cNvSpPr>
                <a:spLocks noEditPoints="1"/>
              </p:cNvSpPr>
              <p:nvPr/>
            </p:nvSpPr>
            <p:spPr bwMode="auto">
              <a:xfrm>
                <a:off x="144" y="144"/>
                <a:ext cx="944" cy="944"/>
              </a:xfrm>
              <a:custGeom>
                <a:avLst/>
                <a:gdLst>
                  <a:gd name="T0" fmla="*/ 0 w 944"/>
                  <a:gd name="T1" fmla="*/ 496 h 944"/>
                  <a:gd name="T2" fmla="*/ 10 w 944"/>
                  <a:gd name="T3" fmla="*/ 568 h 944"/>
                  <a:gd name="T4" fmla="*/ 58 w 944"/>
                  <a:gd name="T5" fmla="*/ 696 h 944"/>
                  <a:gd name="T6" fmla="*/ 138 w 944"/>
                  <a:gd name="T7" fmla="*/ 806 h 944"/>
                  <a:gd name="T8" fmla="*/ 248 w 944"/>
                  <a:gd name="T9" fmla="*/ 886 h 944"/>
                  <a:gd name="T10" fmla="*/ 376 w 944"/>
                  <a:gd name="T11" fmla="*/ 934 h 944"/>
                  <a:gd name="T12" fmla="*/ 448 w 944"/>
                  <a:gd name="T13" fmla="*/ 944 h 944"/>
                  <a:gd name="T14" fmla="*/ 520 w 944"/>
                  <a:gd name="T15" fmla="*/ 942 h 944"/>
                  <a:gd name="T16" fmla="*/ 612 w 944"/>
                  <a:gd name="T17" fmla="*/ 922 h 944"/>
                  <a:gd name="T18" fmla="*/ 736 w 944"/>
                  <a:gd name="T19" fmla="*/ 864 h 944"/>
                  <a:gd name="T20" fmla="*/ 836 w 944"/>
                  <a:gd name="T21" fmla="*/ 772 h 944"/>
                  <a:gd name="T22" fmla="*/ 906 w 944"/>
                  <a:gd name="T23" fmla="*/ 656 h 944"/>
                  <a:gd name="T24" fmla="*/ 938 w 944"/>
                  <a:gd name="T25" fmla="*/ 544 h 944"/>
                  <a:gd name="T26" fmla="*/ 944 w 944"/>
                  <a:gd name="T27" fmla="*/ 472 h 944"/>
                  <a:gd name="T28" fmla="*/ 938 w 944"/>
                  <a:gd name="T29" fmla="*/ 400 h 944"/>
                  <a:gd name="T30" fmla="*/ 906 w 944"/>
                  <a:gd name="T31" fmla="*/ 288 h 944"/>
                  <a:gd name="T32" fmla="*/ 836 w 944"/>
                  <a:gd name="T33" fmla="*/ 172 h 944"/>
                  <a:gd name="T34" fmla="*/ 736 w 944"/>
                  <a:gd name="T35" fmla="*/ 80 h 944"/>
                  <a:gd name="T36" fmla="*/ 612 w 944"/>
                  <a:gd name="T37" fmla="*/ 22 h 944"/>
                  <a:gd name="T38" fmla="*/ 520 w 944"/>
                  <a:gd name="T39" fmla="*/ 2 h 944"/>
                  <a:gd name="T40" fmla="*/ 448 w 944"/>
                  <a:gd name="T41" fmla="*/ 0 h 944"/>
                  <a:gd name="T42" fmla="*/ 376 w 944"/>
                  <a:gd name="T43" fmla="*/ 10 h 944"/>
                  <a:gd name="T44" fmla="*/ 248 w 944"/>
                  <a:gd name="T45" fmla="*/ 58 h 944"/>
                  <a:gd name="T46" fmla="*/ 138 w 944"/>
                  <a:gd name="T47" fmla="*/ 138 h 944"/>
                  <a:gd name="T48" fmla="*/ 58 w 944"/>
                  <a:gd name="T49" fmla="*/ 248 h 944"/>
                  <a:gd name="T50" fmla="*/ 10 w 944"/>
                  <a:gd name="T51" fmla="*/ 376 h 944"/>
                  <a:gd name="T52" fmla="*/ 0 w 944"/>
                  <a:gd name="T53" fmla="*/ 448 h 944"/>
                  <a:gd name="T54" fmla="*/ 80 w 944"/>
                  <a:gd name="T55" fmla="*/ 472 h 944"/>
                  <a:gd name="T56" fmla="*/ 98 w 944"/>
                  <a:gd name="T57" fmla="*/ 356 h 944"/>
                  <a:gd name="T58" fmla="*/ 148 w 944"/>
                  <a:gd name="T59" fmla="*/ 252 h 944"/>
                  <a:gd name="T60" fmla="*/ 222 w 944"/>
                  <a:gd name="T61" fmla="*/ 170 h 944"/>
                  <a:gd name="T62" fmla="*/ 320 w 944"/>
                  <a:gd name="T63" fmla="*/ 110 h 944"/>
                  <a:gd name="T64" fmla="*/ 432 w 944"/>
                  <a:gd name="T65" fmla="*/ 82 h 944"/>
                  <a:gd name="T66" fmla="*/ 550 w 944"/>
                  <a:gd name="T67" fmla="*/ 88 h 944"/>
                  <a:gd name="T68" fmla="*/ 658 w 944"/>
                  <a:gd name="T69" fmla="*/ 128 h 944"/>
                  <a:gd name="T70" fmla="*/ 750 w 944"/>
                  <a:gd name="T71" fmla="*/ 194 h 944"/>
                  <a:gd name="T72" fmla="*/ 816 w 944"/>
                  <a:gd name="T73" fmla="*/ 286 h 944"/>
                  <a:gd name="T74" fmla="*/ 856 w 944"/>
                  <a:gd name="T75" fmla="*/ 394 h 944"/>
                  <a:gd name="T76" fmla="*/ 862 w 944"/>
                  <a:gd name="T77" fmla="*/ 512 h 944"/>
                  <a:gd name="T78" fmla="*/ 834 w 944"/>
                  <a:gd name="T79" fmla="*/ 624 h 944"/>
                  <a:gd name="T80" fmla="*/ 774 w 944"/>
                  <a:gd name="T81" fmla="*/ 722 h 944"/>
                  <a:gd name="T82" fmla="*/ 692 w 944"/>
                  <a:gd name="T83" fmla="*/ 796 h 944"/>
                  <a:gd name="T84" fmla="*/ 588 w 944"/>
                  <a:gd name="T85" fmla="*/ 846 h 944"/>
                  <a:gd name="T86" fmla="*/ 472 w 944"/>
                  <a:gd name="T87" fmla="*/ 864 h 944"/>
                  <a:gd name="T88" fmla="*/ 356 w 944"/>
                  <a:gd name="T89" fmla="*/ 846 h 944"/>
                  <a:gd name="T90" fmla="*/ 252 w 944"/>
                  <a:gd name="T91" fmla="*/ 796 h 944"/>
                  <a:gd name="T92" fmla="*/ 170 w 944"/>
                  <a:gd name="T93" fmla="*/ 722 h 944"/>
                  <a:gd name="T94" fmla="*/ 110 w 944"/>
                  <a:gd name="T95" fmla="*/ 624 h 944"/>
                  <a:gd name="T96" fmla="*/ 82 w 944"/>
                  <a:gd name="T97" fmla="*/ 512 h 944"/>
                  <a:gd name="T98" fmla="*/ 0 w 944"/>
                  <a:gd name="T99" fmla="*/ 0 h 944"/>
                  <a:gd name="T100" fmla="*/ 944 w 944"/>
                  <a:gd name="T101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944" h="944">
                    <a:moveTo>
                      <a:pt x="0" y="472"/>
                    </a:moveTo>
                    <a:lnTo>
                      <a:pt x="0" y="472"/>
                    </a:lnTo>
                    <a:lnTo>
                      <a:pt x="0" y="496"/>
                    </a:lnTo>
                    <a:lnTo>
                      <a:pt x="2" y="520"/>
                    </a:lnTo>
                    <a:lnTo>
                      <a:pt x="6" y="544"/>
                    </a:lnTo>
                    <a:lnTo>
                      <a:pt x="10" y="568"/>
                    </a:lnTo>
                    <a:lnTo>
                      <a:pt x="22" y="612"/>
                    </a:lnTo>
                    <a:lnTo>
                      <a:pt x="38" y="656"/>
                    </a:lnTo>
                    <a:lnTo>
                      <a:pt x="58" y="696"/>
                    </a:lnTo>
                    <a:lnTo>
                      <a:pt x="80" y="736"/>
                    </a:lnTo>
                    <a:lnTo>
                      <a:pt x="108" y="772"/>
                    </a:lnTo>
                    <a:lnTo>
                      <a:pt x="138" y="806"/>
                    </a:lnTo>
                    <a:lnTo>
                      <a:pt x="172" y="836"/>
                    </a:lnTo>
                    <a:lnTo>
                      <a:pt x="208" y="864"/>
                    </a:lnTo>
                    <a:lnTo>
                      <a:pt x="248" y="886"/>
                    </a:lnTo>
                    <a:lnTo>
                      <a:pt x="288" y="906"/>
                    </a:lnTo>
                    <a:lnTo>
                      <a:pt x="332" y="922"/>
                    </a:lnTo>
                    <a:lnTo>
                      <a:pt x="376" y="934"/>
                    </a:lnTo>
                    <a:lnTo>
                      <a:pt x="400" y="938"/>
                    </a:lnTo>
                    <a:lnTo>
                      <a:pt x="424" y="942"/>
                    </a:lnTo>
                    <a:lnTo>
                      <a:pt x="448" y="944"/>
                    </a:lnTo>
                    <a:lnTo>
                      <a:pt x="472" y="944"/>
                    </a:lnTo>
                    <a:lnTo>
                      <a:pt x="496" y="944"/>
                    </a:lnTo>
                    <a:lnTo>
                      <a:pt x="520" y="942"/>
                    </a:lnTo>
                    <a:lnTo>
                      <a:pt x="544" y="938"/>
                    </a:lnTo>
                    <a:lnTo>
                      <a:pt x="568" y="934"/>
                    </a:lnTo>
                    <a:lnTo>
                      <a:pt x="612" y="922"/>
                    </a:lnTo>
                    <a:lnTo>
                      <a:pt x="656" y="906"/>
                    </a:lnTo>
                    <a:lnTo>
                      <a:pt x="696" y="886"/>
                    </a:lnTo>
                    <a:lnTo>
                      <a:pt x="736" y="864"/>
                    </a:lnTo>
                    <a:lnTo>
                      <a:pt x="772" y="836"/>
                    </a:lnTo>
                    <a:lnTo>
                      <a:pt x="806" y="806"/>
                    </a:lnTo>
                    <a:lnTo>
                      <a:pt x="836" y="772"/>
                    </a:lnTo>
                    <a:lnTo>
                      <a:pt x="864" y="736"/>
                    </a:lnTo>
                    <a:lnTo>
                      <a:pt x="886" y="696"/>
                    </a:lnTo>
                    <a:lnTo>
                      <a:pt x="906" y="656"/>
                    </a:lnTo>
                    <a:lnTo>
                      <a:pt x="922" y="612"/>
                    </a:lnTo>
                    <a:lnTo>
                      <a:pt x="934" y="568"/>
                    </a:lnTo>
                    <a:lnTo>
                      <a:pt x="938" y="544"/>
                    </a:lnTo>
                    <a:lnTo>
                      <a:pt x="942" y="520"/>
                    </a:lnTo>
                    <a:lnTo>
                      <a:pt x="944" y="496"/>
                    </a:lnTo>
                    <a:lnTo>
                      <a:pt x="944" y="472"/>
                    </a:lnTo>
                    <a:lnTo>
                      <a:pt x="944" y="448"/>
                    </a:lnTo>
                    <a:lnTo>
                      <a:pt x="942" y="424"/>
                    </a:lnTo>
                    <a:lnTo>
                      <a:pt x="938" y="400"/>
                    </a:lnTo>
                    <a:lnTo>
                      <a:pt x="934" y="376"/>
                    </a:lnTo>
                    <a:lnTo>
                      <a:pt x="922" y="332"/>
                    </a:lnTo>
                    <a:lnTo>
                      <a:pt x="906" y="288"/>
                    </a:lnTo>
                    <a:lnTo>
                      <a:pt x="886" y="248"/>
                    </a:lnTo>
                    <a:lnTo>
                      <a:pt x="864" y="208"/>
                    </a:lnTo>
                    <a:lnTo>
                      <a:pt x="836" y="172"/>
                    </a:lnTo>
                    <a:lnTo>
                      <a:pt x="806" y="138"/>
                    </a:lnTo>
                    <a:lnTo>
                      <a:pt x="772" y="108"/>
                    </a:lnTo>
                    <a:lnTo>
                      <a:pt x="736" y="80"/>
                    </a:lnTo>
                    <a:lnTo>
                      <a:pt x="696" y="58"/>
                    </a:lnTo>
                    <a:lnTo>
                      <a:pt x="656" y="38"/>
                    </a:lnTo>
                    <a:lnTo>
                      <a:pt x="612" y="22"/>
                    </a:lnTo>
                    <a:lnTo>
                      <a:pt x="568" y="10"/>
                    </a:lnTo>
                    <a:lnTo>
                      <a:pt x="544" y="6"/>
                    </a:lnTo>
                    <a:lnTo>
                      <a:pt x="520" y="2"/>
                    </a:lnTo>
                    <a:lnTo>
                      <a:pt x="496" y="0"/>
                    </a:lnTo>
                    <a:lnTo>
                      <a:pt x="472" y="0"/>
                    </a:lnTo>
                    <a:lnTo>
                      <a:pt x="448" y="0"/>
                    </a:lnTo>
                    <a:lnTo>
                      <a:pt x="424" y="2"/>
                    </a:lnTo>
                    <a:lnTo>
                      <a:pt x="400" y="6"/>
                    </a:lnTo>
                    <a:lnTo>
                      <a:pt x="376" y="10"/>
                    </a:lnTo>
                    <a:lnTo>
                      <a:pt x="332" y="22"/>
                    </a:lnTo>
                    <a:lnTo>
                      <a:pt x="288" y="38"/>
                    </a:lnTo>
                    <a:lnTo>
                      <a:pt x="248" y="58"/>
                    </a:lnTo>
                    <a:lnTo>
                      <a:pt x="208" y="80"/>
                    </a:lnTo>
                    <a:lnTo>
                      <a:pt x="172" y="108"/>
                    </a:lnTo>
                    <a:lnTo>
                      <a:pt x="138" y="138"/>
                    </a:lnTo>
                    <a:lnTo>
                      <a:pt x="108" y="172"/>
                    </a:lnTo>
                    <a:lnTo>
                      <a:pt x="80" y="208"/>
                    </a:lnTo>
                    <a:lnTo>
                      <a:pt x="58" y="248"/>
                    </a:lnTo>
                    <a:lnTo>
                      <a:pt x="38" y="288"/>
                    </a:lnTo>
                    <a:lnTo>
                      <a:pt x="22" y="332"/>
                    </a:lnTo>
                    <a:lnTo>
                      <a:pt x="10" y="376"/>
                    </a:lnTo>
                    <a:lnTo>
                      <a:pt x="6" y="400"/>
                    </a:lnTo>
                    <a:lnTo>
                      <a:pt x="2" y="424"/>
                    </a:lnTo>
                    <a:lnTo>
                      <a:pt x="0" y="448"/>
                    </a:lnTo>
                    <a:lnTo>
                      <a:pt x="0" y="472"/>
                    </a:lnTo>
                    <a:close/>
                    <a:moveTo>
                      <a:pt x="80" y="472"/>
                    </a:moveTo>
                    <a:lnTo>
                      <a:pt x="80" y="472"/>
                    </a:lnTo>
                    <a:lnTo>
                      <a:pt x="82" y="432"/>
                    </a:lnTo>
                    <a:lnTo>
                      <a:pt x="88" y="394"/>
                    </a:lnTo>
                    <a:lnTo>
                      <a:pt x="98" y="356"/>
                    </a:lnTo>
                    <a:lnTo>
                      <a:pt x="110" y="320"/>
                    </a:lnTo>
                    <a:lnTo>
                      <a:pt x="128" y="286"/>
                    </a:lnTo>
                    <a:lnTo>
                      <a:pt x="148" y="252"/>
                    </a:lnTo>
                    <a:lnTo>
                      <a:pt x="170" y="222"/>
                    </a:lnTo>
                    <a:lnTo>
                      <a:pt x="194" y="194"/>
                    </a:lnTo>
                    <a:lnTo>
                      <a:pt x="222" y="170"/>
                    </a:lnTo>
                    <a:lnTo>
                      <a:pt x="252" y="148"/>
                    </a:lnTo>
                    <a:lnTo>
                      <a:pt x="286" y="128"/>
                    </a:lnTo>
                    <a:lnTo>
                      <a:pt x="320" y="110"/>
                    </a:lnTo>
                    <a:lnTo>
                      <a:pt x="356" y="98"/>
                    </a:lnTo>
                    <a:lnTo>
                      <a:pt x="394" y="88"/>
                    </a:lnTo>
                    <a:lnTo>
                      <a:pt x="432" y="82"/>
                    </a:lnTo>
                    <a:lnTo>
                      <a:pt x="472" y="80"/>
                    </a:lnTo>
                    <a:lnTo>
                      <a:pt x="512" y="82"/>
                    </a:lnTo>
                    <a:lnTo>
                      <a:pt x="550" y="88"/>
                    </a:lnTo>
                    <a:lnTo>
                      <a:pt x="588" y="98"/>
                    </a:lnTo>
                    <a:lnTo>
                      <a:pt x="624" y="110"/>
                    </a:lnTo>
                    <a:lnTo>
                      <a:pt x="658" y="128"/>
                    </a:lnTo>
                    <a:lnTo>
                      <a:pt x="692" y="148"/>
                    </a:lnTo>
                    <a:lnTo>
                      <a:pt x="722" y="170"/>
                    </a:lnTo>
                    <a:lnTo>
                      <a:pt x="750" y="194"/>
                    </a:lnTo>
                    <a:lnTo>
                      <a:pt x="774" y="222"/>
                    </a:lnTo>
                    <a:lnTo>
                      <a:pt x="796" y="252"/>
                    </a:lnTo>
                    <a:lnTo>
                      <a:pt x="816" y="286"/>
                    </a:lnTo>
                    <a:lnTo>
                      <a:pt x="834" y="320"/>
                    </a:lnTo>
                    <a:lnTo>
                      <a:pt x="846" y="356"/>
                    </a:lnTo>
                    <a:lnTo>
                      <a:pt x="856" y="394"/>
                    </a:lnTo>
                    <a:lnTo>
                      <a:pt x="862" y="432"/>
                    </a:lnTo>
                    <a:lnTo>
                      <a:pt x="864" y="472"/>
                    </a:lnTo>
                    <a:lnTo>
                      <a:pt x="862" y="512"/>
                    </a:lnTo>
                    <a:lnTo>
                      <a:pt x="856" y="550"/>
                    </a:lnTo>
                    <a:lnTo>
                      <a:pt x="846" y="588"/>
                    </a:lnTo>
                    <a:lnTo>
                      <a:pt x="834" y="624"/>
                    </a:lnTo>
                    <a:lnTo>
                      <a:pt x="816" y="658"/>
                    </a:lnTo>
                    <a:lnTo>
                      <a:pt x="796" y="692"/>
                    </a:lnTo>
                    <a:lnTo>
                      <a:pt x="774" y="722"/>
                    </a:lnTo>
                    <a:lnTo>
                      <a:pt x="750" y="750"/>
                    </a:lnTo>
                    <a:lnTo>
                      <a:pt x="722" y="774"/>
                    </a:lnTo>
                    <a:lnTo>
                      <a:pt x="692" y="796"/>
                    </a:lnTo>
                    <a:lnTo>
                      <a:pt x="658" y="816"/>
                    </a:lnTo>
                    <a:lnTo>
                      <a:pt x="624" y="834"/>
                    </a:lnTo>
                    <a:lnTo>
                      <a:pt x="588" y="846"/>
                    </a:lnTo>
                    <a:lnTo>
                      <a:pt x="550" y="856"/>
                    </a:lnTo>
                    <a:lnTo>
                      <a:pt x="512" y="862"/>
                    </a:lnTo>
                    <a:lnTo>
                      <a:pt x="472" y="864"/>
                    </a:lnTo>
                    <a:lnTo>
                      <a:pt x="432" y="862"/>
                    </a:lnTo>
                    <a:lnTo>
                      <a:pt x="394" y="856"/>
                    </a:lnTo>
                    <a:lnTo>
                      <a:pt x="356" y="846"/>
                    </a:lnTo>
                    <a:lnTo>
                      <a:pt x="320" y="834"/>
                    </a:lnTo>
                    <a:lnTo>
                      <a:pt x="286" y="816"/>
                    </a:lnTo>
                    <a:lnTo>
                      <a:pt x="252" y="796"/>
                    </a:lnTo>
                    <a:lnTo>
                      <a:pt x="222" y="774"/>
                    </a:lnTo>
                    <a:lnTo>
                      <a:pt x="194" y="750"/>
                    </a:lnTo>
                    <a:lnTo>
                      <a:pt x="170" y="722"/>
                    </a:lnTo>
                    <a:lnTo>
                      <a:pt x="148" y="692"/>
                    </a:lnTo>
                    <a:lnTo>
                      <a:pt x="128" y="658"/>
                    </a:lnTo>
                    <a:lnTo>
                      <a:pt x="110" y="624"/>
                    </a:lnTo>
                    <a:lnTo>
                      <a:pt x="98" y="588"/>
                    </a:lnTo>
                    <a:lnTo>
                      <a:pt x="88" y="550"/>
                    </a:lnTo>
                    <a:lnTo>
                      <a:pt x="82" y="512"/>
                    </a:lnTo>
                    <a:lnTo>
                      <a:pt x="80" y="472"/>
                    </a:lnTo>
                    <a:close/>
                  </a:path>
                </a:pathLst>
              </a:custGeom>
              <a:solidFill>
                <a:srgbClr val="C0C0C0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1" name="Freeform 79"/>
              <p:cNvSpPr>
                <a:spLocks noEditPoints="1"/>
              </p:cNvSpPr>
              <p:nvPr/>
            </p:nvSpPr>
            <p:spPr bwMode="auto">
              <a:xfrm>
                <a:off x="0" y="0"/>
                <a:ext cx="1232" cy="1232"/>
              </a:xfrm>
              <a:custGeom>
                <a:avLst/>
                <a:gdLst>
                  <a:gd name="T0" fmla="*/ 8 w 1232"/>
                  <a:gd name="T1" fmla="*/ 710 h 1232"/>
                  <a:gd name="T2" fmla="*/ 48 w 1232"/>
                  <a:gd name="T3" fmla="*/ 856 h 1232"/>
                  <a:gd name="T4" fmla="*/ 122 w 1232"/>
                  <a:gd name="T5" fmla="*/ 984 h 1232"/>
                  <a:gd name="T6" fmla="*/ 224 w 1232"/>
                  <a:gd name="T7" fmla="*/ 1092 h 1232"/>
                  <a:gd name="T8" fmla="*/ 350 w 1232"/>
                  <a:gd name="T9" fmla="*/ 1172 h 1232"/>
                  <a:gd name="T10" fmla="*/ 492 w 1232"/>
                  <a:gd name="T11" fmla="*/ 1220 h 1232"/>
                  <a:gd name="T12" fmla="*/ 648 w 1232"/>
                  <a:gd name="T13" fmla="*/ 1232 h 1232"/>
                  <a:gd name="T14" fmla="*/ 798 w 1232"/>
                  <a:gd name="T15" fmla="*/ 1204 h 1232"/>
                  <a:gd name="T16" fmla="*/ 936 w 1232"/>
                  <a:gd name="T17" fmla="*/ 1142 h 1232"/>
                  <a:gd name="T18" fmla="*/ 1052 w 1232"/>
                  <a:gd name="T19" fmla="*/ 1052 h 1232"/>
                  <a:gd name="T20" fmla="*/ 1142 w 1232"/>
                  <a:gd name="T21" fmla="*/ 936 h 1232"/>
                  <a:gd name="T22" fmla="*/ 1204 w 1232"/>
                  <a:gd name="T23" fmla="*/ 798 h 1232"/>
                  <a:gd name="T24" fmla="*/ 1232 w 1232"/>
                  <a:gd name="T25" fmla="*/ 648 h 1232"/>
                  <a:gd name="T26" fmla="*/ 1220 w 1232"/>
                  <a:gd name="T27" fmla="*/ 492 h 1232"/>
                  <a:gd name="T28" fmla="*/ 1172 w 1232"/>
                  <a:gd name="T29" fmla="*/ 350 h 1232"/>
                  <a:gd name="T30" fmla="*/ 1092 w 1232"/>
                  <a:gd name="T31" fmla="*/ 224 h 1232"/>
                  <a:gd name="T32" fmla="*/ 984 w 1232"/>
                  <a:gd name="T33" fmla="*/ 122 h 1232"/>
                  <a:gd name="T34" fmla="*/ 856 w 1232"/>
                  <a:gd name="T35" fmla="*/ 48 h 1232"/>
                  <a:gd name="T36" fmla="*/ 710 w 1232"/>
                  <a:gd name="T37" fmla="*/ 8 h 1232"/>
                  <a:gd name="T38" fmla="*/ 554 w 1232"/>
                  <a:gd name="T39" fmla="*/ 4 h 1232"/>
                  <a:gd name="T40" fmla="*/ 404 w 1232"/>
                  <a:gd name="T41" fmla="*/ 38 h 1232"/>
                  <a:gd name="T42" fmla="*/ 272 w 1232"/>
                  <a:gd name="T43" fmla="*/ 106 h 1232"/>
                  <a:gd name="T44" fmla="*/ 160 w 1232"/>
                  <a:gd name="T45" fmla="*/ 202 h 1232"/>
                  <a:gd name="T46" fmla="*/ 74 w 1232"/>
                  <a:gd name="T47" fmla="*/ 322 h 1232"/>
                  <a:gd name="T48" fmla="*/ 20 w 1232"/>
                  <a:gd name="T49" fmla="*/ 462 h 1232"/>
                  <a:gd name="T50" fmla="*/ 0 w 1232"/>
                  <a:gd name="T51" fmla="*/ 616 h 1232"/>
                  <a:gd name="T52" fmla="*/ 86 w 1232"/>
                  <a:gd name="T53" fmla="*/ 534 h 1232"/>
                  <a:gd name="T54" fmla="*/ 122 w 1232"/>
                  <a:gd name="T55" fmla="*/ 408 h 1232"/>
                  <a:gd name="T56" fmla="*/ 186 w 1232"/>
                  <a:gd name="T57" fmla="*/ 296 h 1232"/>
                  <a:gd name="T58" fmla="*/ 276 w 1232"/>
                  <a:gd name="T59" fmla="*/ 202 h 1232"/>
                  <a:gd name="T60" fmla="*/ 384 w 1232"/>
                  <a:gd name="T61" fmla="*/ 132 h 1232"/>
                  <a:gd name="T62" fmla="*/ 508 w 1232"/>
                  <a:gd name="T63" fmla="*/ 90 h 1232"/>
                  <a:gd name="T64" fmla="*/ 644 w 1232"/>
                  <a:gd name="T65" fmla="*/ 80 h 1232"/>
                  <a:gd name="T66" fmla="*/ 776 w 1232"/>
                  <a:gd name="T67" fmla="*/ 104 h 1232"/>
                  <a:gd name="T68" fmla="*/ 894 w 1232"/>
                  <a:gd name="T69" fmla="*/ 158 h 1232"/>
                  <a:gd name="T70" fmla="*/ 994 w 1232"/>
                  <a:gd name="T71" fmla="*/ 238 h 1232"/>
                  <a:gd name="T72" fmla="*/ 1074 w 1232"/>
                  <a:gd name="T73" fmla="*/ 338 h 1232"/>
                  <a:gd name="T74" fmla="*/ 1128 w 1232"/>
                  <a:gd name="T75" fmla="*/ 456 h 1232"/>
                  <a:gd name="T76" fmla="*/ 1152 w 1232"/>
                  <a:gd name="T77" fmla="*/ 588 h 1232"/>
                  <a:gd name="T78" fmla="*/ 1142 w 1232"/>
                  <a:gd name="T79" fmla="*/ 724 h 1232"/>
                  <a:gd name="T80" fmla="*/ 1100 w 1232"/>
                  <a:gd name="T81" fmla="*/ 848 h 1232"/>
                  <a:gd name="T82" fmla="*/ 1030 w 1232"/>
                  <a:gd name="T83" fmla="*/ 956 h 1232"/>
                  <a:gd name="T84" fmla="*/ 936 w 1232"/>
                  <a:gd name="T85" fmla="*/ 1046 h 1232"/>
                  <a:gd name="T86" fmla="*/ 824 w 1232"/>
                  <a:gd name="T87" fmla="*/ 1110 h 1232"/>
                  <a:gd name="T88" fmla="*/ 698 w 1232"/>
                  <a:gd name="T89" fmla="*/ 1146 h 1232"/>
                  <a:gd name="T90" fmla="*/ 562 w 1232"/>
                  <a:gd name="T91" fmla="*/ 1150 h 1232"/>
                  <a:gd name="T92" fmla="*/ 432 w 1232"/>
                  <a:gd name="T93" fmla="*/ 1120 h 1232"/>
                  <a:gd name="T94" fmla="*/ 316 w 1232"/>
                  <a:gd name="T95" fmla="*/ 1060 h 1232"/>
                  <a:gd name="T96" fmla="*/ 220 w 1232"/>
                  <a:gd name="T97" fmla="*/ 976 h 1232"/>
                  <a:gd name="T98" fmla="*/ 144 w 1232"/>
                  <a:gd name="T99" fmla="*/ 872 h 1232"/>
                  <a:gd name="T100" fmla="*/ 96 w 1232"/>
                  <a:gd name="T101" fmla="*/ 750 h 1232"/>
                  <a:gd name="T102" fmla="*/ 80 w 1232"/>
                  <a:gd name="T103" fmla="*/ 616 h 1232"/>
                  <a:gd name="T104" fmla="*/ 0 w 1232"/>
                  <a:gd name="T105" fmla="*/ 0 h 1232"/>
                  <a:gd name="T106" fmla="*/ 1232 w 1232"/>
                  <a:gd name="T107" fmla="*/ 1232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1232" h="1232">
                    <a:moveTo>
                      <a:pt x="0" y="616"/>
                    </a:moveTo>
                    <a:lnTo>
                      <a:pt x="0" y="616"/>
                    </a:lnTo>
                    <a:lnTo>
                      <a:pt x="0" y="648"/>
                    </a:lnTo>
                    <a:lnTo>
                      <a:pt x="4" y="678"/>
                    </a:lnTo>
                    <a:lnTo>
                      <a:pt x="8" y="710"/>
                    </a:lnTo>
                    <a:lnTo>
                      <a:pt x="12" y="740"/>
                    </a:lnTo>
                    <a:lnTo>
                      <a:pt x="20" y="770"/>
                    </a:lnTo>
                    <a:lnTo>
                      <a:pt x="28" y="798"/>
                    </a:lnTo>
                    <a:lnTo>
                      <a:pt x="38" y="828"/>
                    </a:lnTo>
                    <a:lnTo>
                      <a:pt x="48" y="856"/>
                    </a:lnTo>
                    <a:lnTo>
                      <a:pt x="60" y="882"/>
                    </a:lnTo>
                    <a:lnTo>
                      <a:pt x="74" y="910"/>
                    </a:lnTo>
                    <a:lnTo>
                      <a:pt x="90" y="936"/>
                    </a:lnTo>
                    <a:lnTo>
                      <a:pt x="106" y="960"/>
                    </a:lnTo>
                    <a:lnTo>
                      <a:pt x="122" y="984"/>
                    </a:lnTo>
                    <a:lnTo>
                      <a:pt x="140" y="1008"/>
                    </a:lnTo>
                    <a:lnTo>
                      <a:pt x="160" y="1030"/>
                    </a:lnTo>
                    <a:lnTo>
                      <a:pt x="180" y="1052"/>
                    </a:lnTo>
                    <a:lnTo>
                      <a:pt x="202" y="1072"/>
                    </a:lnTo>
                    <a:lnTo>
                      <a:pt x="224" y="1092"/>
                    </a:lnTo>
                    <a:lnTo>
                      <a:pt x="248" y="1110"/>
                    </a:lnTo>
                    <a:lnTo>
                      <a:pt x="272" y="1126"/>
                    </a:lnTo>
                    <a:lnTo>
                      <a:pt x="296" y="1142"/>
                    </a:lnTo>
                    <a:lnTo>
                      <a:pt x="322" y="1158"/>
                    </a:lnTo>
                    <a:lnTo>
                      <a:pt x="350" y="1172"/>
                    </a:lnTo>
                    <a:lnTo>
                      <a:pt x="376" y="1184"/>
                    </a:lnTo>
                    <a:lnTo>
                      <a:pt x="404" y="1194"/>
                    </a:lnTo>
                    <a:lnTo>
                      <a:pt x="434" y="1204"/>
                    </a:lnTo>
                    <a:lnTo>
                      <a:pt x="462" y="1212"/>
                    </a:lnTo>
                    <a:lnTo>
                      <a:pt x="492" y="1220"/>
                    </a:lnTo>
                    <a:lnTo>
                      <a:pt x="522" y="1224"/>
                    </a:lnTo>
                    <a:lnTo>
                      <a:pt x="554" y="1228"/>
                    </a:lnTo>
                    <a:lnTo>
                      <a:pt x="584" y="1232"/>
                    </a:lnTo>
                    <a:lnTo>
                      <a:pt x="616" y="1232"/>
                    </a:lnTo>
                    <a:lnTo>
                      <a:pt x="648" y="1232"/>
                    </a:lnTo>
                    <a:lnTo>
                      <a:pt x="678" y="1228"/>
                    </a:lnTo>
                    <a:lnTo>
                      <a:pt x="710" y="1224"/>
                    </a:lnTo>
                    <a:lnTo>
                      <a:pt x="740" y="1220"/>
                    </a:lnTo>
                    <a:lnTo>
                      <a:pt x="770" y="1212"/>
                    </a:lnTo>
                    <a:lnTo>
                      <a:pt x="798" y="1204"/>
                    </a:lnTo>
                    <a:lnTo>
                      <a:pt x="828" y="1194"/>
                    </a:lnTo>
                    <a:lnTo>
                      <a:pt x="856" y="1184"/>
                    </a:lnTo>
                    <a:lnTo>
                      <a:pt x="882" y="1172"/>
                    </a:lnTo>
                    <a:lnTo>
                      <a:pt x="910" y="1158"/>
                    </a:lnTo>
                    <a:lnTo>
                      <a:pt x="936" y="1142"/>
                    </a:lnTo>
                    <a:lnTo>
                      <a:pt x="960" y="1126"/>
                    </a:lnTo>
                    <a:lnTo>
                      <a:pt x="984" y="1110"/>
                    </a:lnTo>
                    <a:lnTo>
                      <a:pt x="1008" y="1092"/>
                    </a:lnTo>
                    <a:lnTo>
                      <a:pt x="1030" y="1072"/>
                    </a:lnTo>
                    <a:lnTo>
                      <a:pt x="1052" y="1052"/>
                    </a:lnTo>
                    <a:lnTo>
                      <a:pt x="1072" y="1030"/>
                    </a:lnTo>
                    <a:lnTo>
                      <a:pt x="1092" y="1008"/>
                    </a:lnTo>
                    <a:lnTo>
                      <a:pt x="1110" y="984"/>
                    </a:lnTo>
                    <a:lnTo>
                      <a:pt x="1126" y="960"/>
                    </a:lnTo>
                    <a:lnTo>
                      <a:pt x="1142" y="936"/>
                    </a:lnTo>
                    <a:lnTo>
                      <a:pt x="1158" y="910"/>
                    </a:lnTo>
                    <a:lnTo>
                      <a:pt x="1172" y="882"/>
                    </a:lnTo>
                    <a:lnTo>
                      <a:pt x="1184" y="856"/>
                    </a:lnTo>
                    <a:lnTo>
                      <a:pt x="1194" y="828"/>
                    </a:lnTo>
                    <a:lnTo>
                      <a:pt x="1204" y="798"/>
                    </a:lnTo>
                    <a:lnTo>
                      <a:pt x="1212" y="770"/>
                    </a:lnTo>
                    <a:lnTo>
                      <a:pt x="1220" y="740"/>
                    </a:lnTo>
                    <a:lnTo>
                      <a:pt x="1224" y="710"/>
                    </a:lnTo>
                    <a:lnTo>
                      <a:pt x="1228" y="678"/>
                    </a:lnTo>
                    <a:lnTo>
                      <a:pt x="1232" y="648"/>
                    </a:lnTo>
                    <a:lnTo>
                      <a:pt x="1232" y="616"/>
                    </a:lnTo>
                    <a:lnTo>
                      <a:pt x="1232" y="584"/>
                    </a:lnTo>
                    <a:lnTo>
                      <a:pt x="1228" y="554"/>
                    </a:lnTo>
                    <a:lnTo>
                      <a:pt x="1224" y="522"/>
                    </a:lnTo>
                    <a:lnTo>
                      <a:pt x="1220" y="492"/>
                    </a:lnTo>
                    <a:lnTo>
                      <a:pt x="1212" y="462"/>
                    </a:lnTo>
                    <a:lnTo>
                      <a:pt x="1204" y="434"/>
                    </a:lnTo>
                    <a:lnTo>
                      <a:pt x="1194" y="404"/>
                    </a:lnTo>
                    <a:lnTo>
                      <a:pt x="1184" y="376"/>
                    </a:lnTo>
                    <a:lnTo>
                      <a:pt x="1172" y="350"/>
                    </a:lnTo>
                    <a:lnTo>
                      <a:pt x="1158" y="322"/>
                    </a:lnTo>
                    <a:lnTo>
                      <a:pt x="1142" y="296"/>
                    </a:lnTo>
                    <a:lnTo>
                      <a:pt x="1126" y="272"/>
                    </a:lnTo>
                    <a:lnTo>
                      <a:pt x="1110" y="248"/>
                    </a:lnTo>
                    <a:lnTo>
                      <a:pt x="1092" y="224"/>
                    </a:lnTo>
                    <a:lnTo>
                      <a:pt x="1072" y="202"/>
                    </a:lnTo>
                    <a:lnTo>
                      <a:pt x="1052" y="180"/>
                    </a:lnTo>
                    <a:lnTo>
                      <a:pt x="1030" y="160"/>
                    </a:lnTo>
                    <a:lnTo>
                      <a:pt x="1008" y="140"/>
                    </a:lnTo>
                    <a:lnTo>
                      <a:pt x="984" y="122"/>
                    </a:lnTo>
                    <a:lnTo>
                      <a:pt x="960" y="106"/>
                    </a:lnTo>
                    <a:lnTo>
                      <a:pt x="936" y="90"/>
                    </a:lnTo>
                    <a:lnTo>
                      <a:pt x="910" y="74"/>
                    </a:lnTo>
                    <a:lnTo>
                      <a:pt x="882" y="60"/>
                    </a:lnTo>
                    <a:lnTo>
                      <a:pt x="856" y="48"/>
                    </a:lnTo>
                    <a:lnTo>
                      <a:pt x="828" y="38"/>
                    </a:lnTo>
                    <a:lnTo>
                      <a:pt x="798" y="28"/>
                    </a:lnTo>
                    <a:lnTo>
                      <a:pt x="770" y="20"/>
                    </a:lnTo>
                    <a:lnTo>
                      <a:pt x="740" y="12"/>
                    </a:lnTo>
                    <a:lnTo>
                      <a:pt x="710" y="8"/>
                    </a:lnTo>
                    <a:lnTo>
                      <a:pt x="678" y="4"/>
                    </a:lnTo>
                    <a:lnTo>
                      <a:pt x="648" y="0"/>
                    </a:lnTo>
                    <a:lnTo>
                      <a:pt x="616" y="0"/>
                    </a:lnTo>
                    <a:lnTo>
                      <a:pt x="584" y="0"/>
                    </a:lnTo>
                    <a:lnTo>
                      <a:pt x="554" y="4"/>
                    </a:lnTo>
                    <a:lnTo>
                      <a:pt x="522" y="8"/>
                    </a:lnTo>
                    <a:lnTo>
                      <a:pt x="492" y="12"/>
                    </a:lnTo>
                    <a:lnTo>
                      <a:pt x="462" y="20"/>
                    </a:lnTo>
                    <a:lnTo>
                      <a:pt x="434" y="28"/>
                    </a:lnTo>
                    <a:lnTo>
                      <a:pt x="404" y="38"/>
                    </a:lnTo>
                    <a:lnTo>
                      <a:pt x="376" y="48"/>
                    </a:lnTo>
                    <a:lnTo>
                      <a:pt x="350" y="60"/>
                    </a:lnTo>
                    <a:lnTo>
                      <a:pt x="322" y="74"/>
                    </a:lnTo>
                    <a:lnTo>
                      <a:pt x="296" y="90"/>
                    </a:lnTo>
                    <a:lnTo>
                      <a:pt x="272" y="106"/>
                    </a:lnTo>
                    <a:lnTo>
                      <a:pt x="248" y="122"/>
                    </a:lnTo>
                    <a:lnTo>
                      <a:pt x="224" y="140"/>
                    </a:lnTo>
                    <a:lnTo>
                      <a:pt x="202" y="160"/>
                    </a:lnTo>
                    <a:lnTo>
                      <a:pt x="180" y="180"/>
                    </a:lnTo>
                    <a:lnTo>
                      <a:pt x="160" y="202"/>
                    </a:lnTo>
                    <a:lnTo>
                      <a:pt x="140" y="224"/>
                    </a:lnTo>
                    <a:lnTo>
                      <a:pt x="122" y="248"/>
                    </a:lnTo>
                    <a:lnTo>
                      <a:pt x="106" y="272"/>
                    </a:lnTo>
                    <a:lnTo>
                      <a:pt x="90" y="296"/>
                    </a:lnTo>
                    <a:lnTo>
                      <a:pt x="74" y="322"/>
                    </a:lnTo>
                    <a:lnTo>
                      <a:pt x="60" y="350"/>
                    </a:lnTo>
                    <a:lnTo>
                      <a:pt x="48" y="376"/>
                    </a:lnTo>
                    <a:lnTo>
                      <a:pt x="38" y="404"/>
                    </a:lnTo>
                    <a:lnTo>
                      <a:pt x="28" y="434"/>
                    </a:lnTo>
                    <a:lnTo>
                      <a:pt x="20" y="462"/>
                    </a:lnTo>
                    <a:lnTo>
                      <a:pt x="12" y="492"/>
                    </a:lnTo>
                    <a:lnTo>
                      <a:pt x="8" y="522"/>
                    </a:lnTo>
                    <a:lnTo>
                      <a:pt x="4" y="554"/>
                    </a:lnTo>
                    <a:lnTo>
                      <a:pt x="0" y="584"/>
                    </a:lnTo>
                    <a:lnTo>
                      <a:pt x="0" y="616"/>
                    </a:lnTo>
                    <a:close/>
                    <a:moveTo>
                      <a:pt x="80" y="616"/>
                    </a:moveTo>
                    <a:lnTo>
                      <a:pt x="80" y="616"/>
                    </a:lnTo>
                    <a:lnTo>
                      <a:pt x="80" y="588"/>
                    </a:lnTo>
                    <a:lnTo>
                      <a:pt x="82" y="562"/>
                    </a:lnTo>
                    <a:lnTo>
                      <a:pt x="86" y="534"/>
                    </a:lnTo>
                    <a:lnTo>
                      <a:pt x="90" y="508"/>
                    </a:lnTo>
                    <a:lnTo>
                      <a:pt x="96" y="482"/>
                    </a:lnTo>
                    <a:lnTo>
                      <a:pt x="104" y="456"/>
                    </a:lnTo>
                    <a:lnTo>
                      <a:pt x="112" y="432"/>
                    </a:lnTo>
                    <a:lnTo>
                      <a:pt x="122" y="408"/>
                    </a:lnTo>
                    <a:lnTo>
                      <a:pt x="132" y="384"/>
                    </a:lnTo>
                    <a:lnTo>
                      <a:pt x="144" y="360"/>
                    </a:lnTo>
                    <a:lnTo>
                      <a:pt x="158" y="338"/>
                    </a:lnTo>
                    <a:lnTo>
                      <a:pt x="172" y="316"/>
                    </a:lnTo>
                    <a:lnTo>
                      <a:pt x="186" y="296"/>
                    </a:lnTo>
                    <a:lnTo>
                      <a:pt x="202" y="276"/>
                    </a:lnTo>
                    <a:lnTo>
                      <a:pt x="220" y="256"/>
                    </a:lnTo>
                    <a:lnTo>
                      <a:pt x="238" y="238"/>
                    </a:lnTo>
                    <a:lnTo>
                      <a:pt x="256" y="220"/>
                    </a:lnTo>
                    <a:lnTo>
                      <a:pt x="276" y="202"/>
                    </a:lnTo>
                    <a:lnTo>
                      <a:pt x="296" y="186"/>
                    </a:lnTo>
                    <a:lnTo>
                      <a:pt x="316" y="172"/>
                    </a:lnTo>
                    <a:lnTo>
                      <a:pt x="338" y="158"/>
                    </a:lnTo>
                    <a:lnTo>
                      <a:pt x="360" y="144"/>
                    </a:lnTo>
                    <a:lnTo>
                      <a:pt x="384" y="132"/>
                    </a:lnTo>
                    <a:lnTo>
                      <a:pt x="408" y="122"/>
                    </a:lnTo>
                    <a:lnTo>
                      <a:pt x="432" y="112"/>
                    </a:lnTo>
                    <a:lnTo>
                      <a:pt x="456" y="104"/>
                    </a:lnTo>
                    <a:lnTo>
                      <a:pt x="482" y="96"/>
                    </a:lnTo>
                    <a:lnTo>
                      <a:pt x="508" y="90"/>
                    </a:lnTo>
                    <a:lnTo>
                      <a:pt x="534" y="86"/>
                    </a:lnTo>
                    <a:lnTo>
                      <a:pt x="562" y="82"/>
                    </a:lnTo>
                    <a:lnTo>
                      <a:pt x="588" y="80"/>
                    </a:lnTo>
                    <a:lnTo>
                      <a:pt x="616" y="80"/>
                    </a:lnTo>
                    <a:lnTo>
                      <a:pt x="644" y="80"/>
                    </a:lnTo>
                    <a:lnTo>
                      <a:pt x="670" y="82"/>
                    </a:lnTo>
                    <a:lnTo>
                      <a:pt x="698" y="86"/>
                    </a:lnTo>
                    <a:lnTo>
                      <a:pt x="724" y="90"/>
                    </a:lnTo>
                    <a:lnTo>
                      <a:pt x="750" y="96"/>
                    </a:lnTo>
                    <a:lnTo>
                      <a:pt x="776" y="104"/>
                    </a:lnTo>
                    <a:lnTo>
                      <a:pt x="800" y="112"/>
                    </a:lnTo>
                    <a:lnTo>
                      <a:pt x="824" y="122"/>
                    </a:lnTo>
                    <a:lnTo>
                      <a:pt x="848" y="132"/>
                    </a:lnTo>
                    <a:lnTo>
                      <a:pt x="872" y="144"/>
                    </a:lnTo>
                    <a:lnTo>
                      <a:pt x="894" y="158"/>
                    </a:lnTo>
                    <a:lnTo>
                      <a:pt x="916" y="172"/>
                    </a:lnTo>
                    <a:lnTo>
                      <a:pt x="936" y="186"/>
                    </a:lnTo>
                    <a:lnTo>
                      <a:pt x="956" y="202"/>
                    </a:lnTo>
                    <a:lnTo>
                      <a:pt x="976" y="220"/>
                    </a:lnTo>
                    <a:lnTo>
                      <a:pt x="994" y="238"/>
                    </a:lnTo>
                    <a:lnTo>
                      <a:pt x="1012" y="256"/>
                    </a:lnTo>
                    <a:lnTo>
                      <a:pt x="1030" y="276"/>
                    </a:lnTo>
                    <a:lnTo>
                      <a:pt x="1046" y="296"/>
                    </a:lnTo>
                    <a:lnTo>
                      <a:pt x="1060" y="316"/>
                    </a:lnTo>
                    <a:lnTo>
                      <a:pt x="1074" y="338"/>
                    </a:lnTo>
                    <a:lnTo>
                      <a:pt x="1088" y="360"/>
                    </a:lnTo>
                    <a:lnTo>
                      <a:pt x="1100" y="384"/>
                    </a:lnTo>
                    <a:lnTo>
                      <a:pt x="1110" y="408"/>
                    </a:lnTo>
                    <a:lnTo>
                      <a:pt x="1120" y="432"/>
                    </a:lnTo>
                    <a:lnTo>
                      <a:pt x="1128" y="456"/>
                    </a:lnTo>
                    <a:lnTo>
                      <a:pt x="1136" y="482"/>
                    </a:lnTo>
                    <a:lnTo>
                      <a:pt x="1142" y="508"/>
                    </a:lnTo>
                    <a:lnTo>
                      <a:pt x="1146" y="534"/>
                    </a:lnTo>
                    <a:lnTo>
                      <a:pt x="1150" y="562"/>
                    </a:lnTo>
                    <a:lnTo>
                      <a:pt x="1152" y="588"/>
                    </a:lnTo>
                    <a:lnTo>
                      <a:pt x="1152" y="616"/>
                    </a:lnTo>
                    <a:lnTo>
                      <a:pt x="1152" y="644"/>
                    </a:lnTo>
                    <a:lnTo>
                      <a:pt x="1150" y="670"/>
                    </a:lnTo>
                    <a:lnTo>
                      <a:pt x="1146" y="698"/>
                    </a:lnTo>
                    <a:lnTo>
                      <a:pt x="1142" y="724"/>
                    </a:lnTo>
                    <a:lnTo>
                      <a:pt x="1136" y="750"/>
                    </a:lnTo>
                    <a:lnTo>
                      <a:pt x="1128" y="776"/>
                    </a:lnTo>
                    <a:lnTo>
                      <a:pt x="1120" y="800"/>
                    </a:lnTo>
                    <a:lnTo>
                      <a:pt x="1110" y="824"/>
                    </a:lnTo>
                    <a:lnTo>
                      <a:pt x="1100" y="848"/>
                    </a:lnTo>
                    <a:lnTo>
                      <a:pt x="1088" y="872"/>
                    </a:lnTo>
                    <a:lnTo>
                      <a:pt x="1074" y="894"/>
                    </a:lnTo>
                    <a:lnTo>
                      <a:pt x="1060" y="916"/>
                    </a:lnTo>
                    <a:lnTo>
                      <a:pt x="1046" y="936"/>
                    </a:lnTo>
                    <a:lnTo>
                      <a:pt x="1030" y="956"/>
                    </a:lnTo>
                    <a:lnTo>
                      <a:pt x="1012" y="976"/>
                    </a:lnTo>
                    <a:lnTo>
                      <a:pt x="994" y="994"/>
                    </a:lnTo>
                    <a:lnTo>
                      <a:pt x="976" y="1012"/>
                    </a:lnTo>
                    <a:lnTo>
                      <a:pt x="956" y="1030"/>
                    </a:lnTo>
                    <a:lnTo>
                      <a:pt x="936" y="1046"/>
                    </a:lnTo>
                    <a:lnTo>
                      <a:pt x="916" y="1060"/>
                    </a:lnTo>
                    <a:lnTo>
                      <a:pt x="894" y="1074"/>
                    </a:lnTo>
                    <a:lnTo>
                      <a:pt x="872" y="1088"/>
                    </a:lnTo>
                    <a:lnTo>
                      <a:pt x="848" y="1100"/>
                    </a:lnTo>
                    <a:lnTo>
                      <a:pt x="824" y="1110"/>
                    </a:lnTo>
                    <a:lnTo>
                      <a:pt x="800" y="1120"/>
                    </a:lnTo>
                    <a:lnTo>
                      <a:pt x="776" y="1128"/>
                    </a:lnTo>
                    <a:lnTo>
                      <a:pt x="750" y="1136"/>
                    </a:lnTo>
                    <a:lnTo>
                      <a:pt x="724" y="1142"/>
                    </a:lnTo>
                    <a:lnTo>
                      <a:pt x="698" y="1146"/>
                    </a:lnTo>
                    <a:lnTo>
                      <a:pt x="670" y="1150"/>
                    </a:lnTo>
                    <a:lnTo>
                      <a:pt x="644" y="1152"/>
                    </a:lnTo>
                    <a:lnTo>
                      <a:pt x="616" y="1152"/>
                    </a:lnTo>
                    <a:lnTo>
                      <a:pt x="588" y="1152"/>
                    </a:lnTo>
                    <a:lnTo>
                      <a:pt x="562" y="1150"/>
                    </a:lnTo>
                    <a:lnTo>
                      <a:pt x="534" y="1146"/>
                    </a:lnTo>
                    <a:lnTo>
                      <a:pt x="508" y="1142"/>
                    </a:lnTo>
                    <a:lnTo>
                      <a:pt x="482" y="1136"/>
                    </a:lnTo>
                    <a:lnTo>
                      <a:pt x="456" y="1128"/>
                    </a:lnTo>
                    <a:lnTo>
                      <a:pt x="432" y="1120"/>
                    </a:lnTo>
                    <a:lnTo>
                      <a:pt x="408" y="1110"/>
                    </a:lnTo>
                    <a:lnTo>
                      <a:pt x="384" y="1100"/>
                    </a:lnTo>
                    <a:lnTo>
                      <a:pt x="360" y="1088"/>
                    </a:lnTo>
                    <a:lnTo>
                      <a:pt x="338" y="1074"/>
                    </a:lnTo>
                    <a:lnTo>
                      <a:pt x="316" y="1060"/>
                    </a:lnTo>
                    <a:lnTo>
                      <a:pt x="296" y="1046"/>
                    </a:lnTo>
                    <a:lnTo>
                      <a:pt x="276" y="1030"/>
                    </a:lnTo>
                    <a:lnTo>
                      <a:pt x="256" y="1012"/>
                    </a:lnTo>
                    <a:lnTo>
                      <a:pt x="238" y="994"/>
                    </a:lnTo>
                    <a:lnTo>
                      <a:pt x="220" y="976"/>
                    </a:lnTo>
                    <a:lnTo>
                      <a:pt x="202" y="956"/>
                    </a:lnTo>
                    <a:lnTo>
                      <a:pt x="186" y="936"/>
                    </a:lnTo>
                    <a:lnTo>
                      <a:pt x="172" y="916"/>
                    </a:lnTo>
                    <a:lnTo>
                      <a:pt x="158" y="894"/>
                    </a:lnTo>
                    <a:lnTo>
                      <a:pt x="144" y="872"/>
                    </a:lnTo>
                    <a:lnTo>
                      <a:pt x="132" y="848"/>
                    </a:lnTo>
                    <a:lnTo>
                      <a:pt x="122" y="824"/>
                    </a:lnTo>
                    <a:lnTo>
                      <a:pt x="112" y="800"/>
                    </a:lnTo>
                    <a:lnTo>
                      <a:pt x="104" y="776"/>
                    </a:lnTo>
                    <a:lnTo>
                      <a:pt x="96" y="750"/>
                    </a:lnTo>
                    <a:lnTo>
                      <a:pt x="90" y="724"/>
                    </a:lnTo>
                    <a:lnTo>
                      <a:pt x="86" y="698"/>
                    </a:lnTo>
                    <a:lnTo>
                      <a:pt x="82" y="670"/>
                    </a:lnTo>
                    <a:lnTo>
                      <a:pt x="80" y="644"/>
                    </a:lnTo>
                    <a:lnTo>
                      <a:pt x="80" y="616"/>
                    </a:lnTo>
                    <a:close/>
                  </a:path>
                </a:pathLst>
              </a:custGeom>
              <a:solidFill>
                <a:srgbClr val="C0C0C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latinLnBrk="1"/>
                <a:endParaRPr lang="zh-CN" altLang="en-US" smtClea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32" name="AutoShape 71"/>
            <p:cNvSpPr>
              <a:spLocks noChangeArrowheads="1"/>
            </p:cNvSpPr>
            <p:nvPr/>
          </p:nvSpPr>
          <p:spPr bwMode="auto">
            <a:xfrm rot="18900000">
              <a:off x="2997200" y="1017117"/>
              <a:ext cx="1152525" cy="4608512"/>
            </a:xfrm>
            <a:prstGeom prst="rightArrow">
              <a:avLst>
                <a:gd name="adj1" fmla="val 50000"/>
                <a:gd name="adj2" fmla="val 25000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1366838" y="3907954"/>
              <a:ext cx="1625600" cy="1601788"/>
            </a:xfrm>
            <a:custGeom>
              <a:avLst/>
              <a:gdLst>
                <a:gd name="T0" fmla="*/ 1024 w 1024"/>
                <a:gd name="T1" fmla="*/ 1076 h 1076"/>
                <a:gd name="T2" fmla="*/ 1024 w 1024"/>
                <a:gd name="T3" fmla="*/ 1076 h 1076"/>
                <a:gd name="T4" fmla="*/ 1024 w 1024"/>
                <a:gd name="T5" fmla="*/ 1040 h 1076"/>
                <a:gd name="T6" fmla="*/ 1022 w 1024"/>
                <a:gd name="T7" fmla="*/ 986 h 1076"/>
                <a:gd name="T8" fmla="*/ 1018 w 1024"/>
                <a:gd name="T9" fmla="*/ 934 h 1076"/>
                <a:gd name="T10" fmla="*/ 1012 w 1024"/>
                <a:gd name="T11" fmla="*/ 884 h 1076"/>
                <a:gd name="T12" fmla="*/ 1004 w 1024"/>
                <a:gd name="T13" fmla="*/ 832 h 1076"/>
                <a:gd name="T14" fmla="*/ 992 w 1024"/>
                <a:gd name="T15" fmla="*/ 782 h 1076"/>
                <a:gd name="T16" fmla="*/ 978 w 1024"/>
                <a:gd name="T17" fmla="*/ 734 h 1076"/>
                <a:gd name="T18" fmla="*/ 962 w 1024"/>
                <a:gd name="T19" fmla="*/ 686 h 1076"/>
                <a:gd name="T20" fmla="*/ 944 w 1024"/>
                <a:gd name="T21" fmla="*/ 638 h 1076"/>
                <a:gd name="T22" fmla="*/ 924 w 1024"/>
                <a:gd name="T23" fmla="*/ 592 h 1076"/>
                <a:gd name="T24" fmla="*/ 900 w 1024"/>
                <a:gd name="T25" fmla="*/ 548 h 1076"/>
                <a:gd name="T26" fmla="*/ 876 w 1024"/>
                <a:gd name="T27" fmla="*/ 506 h 1076"/>
                <a:gd name="T28" fmla="*/ 850 w 1024"/>
                <a:gd name="T29" fmla="*/ 464 h 1076"/>
                <a:gd name="T30" fmla="*/ 820 w 1024"/>
                <a:gd name="T31" fmla="*/ 422 h 1076"/>
                <a:gd name="T32" fmla="*/ 790 w 1024"/>
                <a:gd name="T33" fmla="*/ 384 h 1076"/>
                <a:gd name="T34" fmla="*/ 758 w 1024"/>
                <a:gd name="T35" fmla="*/ 346 h 1076"/>
                <a:gd name="T36" fmla="*/ 724 w 1024"/>
                <a:gd name="T37" fmla="*/ 310 h 1076"/>
                <a:gd name="T38" fmla="*/ 690 w 1024"/>
                <a:gd name="T39" fmla="*/ 276 h 1076"/>
                <a:gd name="T40" fmla="*/ 652 w 1024"/>
                <a:gd name="T41" fmla="*/ 242 h 1076"/>
                <a:gd name="T42" fmla="*/ 614 w 1024"/>
                <a:gd name="T43" fmla="*/ 212 h 1076"/>
                <a:gd name="T44" fmla="*/ 574 w 1024"/>
                <a:gd name="T45" fmla="*/ 182 h 1076"/>
                <a:gd name="T46" fmla="*/ 532 w 1024"/>
                <a:gd name="T47" fmla="*/ 156 h 1076"/>
                <a:gd name="T48" fmla="*/ 488 w 1024"/>
                <a:gd name="T49" fmla="*/ 130 h 1076"/>
                <a:gd name="T50" fmla="*/ 444 w 1024"/>
                <a:gd name="T51" fmla="*/ 108 h 1076"/>
                <a:gd name="T52" fmla="*/ 400 w 1024"/>
                <a:gd name="T53" fmla="*/ 86 h 1076"/>
                <a:gd name="T54" fmla="*/ 352 w 1024"/>
                <a:gd name="T55" fmla="*/ 68 h 1076"/>
                <a:gd name="T56" fmla="*/ 306 w 1024"/>
                <a:gd name="T57" fmla="*/ 50 h 1076"/>
                <a:gd name="T58" fmla="*/ 256 w 1024"/>
                <a:gd name="T59" fmla="*/ 36 h 1076"/>
                <a:gd name="T60" fmla="*/ 206 w 1024"/>
                <a:gd name="T61" fmla="*/ 24 h 1076"/>
                <a:gd name="T62" fmla="*/ 156 w 1024"/>
                <a:gd name="T63" fmla="*/ 14 h 1076"/>
                <a:gd name="T64" fmla="*/ 104 w 1024"/>
                <a:gd name="T65" fmla="*/ 8 h 1076"/>
                <a:gd name="T66" fmla="*/ 52 w 1024"/>
                <a:gd name="T67" fmla="*/ 2 h 1076"/>
                <a:gd name="T68" fmla="*/ 0 w 1024"/>
                <a:gd name="T69" fmla="*/ 0 h 1076"/>
                <a:gd name="T70" fmla="*/ 0 w 1024"/>
                <a:gd name="T71" fmla="*/ 1076 h 1076"/>
                <a:gd name="T72" fmla="*/ 1024 w 1024"/>
                <a:gd name="T73" fmla="*/ 1076 h 1076"/>
                <a:gd name="T74" fmla="*/ 0 w 1024"/>
                <a:gd name="T75" fmla="*/ 0 h 1076"/>
                <a:gd name="T76" fmla="*/ 1024 w 1024"/>
                <a:gd name="T77" fmla="*/ 107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1024" h="1076">
                  <a:moveTo>
                    <a:pt x="1024" y="1076"/>
                  </a:moveTo>
                  <a:lnTo>
                    <a:pt x="1024" y="1076"/>
                  </a:lnTo>
                  <a:lnTo>
                    <a:pt x="1024" y="1040"/>
                  </a:lnTo>
                  <a:lnTo>
                    <a:pt x="1022" y="986"/>
                  </a:lnTo>
                  <a:lnTo>
                    <a:pt x="1018" y="934"/>
                  </a:lnTo>
                  <a:lnTo>
                    <a:pt x="1012" y="884"/>
                  </a:lnTo>
                  <a:lnTo>
                    <a:pt x="1004" y="832"/>
                  </a:lnTo>
                  <a:lnTo>
                    <a:pt x="992" y="782"/>
                  </a:lnTo>
                  <a:lnTo>
                    <a:pt x="978" y="734"/>
                  </a:lnTo>
                  <a:lnTo>
                    <a:pt x="962" y="686"/>
                  </a:lnTo>
                  <a:lnTo>
                    <a:pt x="944" y="638"/>
                  </a:lnTo>
                  <a:lnTo>
                    <a:pt x="924" y="592"/>
                  </a:lnTo>
                  <a:lnTo>
                    <a:pt x="900" y="548"/>
                  </a:lnTo>
                  <a:lnTo>
                    <a:pt x="876" y="506"/>
                  </a:lnTo>
                  <a:lnTo>
                    <a:pt x="850" y="464"/>
                  </a:lnTo>
                  <a:lnTo>
                    <a:pt x="820" y="422"/>
                  </a:lnTo>
                  <a:lnTo>
                    <a:pt x="790" y="384"/>
                  </a:lnTo>
                  <a:lnTo>
                    <a:pt x="758" y="346"/>
                  </a:lnTo>
                  <a:lnTo>
                    <a:pt x="724" y="310"/>
                  </a:lnTo>
                  <a:lnTo>
                    <a:pt x="690" y="276"/>
                  </a:lnTo>
                  <a:lnTo>
                    <a:pt x="652" y="242"/>
                  </a:lnTo>
                  <a:lnTo>
                    <a:pt x="614" y="212"/>
                  </a:lnTo>
                  <a:lnTo>
                    <a:pt x="574" y="182"/>
                  </a:lnTo>
                  <a:lnTo>
                    <a:pt x="532" y="156"/>
                  </a:lnTo>
                  <a:lnTo>
                    <a:pt x="488" y="130"/>
                  </a:lnTo>
                  <a:lnTo>
                    <a:pt x="444" y="108"/>
                  </a:lnTo>
                  <a:lnTo>
                    <a:pt x="400" y="86"/>
                  </a:lnTo>
                  <a:lnTo>
                    <a:pt x="352" y="68"/>
                  </a:lnTo>
                  <a:lnTo>
                    <a:pt x="306" y="50"/>
                  </a:lnTo>
                  <a:lnTo>
                    <a:pt x="256" y="36"/>
                  </a:lnTo>
                  <a:lnTo>
                    <a:pt x="206" y="24"/>
                  </a:lnTo>
                  <a:lnTo>
                    <a:pt x="156" y="14"/>
                  </a:lnTo>
                  <a:lnTo>
                    <a:pt x="104" y="8"/>
                  </a:lnTo>
                  <a:lnTo>
                    <a:pt x="52" y="2"/>
                  </a:lnTo>
                  <a:lnTo>
                    <a:pt x="0" y="0"/>
                  </a:lnTo>
                  <a:lnTo>
                    <a:pt x="0" y="1076"/>
                  </a:lnTo>
                  <a:lnTo>
                    <a:pt x="1024" y="1076"/>
                  </a:lnTo>
                  <a:close/>
                </a:path>
              </a:pathLst>
            </a:custGeom>
            <a:gradFill rotWithShape="1">
              <a:gsLst>
                <a:gs pos="0">
                  <a:srgbClr val="0099CC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Text Box 73"/>
            <p:cNvSpPr txBox="1">
              <a:spLocks noChangeArrowheads="1"/>
            </p:cNvSpPr>
            <p:nvPr/>
          </p:nvSpPr>
          <p:spPr bwMode="auto">
            <a:xfrm>
              <a:off x="5224463" y="1909292"/>
              <a:ext cx="3203575" cy="310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Dynamic look to your presentation Animation PowerPoint Templates &amp; Backgrounds for Your Impressive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 search engine helps you locate the right templates quickly saving you time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Text Box 74"/>
            <p:cNvSpPr txBox="1">
              <a:spLocks noChangeArrowheads="1"/>
            </p:cNvSpPr>
            <p:nvPr/>
          </p:nvSpPr>
          <p:spPr bwMode="auto">
            <a:xfrm>
              <a:off x="1944688" y="5755804"/>
              <a:ext cx="33480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Text Box 55"/>
            <p:cNvSpPr txBox="1">
              <a:spLocks noChangeArrowheads="1"/>
            </p:cNvSpPr>
            <p:nvPr/>
          </p:nvSpPr>
          <p:spPr bwMode="auto">
            <a:xfrm>
              <a:off x="381000" y="2114079"/>
              <a:ext cx="9223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Impact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" name="Text Box 56"/>
            <p:cNvSpPr txBox="1">
              <a:spLocks noChangeArrowheads="1"/>
            </p:cNvSpPr>
            <p:nvPr/>
          </p:nvSpPr>
          <p:spPr bwMode="auto">
            <a:xfrm>
              <a:off x="382588" y="2734792"/>
              <a:ext cx="9207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" name="Text Box 57"/>
            <p:cNvSpPr txBox="1">
              <a:spLocks noChangeArrowheads="1"/>
            </p:cNvSpPr>
            <p:nvPr/>
          </p:nvSpPr>
          <p:spPr bwMode="auto">
            <a:xfrm>
              <a:off x="585788" y="3347567"/>
              <a:ext cx="717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Touch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9" name="Text Box 58"/>
            <p:cNvSpPr txBox="1">
              <a:spLocks noChangeArrowheads="1"/>
            </p:cNvSpPr>
            <p:nvPr/>
          </p:nvSpPr>
          <p:spPr bwMode="auto">
            <a:xfrm>
              <a:off x="288925" y="4500092"/>
              <a:ext cx="101441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0" name="Oval 60"/>
            <p:cNvSpPr>
              <a:spLocks noChangeArrowheads="1"/>
            </p:cNvSpPr>
            <p:nvPr/>
          </p:nvSpPr>
          <p:spPr bwMode="auto">
            <a:xfrm>
              <a:off x="1476375" y="3995267"/>
              <a:ext cx="355600" cy="352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>
              <a:off x="1370013" y="3907954"/>
              <a:ext cx="1119187" cy="482600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2" name="AutoShape 62"/>
            <p:cNvSpPr>
              <a:spLocks/>
            </p:cNvSpPr>
            <p:nvPr/>
          </p:nvSpPr>
          <p:spPr bwMode="auto">
            <a:xfrm rot="2700000">
              <a:off x="-870743" y="3268985"/>
              <a:ext cx="4481512" cy="4479925"/>
            </a:xfrm>
            <a:custGeom>
              <a:avLst/>
              <a:gdLst>
                <a:gd name="T0" fmla="*/ 5024 w 21600"/>
                <a:gd name="T1" fmla="*/ 5073 h 21600"/>
                <a:gd name="T2" fmla="*/ 10800 w 21600"/>
                <a:gd name="T3" fmla="*/ 2667 h 21600"/>
                <a:gd name="T4" fmla="*/ 16575 w 21600"/>
                <a:gd name="T5" fmla="*/ 5073 h 21600"/>
                <a:gd name="T6" fmla="*/ 18469 w 21600"/>
                <a:gd name="T7" fmla="*/ 3195 h 21600"/>
                <a:gd name="T8" fmla="*/ 10799 w 21600"/>
                <a:gd name="T9" fmla="*/ 0 h 21600"/>
                <a:gd name="T10" fmla="*/ 3130 w 21600"/>
                <a:gd name="T11" fmla="*/ 3195 h 21600"/>
                <a:gd name="T12" fmla="*/ 5024 w 21600"/>
                <a:gd name="T13" fmla="*/ 5073 h 21600"/>
                <a:gd name="T14" fmla="*/ 1668 w 21600"/>
                <a:gd name="T15" fmla="*/ 0 h 21600"/>
                <a:gd name="T16" fmla="*/ 19932 w 21600"/>
                <a:gd name="T17" fmla="*/ 64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5024" y="5073"/>
                  </a:moveTo>
                  <a:cubicBezTo>
                    <a:pt x="6551" y="3533"/>
                    <a:pt x="8630" y="2666"/>
                    <a:pt x="10800" y="2667"/>
                  </a:cubicBezTo>
                  <a:cubicBezTo>
                    <a:pt x="12969" y="2667"/>
                    <a:pt x="15048" y="3533"/>
                    <a:pt x="16575" y="5073"/>
                  </a:cubicBezTo>
                  <a:lnTo>
                    <a:pt x="18469" y="3195"/>
                  </a:lnTo>
                  <a:cubicBezTo>
                    <a:pt x="16441" y="1150"/>
                    <a:pt x="13680" y="-1"/>
                    <a:pt x="10799" y="0"/>
                  </a:cubicBezTo>
                  <a:cubicBezTo>
                    <a:pt x="7919" y="0"/>
                    <a:pt x="5158" y="1150"/>
                    <a:pt x="3130" y="3195"/>
                  </a:cubicBezTo>
                  <a:lnTo>
                    <a:pt x="5024" y="5073"/>
                  </a:lnTo>
                  <a:close/>
                </a:path>
              </a:pathLst>
            </a:custGeom>
            <a:solidFill>
              <a:srgbClr val="99CC00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3" name="AutoShape 63"/>
            <p:cNvSpPr>
              <a:spLocks/>
            </p:cNvSpPr>
            <p:nvPr/>
          </p:nvSpPr>
          <p:spPr bwMode="auto">
            <a:xfrm rot="2700000">
              <a:off x="-1490662" y="2649066"/>
              <a:ext cx="5727700" cy="5724525"/>
            </a:xfrm>
            <a:custGeom>
              <a:avLst/>
              <a:gdLst>
                <a:gd name="T0" fmla="*/ 4689 w 21600"/>
                <a:gd name="T1" fmla="*/ 4743 h 21600"/>
                <a:gd name="T2" fmla="*/ 10800 w 21600"/>
                <a:gd name="T3" fmla="*/ 2196 h 21600"/>
                <a:gd name="T4" fmla="*/ 16910 w 21600"/>
                <a:gd name="T5" fmla="*/ 4743 h 21600"/>
                <a:gd name="T6" fmla="*/ 18470 w 21600"/>
                <a:gd name="T7" fmla="*/ 3197 h 21600"/>
                <a:gd name="T8" fmla="*/ 10799 w 21600"/>
                <a:gd name="T9" fmla="*/ 0 h 21600"/>
                <a:gd name="T10" fmla="*/ 3129 w 21600"/>
                <a:gd name="T11" fmla="*/ 3197 h 21600"/>
                <a:gd name="T12" fmla="*/ 4689 w 21600"/>
                <a:gd name="T13" fmla="*/ 4743 h 21600"/>
                <a:gd name="T14" fmla="*/ 1670 w 21600"/>
                <a:gd name="T15" fmla="*/ 0 h 21600"/>
                <a:gd name="T16" fmla="*/ 19930 w 21600"/>
                <a:gd name="T17" fmla="*/ 620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689" y="4743"/>
                  </a:moveTo>
                  <a:cubicBezTo>
                    <a:pt x="6304" y="3113"/>
                    <a:pt x="8504" y="2195"/>
                    <a:pt x="10800" y="2196"/>
                  </a:cubicBezTo>
                  <a:cubicBezTo>
                    <a:pt x="13095" y="2196"/>
                    <a:pt x="15295" y="3113"/>
                    <a:pt x="16910" y="4743"/>
                  </a:cubicBezTo>
                  <a:lnTo>
                    <a:pt x="18470" y="3197"/>
                  </a:lnTo>
                  <a:cubicBezTo>
                    <a:pt x="16442" y="1151"/>
                    <a:pt x="13680" y="-1"/>
                    <a:pt x="10799" y="0"/>
                  </a:cubicBezTo>
                  <a:cubicBezTo>
                    <a:pt x="7919" y="0"/>
                    <a:pt x="5157" y="1151"/>
                    <a:pt x="3129" y="3197"/>
                  </a:cubicBezTo>
                  <a:lnTo>
                    <a:pt x="4689" y="4743"/>
                  </a:lnTo>
                  <a:close/>
                </a:path>
              </a:pathLst>
            </a:custGeom>
            <a:solidFill>
              <a:srgbClr val="FF9900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1370013" y="2052167"/>
              <a:ext cx="2503487" cy="1077912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5" name="Freeform 66"/>
            <p:cNvSpPr>
              <a:spLocks/>
            </p:cNvSpPr>
            <p:nvPr/>
          </p:nvSpPr>
          <p:spPr bwMode="auto">
            <a:xfrm>
              <a:off x="1370013" y="2676054"/>
              <a:ext cx="2009775" cy="865188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6" name="Freeform 67"/>
            <p:cNvSpPr>
              <a:spLocks/>
            </p:cNvSpPr>
            <p:nvPr/>
          </p:nvSpPr>
          <p:spPr bwMode="auto">
            <a:xfrm>
              <a:off x="1370013" y="3301529"/>
              <a:ext cx="1581150" cy="681038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Freeform 68"/>
            <p:cNvSpPr>
              <a:spLocks/>
            </p:cNvSpPr>
            <p:nvPr/>
          </p:nvSpPr>
          <p:spPr bwMode="auto">
            <a:xfrm>
              <a:off x="1370013" y="1475904"/>
              <a:ext cx="4070350" cy="4033838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767 h 2767"/>
                <a:gd name="T4" fmla="*/ 3016 w 3016"/>
                <a:gd name="T5" fmla="*/ 2767 h 2767"/>
                <a:gd name="T6" fmla="*/ 0 w 3016"/>
                <a:gd name="T7" fmla="*/ 0 h 2767"/>
                <a:gd name="T8" fmla="*/ 3016 w 3016"/>
                <a:gd name="T9" fmla="*/ 2767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38100" cap="rnd" cmpd="sng">
              <a:solidFill>
                <a:srgbClr val="C0C0C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WordArt 69"/>
            <p:cNvSpPr>
              <a:spLocks noChangeArrowheads="1" noChangeShapeType="1" noTextEdit="1"/>
            </p:cNvSpPr>
            <p:nvPr/>
          </p:nvSpPr>
          <p:spPr bwMode="auto">
            <a:xfrm rot="2700000">
              <a:off x="-642144" y="2603823"/>
              <a:ext cx="5332413" cy="455612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028935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Immense Visual Appeal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9" name="WordArt 70"/>
            <p:cNvSpPr>
              <a:spLocks noChangeArrowheads="1" noChangeShapeType="1" noTextEdit="1"/>
            </p:cNvSpPr>
            <p:nvPr/>
          </p:nvSpPr>
          <p:spPr bwMode="auto">
            <a:xfrm rot="2700000">
              <a:off x="-697706" y="3067373"/>
              <a:ext cx="4632325" cy="43799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192111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Eye-Catching Visual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0" name="WordArt 71"/>
            <p:cNvSpPr>
              <a:spLocks noChangeArrowheads="1" noChangeShapeType="1" noTextEdit="1"/>
            </p:cNvSpPr>
            <p:nvPr/>
          </p:nvSpPr>
          <p:spPr bwMode="auto">
            <a:xfrm rot="2700000">
              <a:off x="119856" y="3764286"/>
              <a:ext cx="3324225" cy="26685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508476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Easy To Use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1" name="WordArt 72"/>
            <p:cNvSpPr>
              <a:spLocks noChangeArrowheads="1" noChangeShapeType="1" noTextEdit="1"/>
            </p:cNvSpPr>
            <p:nvPr/>
          </p:nvSpPr>
          <p:spPr bwMode="auto">
            <a:xfrm rot="2700000">
              <a:off x="-471487" y="3995266"/>
              <a:ext cx="3162300" cy="348932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428342"/>
                </a:avLst>
              </a:prstTxWarp>
            </a:bodyPr>
            <a:lstStyle/>
            <a:p>
              <a:pPr algn="ctr" latinLnBrk="1"/>
              <a:r>
                <a:rPr lang="en-US" altLang="zh-CN" sz="800" kern="1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Universal Design</a:t>
              </a:r>
              <a:endParaRPr lang="zh-CN" altLang="en-US" sz="800" kern="1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278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3"/>
          <p:cNvGrpSpPr>
            <a:grpSpLocks/>
          </p:cNvGrpSpPr>
          <p:nvPr/>
        </p:nvGrpSpPr>
        <p:grpSpPr bwMode="auto">
          <a:xfrm>
            <a:off x="285750" y="1052736"/>
            <a:ext cx="8569325" cy="4965700"/>
            <a:chOff x="0" y="0"/>
            <a:chExt cx="8569325" cy="4965699"/>
          </a:xfrm>
        </p:grpSpPr>
        <p:grpSp>
          <p:nvGrpSpPr>
            <p:cNvPr id="82" name="Group 4"/>
            <p:cNvGrpSpPr>
              <a:grpSpLocks/>
            </p:cNvGrpSpPr>
            <p:nvPr/>
          </p:nvGrpSpPr>
          <p:grpSpPr bwMode="auto">
            <a:xfrm>
              <a:off x="346075" y="0"/>
              <a:ext cx="3290888" cy="2517776"/>
              <a:chOff x="0" y="0"/>
              <a:chExt cx="2073" cy="1586"/>
            </a:xfrm>
          </p:grpSpPr>
          <p:grpSp>
            <p:nvGrpSpPr>
              <p:cNvPr id="150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2073" cy="1585"/>
                <a:chOff x="0" y="0"/>
                <a:chExt cx="2073" cy="1585"/>
              </a:xfrm>
            </p:grpSpPr>
            <p:sp>
              <p:nvSpPr>
                <p:cNvPr id="156" name="Freeform 91"/>
                <p:cNvSpPr>
                  <a:spLocks/>
                </p:cNvSpPr>
                <p:nvPr/>
              </p:nvSpPr>
              <p:spPr bwMode="auto">
                <a:xfrm>
                  <a:off x="1482" y="1132"/>
                  <a:ext cx="124" cy="76"/>
                </a:xfrm>
                <a:custGeom>
                  <a:avLst/>
                  <a:gdLst>
                    <a:gd name="T0" fmla="*/ 12 w 124"/>
                    <a:gd name="T1" fmla="*/ 76 h 76"/>
                    <a:gd name="T2" fmla="*/ 0 w 124"/>
                    <a:gd name="T3" fmla="*/ 49 h 76"/>
                    <a:gd name="T4" fmla="*/ 8 w 124"/>
                    <a:gd name="T5" fmla="*/ 19 h 76"/>
                    <a:gd name="T6" fmla="*/ 58 w 124"/>
                    <a:gd name="T7" fmla="*/ 0 h 76"/>
                    <a:gd name="T8" fmla="*/ 124 w 124"/>
                    <a:gd name="T9" fmla="*/ 19 h 76"/>
                    <a:gd name="T10" fmla="*/ 112 w 124"/>
                    <a:gd name="T11" fmla="*/ 54 h 76"/>
                    <a:gd name="T12" fmla="*/ 62 w 124"/>
                    <a:gd name="T13" fmla="*/ 54 h 76"/>
                    <a:gd name="T14" fmla="*/ 56 w 124"/>
                    <a:gd name="T15" fmla="*/ 58 h 76"/>
                    <a:gd name="T16" fmla="*/ 42 w 124"/>
                    <a:gd name="T17" fmla="*/ 66 h 76"/>
                    <a:gd name="T18" fmla="*/ 35 w 124"/>
                    <a:gd name="T19" fmla="*/ 70 h 76"/>
                    <a:gd name="T20" fmla="*/ 26 w 124"/>
                    <a:gd name="T21" fmla="*/ 75 h 76"/>
                    <a:gd name="T22" fmla="*/ 18 w 124"/>
                    <a:gd name="T23" fmla="*/ 76 h 76"/>
                    <a:gd name="T24" fmla="*/ 12 w 124"/>
                    <a:gd name="T25" fmla="*/ 76 h 76"/>
                    <a:gd name="T26" fmla="*/ 0 w 124"/>
                    <a:gd name="T27" fmla="*/ 0 h 76"/>
                    <a:gd name="T28" fmla="*/ 124 w 124"/>
                    <a:gd name="T2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T26" t="T27" r="T28" b="T29"/>
                  <a:pathLst>
                    <a:path w="124" h="76">
                      <a:moveTo>
                        <a:pt x="12" y="76"/>
                      </a:moveTo>
                      <a:lnTo>
                        <a:pt x="0" y="49"/>
                      </a:lnTo>
                      <a:lnTo>
                        <a:pt x="8" y="19"/>
                      </a:lnTo>
                      <a:lnTo>
                        <a:pt x="58" y="0"/>
                      </a:lnTo>
                      <a:lnTo>
                        <a:pt x="124" y="19"/>
                      </a:lnTo>
                      <a:lnTo>
                        <a:pt x="112" y="54"/>
                      </a:lnTo>
                      <a:lnTo>
                        <a:pt x="62" y="54"/>
                      </a:lnTo>
                      <a:lnTo>
                        <a:pt x="56" y="58"/>
                      </a:lnTo>
                      <a:lnTo>
                        <a:pt x="42" y="66"/>
                      </a:lnTo>
                      <a:lnTo>
                        <a:pt x="35" y="70"/>
                      </a:lnTo>
                      <a:lnTo>
                        <a:pt x="26" y="75"/>
                      </a:lnTo>
                      <a:lnTo>
                        <a:pt x="18" y="76"/>
                      </a:lnTo>
                      <a:lnTo>
                        <a:pt x="12" y="76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7" name="Freeform 92"/>
                <p:cNvSpPr>
                  <a:spLocks/>
                </p:cNvSpPr>
                <p:nvPr/>
              </p:nvSpPr>
              <p:spPr bwMode="auto">
                <a:xfrm>
                  <a:off x="1092" y="437"/>
                  <a:ext cx="357" cy="423"/>
                </a:xfrm>
                <a:custGeom>
                  <a:avLst/>
                  <a:gdLst>
                    <a:gd name="T0" fmla="*/ 234 w 357"/>
                    <a:gd name="T1" fmla="*/ 389 h 423"/>
                    <a:gd name="T2" fmla="*/ 181 w 357"/>
                    <a:gd name="T3" fmla="*/ 339 h 423"/>
                    <a:gd name="T4" fmla="*/ 131 w 357"/>
                    <a:gd name="T5" fmla="*/ 279 h 423"/>
                    <a:gd name="T6" fmla="*/ 188 w 357"/>
                    <a:gd name="T7" fmla="*/ 205 h 423"/>
                    <a:gd name="T8" fmla="*/ 104 w 357"/>
                    <a:gd name="T9" fmla="*/ 148 h 423"/>
                    <a:gd name="T10" fmla="*/ 0 w 357"/>
                    <a:gd name="T11" fmla="*/ 68 h 423"/>
                    <a:gd name="T12" fmla="*/ 62 w 357"/>
                    <a:gd name="T13" fmla="*/ 95 h 423"/>
                    <a:gd name="T14" fmla="*/ 59 w 357"/>
                    <a:gd name="T15" fmla="*/ 84 h 423"/>
                    <a:gd name="T16" fmla="*/ 60 w 357"/>
                    <a:gd name="T17" fmla="*/ 78 h 423"/>
                    <a:gd name="T18" fmla="*/ 66 w 357"/>
                    <a:gd name="T19" fmla="*/ 75 h 423"/>
                    <a:gd name="T20" fmla="*/ 69 w 357"/>
                    <a:gd name="T21" fmla="*/ 72 h 423"/>
                    <a:gd name="T22" fmla="*/ 68 w 357"/>
                    <a:gd name="T23" fmla="*/ 54 h 423"/>
                    <a:gd name="T24" fmla="*/ 60 w 357"/>
                    <a:gd name="T25" fmla="*/ 21 h 423"/>
                    <a:gd name="T26" fmla="*/ 63 w 357"/>
                    <a:gd name="T27" fmla="*/ 8 h 423"/>
                    <a:gd name="T28" fmla="*/ 80 w 357"/>
                    <a:gd name="T29" fmla="*/ 1 h 423"/>
                    <a:gd name="T30" fmla="*/ 90 w 357"/>
                    <a:gd name="T31" fmla="*/ 3 h 423"/>
                    <a:gd name="T32" fmla="*/ 93 w 357"/>
                    <a:gd name="T33" fmla="*/ 14 h 423"/>
                    <a:gd name="T34" fmla="*/ 92 w 357"/>
                    <a:gd name="T35" fmla="*/ 41 h 423"/>
                    <a:gd name="T36" fmla="*/ 98 w 357"/>
                    <a:gd name="T37" fmla="*/ 57 h 423"/>
                    <a:gd name="T38" fmla="*/ 106 w 357"/>
                    <a:gd name="T39" fmla="*/ 62 h 423"/>
                    <a:gd name="T40" fmla="*/ 116 w 357"/>
                    <a:gd name="T41" fmla="*/ 63 h 423"/>
                    <a:gd name="T42" fmla="*/ 137 w 357"/>
                    <a:gd name="T43" fmla="*/ 62 h 423"/>
                    <a:gd name="T44" fmla="*/ 151 w 357"/>
                    <a:gd name="T45" fmla="*/ 56 h 423"/>
                    <a:gd name="T46" fmla="*/ 161 w 357"/>
                    <a:gd name="T47" fmla="*/ 48 h 423"/>
                    <a:gd name="T48" fmla="*/ 250 w 357"/>
                    <a:gd name="T49" fmla="*/ 77 h 423"/>
                    <a:gd name="T50" fmla="*/ 267 w 357"/>
                    <a:gd name="T51" fmla="*/ 98 h 423"/>
                    <a:gd name="T52" fmla="*/ 274 w 357"/>
                    <a:gd name="T53" fmla="*/ 118 h 423"/>
                    <a:gd name="T54" fmla="*/ 279 w 357"/>
                    <a:gd name="T55" fmla="*/ 181 h 423"/>
                    <a:gd name="T56" fmla="*/ 338 w 357"/>
                    <a:gd name="T57" fmla="*/ 220 h 423"/>
                    <a:gd name="T58" fmla="*/ 326 w 357"/>
                    <a:gd name="T59" fmla="*/ 294 h 423"/>
                    <a:gd name="T60" fmla="*/ 280 w 357"/>
                    <a:gd name="T61" fmla="*/ 267 h 423"/>
                    <a:gd name="T62" fmla="*/ 280 w 357"/>
                    <a:gd name="T63" fmla="*/ 291 h 423"/>
                    <a:gd name="T64" fmla="*/ 283 w 357"/>
                    <a:gd name="T65" fmla="*/ 307 h 423"/>
                    <a:gd name="T66" fmla="*/ 289 w 357"/>
                    <a:gd name="T67" fmla="*/ 315 h 423"/>
                    <a:gd name="T68" fmla="*/ 301 w 357"/>
                    <a:gd name="T69" fmla="*/ 318 h 423"/>
                    <a:gd name="T70" fmla="*/ 307 w 357"/>
                    <a:gd name="T71" fmla="*/ 322 h 423"/>
                    <a:gd name="T72" fmla="*/ 310 w 357"/>
                    <a:gd name="T73" fmla="*/ 331 h 423"/>
                    <a:gd name="T74" fmla="*/ 310 w 357"/>
                    <a:gd name="T75" fmla="*/ 363 h 423"/>
                    <a:gd name="T76" fmla="*/ 304 w 357"/>
                    <a:gd name="T77" fmla="*/ 380 h 423"/>
                    <a:gd name="T78" fmla="*/ 294 w 357"/>
                    <a:gd name="T79" fmla="*/ 392 h 423"/>
                    <a:gd name="T80" fmla="*/ 291 w 357"/>
                    <a:gd name="T81" fmla="*/ 423 h 423"/>
                    <a:gd name="T82" fmla="*/ 0 w 357"/>
                    <a:gd name="T83" fmla="*/ 0 h 423"/>
                    <a:gd name="T84" fmla="*/ 357 w 357"/>
                    <a:gd name="T85" fmla="*/ 423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T82" t="T83" r="T84" b="T85"/>
                  <a:pathLst>
                    <a:path w="357" h="423">
                      <a:moveTo>
                        <a:pt x="261" y="423"/>
                      </a:moveTo>
                      <a:lnTo>
                        <a:pt x="234" y="389"/>
                      </a:lnTo>
                      <a:lnTo>
                        <a:pt x="231" y="362"/>
                      </a:lnTo>
                      <a:lnTo>
                        <a:pt x="181" y="339"/>
                      </a:lnTo>
                      <a:lnTo>
                        <a:pt x="142" y="301"/>
                      </a:lnTo>
                      <a:lnTo>
                        <a:pt x="131" y="279"/>
                      </a:lnTo>
                      <a:lnTo>
                        <a:pt x="173" y="262"/>
                      </a:lnTo>
                      <a:lnTo>
                        <a:pt x="188" y="205"/>
                      </a:lnTo>
                      <a:lnTo>
                        <a:pt x="176" y="140"/>
                      </a:lnTo>
                      <a:lnTo>
                        <a:pt x="104" y="148"/>
                      </a:lnTo>
                      <a:lnTo>
                        <a:pt x="47" y="125"/>
                      </a:lnTo>
                      <a:lnTo>
                        <a:pt x="0" y="68"/>
                      </a:lnTo>
                      <a:lnTo>
                        <a:pt x="24" y="26"/>
                      </a:lnTo>
                      <a:lnTo>
                        <a:pt x="62" y="95"/>
                      </a:lnTo>
                      <a:lnTo>
                        <a:pt x="60" y="92"/>
                      </a:lnTo>
                      <a:lnTo>
                        <a:pt x="59" y="84"/>
                      </a:lnTo>
                      <a:lnTo>
                        <a:pt x="59" y="81"/>
                      </a:lnTo>
                      <a:lnTo>
                        <a:pt x="60" y="78"/>
                      </a:lnTo>
                      <a:lnTo>
                        <a:pt x="62" y="77"/>
                      </a:lnTo>
                      <a:lnTo>
                        <a:pt x="66" y="75"/>
                      </a:lnTo>
                      <a:lnTo>
                        <a:pt x="68" y="75"/>
                      </a:lnTo>
                      <a:lnTo>
                        <a:pt x="69" y="72"/>
                      </a:lnTo>
                      <a:lnTo>
                        <a:pt x="69" y="65"/>
                      </a:lnTo>
                      <a:lnTo>
                        <a:pt x="68" y="54"/>
                      </a:lnTo>
                      <a:lnTo>
                        <a:pt x="66" y="42"/>
                      </a:lnTo>
                      <a:lnTo>
                        <a:pt x="60" y="21"/>
                      </a:lnTo>
                      <a:lnTo>
                        <a:pt x="59" y="11"/>
                      </a:lnTo>
                      <a:lnTo>
                        <a:pt x="63" y="8"/>
                      </a:lnTo>
                      <a:lnTo>
                        <a:pt x="74" y="3"/>
                      </a:lnTo>
                      <a:lnTo>
                        <a:pt x="80" y="1"/>
                      </a:lnTo>
                      <a:lnTo>
                        <a:pt x="86" y="0"/>
                      </a:lnTo>
                      <a:lnTo>
                        <a:pt x="90" y="3"/>
                      </a:lnTo>
                      <a:lnTo>
                        <a:pt x="92" y="6"/>
                      </a:lnTo>
                      <a:lnTo>
                        <a:pt x="93" y="14"/>
                      </a:lnTo>
                      <a:lnTo>
                        <a:pt x="93" y="23"/>
                      </a:lnTo>
                      <a:lnTo>
                        <a:pt x="92" y="41"/>
                      </a:lnTo>
                      <a:lnTo>
                        <a:pt x="93" y="50"/>
                      </a:lnTo>
                      <a:lnTo>
                        <a:pt x="98" y="57"/>
                      </a:lnTo>
                      <a:lnTo>
                        <a:pt x="101" y="60"/>
                      </a:lnTo>
                      <a:lnTo>
                        <a:pt x="106" y="62"/>
                      </a:lnTo>
                      <a:lnTo>
                        <a:pt x="110" y="63"/>
                      </a:lnTo>
                      <a:lnTo>
                        <a:pt x="116" y="63"/>
                      </a:lnTo>
                      <a:lnTo>
                        <a:pt x="127" y="63"/>
                      </a:lnTo>
                      <a:lnTo>
                        <a:pt x="137" y="62"/>
                      </a:lnTo>
                      <a:lnTo>
                        <a:pt x="145" y="59"/>
                      </a:lnTo>
                      <a:lnTo>
                        <a:pt x="151" y="56"/>
                      </a:lnTo>
                      <a:lnTo>
                        <a:pt x="160" y="51"/>
                      </a:lnTo>
                      <a:lnTo>
                        <a:pt x="161" y="48"/>
                      </a:lnTo>
                      <a:lnTo>
                        <a:pt x="246" y="71"/>
                      </a:lnTo>
                      <a:lnTo>
                        <a:pt x="250" y="77"/>
                      </a:lnTo>
                      <a:lnTo>
                        <a:pt x="261" y="89"/>
                      </a:lnTo>
                      <a:lnTo>
                        <a:pt x="267" y="98"/>
                      </a:lnTo>
                      <a:lnTo>
                        <a:pt x="271" y="107"/>
                      </a:lnTo>
                      <a:lnTo>
                        <a:pt x="274" y="118"/>
                      </a:lnTo>
                      <a:lnTo>
                        <a:pt x="276" y="130"/>
                      </a:lnTo>
                      <a:lnTo>
                        <a:pt x="279" y="181"/>
                      </a:lnTo>
                      <a:lnTo>
                        <a:pt x="280" y="209"/>
                      </a:lnTo>
                      <a:lnTo>
                        <a:pt x="338" y="220"/>
                      </a:lnTo>
                      <a:lnTo>
                        <a:pt x="357" y="286"/>
                      </a:lnTo>
                      <a:lnTo>
                        <a:pt x="326" y="294"/>
                      </a:lnTo>
                      <a:lnTo>
                        <a:pt x="307" y="279"/>
                      </a:lnTo>
                      <a:lnTo>
                        <a:pt x="280" y="267"/>
                      </a:lnTo>
                      <a:lnTo>
                        <a:pt x="280" y="274"/>
                      </a:lnTo>
                      <a:lnTo>
                        <a:pt x="280" y="291"/>
                      </a:lnTo>
                      <a:lnTo>
                        <a:pt x="282" y="298"/>
                      </a:lnTo>
                      <a:lnTo>
                        <a:pt x="283" y="307"/>
                      </a:lnTo>
                      <a:lnTo>
                        <a:pt x="286" y="313"/>
                      </a:lnTo>
                      <a:lnTo>
                        <a:pt x="289" y="315"/>
                      </a:lnTo>
                      <a:lnTo>
                        <a:pt x="291" y="316"/>
                      </a:lnTo>
                      <a:lnTo>
                        <a:pt x="301" y="318"/>
                      </a:lnTo>
                      <a:lnTo>
                        <a:pt x="304" y="319"/>
                      </a:lnTo>
                      <a:lnTo>
                        <a:pt x="307" y="322"/>
                      </a:lnTo>
                      <a:lnTo>
                        <a:pt x="309" y="325"/>
                      </a:lnTo>
                      <a:lnTo>
                        <a:pt x="310" y="331"/>
                      </a:lnTo>
                      <a:lnTo>
                        <a:pt x="310" y="351"/>
                      </a:lnTo>
                      <a:lnTo>
                        <a:pt x="310" y="363"/>
                      </a:lnTo>
                      <a:lnTo>
                        <a:pt x="307" y="372"/>
                      </a:lnTo>
                      <a:lnTo>
                        <a:pt x="304" y="380"/>
                      </a:lnTo>
                      <a:lnTo>
                        <a:pt x="301" y="384"/>
                      </a:lnTo>
                      <a:lnTo>
                        <a:pt x="294" y="392"/>
                      </a:lnTo>
                      <a:lnTo>
                        <a:pt x="291" y="393"/>
                      </a:lnTo>
                      <a:lnTo>
                        <a:pt x="291" y="423"/>
                      </a:lnTo>
                      <a:lnTo>
                        <a:pt x="261" y="423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8" name="Freeform 93"/>
                <p:cNvSpPr>
                  <a:spLocks/>
                </p:cNvSpPr>
                <p:nvPr/>
              </p:nvSpPr>
              <p:spPr bwMode="auto">
                <a:xfrm>
                  <a:off x="1288" y="0"/>
                  <a:ext cx="785" cy="900"/>
                </a:xfrm>
                <a:custGeom>
                  <a:avLst/>
                  <a:gdLst>
                    <a:gd name="T0" fmla="*/ 291 w 785"/>
                    <a:gd name="T1" fmla="*/ 731 h 900"/>
                    <a:gd name="T2" fmla="*/ 294 w 785"/>
                    <a:gd name="T3" fmla="*/ 508 h 900"/>
                    <a:gd name="T4" fmla="*/ 229 w 785"/>
                    <a:gd name="T5" fmla="*/ 378 h 900"/>
                    <a:gd name="T6" fmla="*/ 62 w 785"/>
                    <a:gd name="T7" fmla="*/ 268 h 900"/>
                    <a:gd name="T8" fmla="*/ 0 w 785"/>
                    <a:gd name="T9" fmla="*/ 191 h 900"/>
                    <a:gd name="T10" fmla="*/ 3 w 785"/>
                    <a:gd name="T11" fmla="*/ 169 h 900"/>
                    <a:gd name="T12" fmla="*/ 16 w 785"/>
                    <a:gd name="T13" fmla="*/ 149 h 900"/>
                    <a:gd name="T14" fmla="*/ 30 w 785"/>
                    <a:gd name="T15" fmla="*/ 145 h 900"/>
                    <a:gd name="T16" fmla="*/ 99 w 785"/>
                    <a:gd name="T17" fmla="*/ 134 h 900"/>
                    <a:gd name="T18" fmla="*/ 182 w 785"/>
                    <a:gd name="T19" fmla="*/ 83 h 900"/>
                    <a:gd name="T20" fmla="*/ 218 w 785"/>
                    <a:gd name="T21" fmla="*/ 53 h 900"/>
                    <a:gd name="T22" fmla="*/ 246 w 785"/>
                    <a:gd name="T23" fmla="*/ 39 h 900"/>
                    <a:gd name="T24" fmla="*/ 279 w 785"/>
                    <a:gd name="T25" fmla="*/ 36 h 900"/>
                    <a:gd name="T26" fmla="*/ 333 w 785"/>
                    <a:gd name="T27" fmla="*/ 27 h 900"/>
                    <a:gd name="T28" fmla="*/ 371 w 785"/>
                    <a:gd name="T29" fmla="*/ 45 h 900"/>
                    <a:gd name="T30" fmla="*/ 401 w 785"/>
                    <a:gd name="T31" fmla="*/ 65 h 900"/>
                    <a:gd name="T32" fmla="*/ 435 w 785"/>
                    <a:gd name="T33" fmla="*/ 59 h 900"/>
                    <a:gd name="T34" fmla="*/ 455 w 785"/>
                    <a:gd name="T35" fmla="*/ 45 h 900"/>
                    <a:gd name="T36" fmla="*/ 482 w 785"/>
                    <a:gd name="T37" fmla="*/ 30 h 900"/>
                    <a:gd name="T38" fmla="*/ 539 w 785"/>
                    <a:gd name="T39" fmla="*/ 20 h 900"/>
                    <a:gd name="T40" fmla="*/ 624 w 785"/>
                    <a:gd name="T41" fmla="*/ 3 h 900"/>
                    <a:gd name="T42" fmla="*/ 669 w 785"/>
                    <a:gd name="T43" fmla="*/ 0 h 900"/>
                    <a:gd name="T44" fmla="*/ 696 w 785"/>
                    <a:gd name="T45" fmla="*/ 5 h 900"/>
                    <a:gd name="T46" fmla="*/ 704 w 785"/>
                    <a:gd name="T47" fmla="*/ 15 h 900"/>
                    <a:gd name="T48" fmla="*/ 702 w 785"/>
                    <a:gd name="T49" fmla="*/ 35 h 900"/>
                    <a:gd name="T50" fmla="*/ 710 w 785"/>
                    <a:gd name="T51" fmla="*/ 63 h 900"/>
                    <a:gd name="T52" fmla="*/ 752 w 785"/>
                    <a:gd name="T53" fmla="*/ 128 h 900"/>
                    <a:gd name="T54" fmla="*/ 782 w 785"/>
                    <a:gd name="T55" fmla="*/ 194 h 900"/>
                    <a:gd name="T56" fmla="*/ 785 w 785"/>
                    <a:gd name="T57" fmla="*/ 223 h 900"/>
                    <a:gd name="T58" fmla="*/ 777 w 785"/>
                    <a:gd name="T59" fmla="*/ 232 h 900"/>
                    <a:gd name="T60" fmla="*/ 749 w 785"/>
                    <a:gd name="T61" fmla="*/ 235 h 900"/>
                    <a:gd name="T62" fmla="*/ 737 w 785"/>
                    <a:gd name="T63" fmla="*/ 258 h 900"/>
                    <a:gd name="T64" fmla="*/ 734 w 785"/>
                    <a:gd name="T65" fmla="*/ 470 h 900"/>
                    <a:gd name="T66" fmla="*/ 734 w 785"/>
                    <a:gd name="T67" fmla="*/ 550 h 900"/>
                    <a:gd name="T68" fmla="*/ 725 w 785"/>
                    <a:gd name="T69" fmla="*/ 594 h 900"/>
                    <a:gd name="T70" fmla="*/ 711 w 785"/>
                    <a:gd name="T71" fmla="*/ 604 h 900"/>
                    <a:gd name="T72" fmla="*/ 648 w 785"/>
                    <a:gd name="T73" fmla="*/ 616 h 900"/>
                    <a:gd name="T74" fmla="*/ 616 w 785"/>
                    <a:gd name="T75" fmla="*/ 634 h 900"/>
                    <a:gd name="T76" fmla="*/ 574 w 785"/>
                    <a:gd name="T77" fmla="*/ 663 h 900"/>
                    <a:gd name="T78" fmla="*/ 542 w 785"/>
                    <a:gd name="T79" fmla="*/ 684 h 900"/>
                    <a:gd name="T80" fmla="*/ 527 w 785"/>
                    <a:gd name="T81" fmla="*/ 711 h 900"/>
                    <a:gd name="T82" fmla="*/ 506 w 785"/>
                    <a:gd name="T83" fmla="*/ 716 h 900"/>
                    <a:gd name="T84" fmla="*/ 488 w 785"/>
                    <a:gd name="T85" fmla="*/ 744 h 900"/>
                    <a:gd name="T86" fmla="*/ 464 w 785"/>
                    <a:gd name="T87" fmla="*/ 794 h 900"/>
                    <a:gd name="T88" fmla="*/ 460 w 785"/>
                    <a:gd name="T89" fmla="*/ 862 h 900"/>
                    <a:gd name="T90" fmla="*/ 458 w 785"/>
                    <a:gd name="T91" fmla="*/ 894 h 900"/>
                    <a:gd name="T92" fmla="*/ 432 w 785"/>
                    <a:gd name="T93" fmla="*/ 898 h 900"/>
                    <a:gd name="T94" fmla="*/ 383 w 785"/>
                    <a:gd name="T95" fmla="*/ 898 h 900"/>
                    <a:gd name="T96" fmla="*/ 0 w 785"/>
                    <a:gd name="T97" fmla="*/ 0 h 900"/>
                    <a:gd name="T98" fmla="*/ 785 w 785"/>
                    <a:gd name="T99" fmla="*/ 90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T96" t="T97" r="T98" b="T99"/>
                  <a:pathLst>
                    <a:path w="785" h="900">
                      <a:moveTo>
                        <a:pt x="368" y="848"/>
                      </a:moveTo>
                      <a:lnTo>
                        <a:pt x="328" y="781"/>
                      </a:lnTo>
                      <a:lnTo>
                        <a:pt x="291" y="731"/>
                      </a:lnTo>
                      <a:lnTo>
                        <a:pt x="291" y="646"/>
                      </a:lnTo>
                      <a:lnTo>
                        <a:pt x="294" y="567"/>
                      </a:lnTo>
                      <a:lnTo>
                        <a:pt x="294" y="508"/>
                      </a:lnTo>
                      <a:lnTo>
                        <a:pt x="256" y="535"/>
                      </a:lnTo>
                      <a:lnTo>
                        <a:pt x="256" y="478"/>
                      </a:lnTo>
                      <a:lnTo>
                        <a:pt x="229" y="378"/>
                      </a:lnTo>
                      <a:lnTo>
                        <a:pt x="199" y="318"/>
                      </a:lnTo>
                      <a:lnTo>
                        <a:pt x="126" y="301"/>
                      </a:lnTo>
                      <a:lnTo>
                        <a:pt x="62" y="268"/>
                      </a:lnTo>
                      <a:lnTo>
                        <a:pt x="23" y="241"/>
                      </a:lnTo>
                      <a:lnTo>
                        <a:pt x="62" y="229"/>
                      </a:lnTo>
                      <a:lnTo>
                        <a:pt x="0" y="191"/>
                      </a:lnTo>
                      <a:lnTo>
                        <a:pt x="0" y="184"/>
                      </a:lnTo>
                      <a:lnTo>
                        <a:pt x="1" y="176"/>
                      </a:lnTo>
                      <a:lnTo>
                        <a:pt x="3" y="169"/>
                      </a:lnTo>
                      <a:lnTo>
                        <a:pt x="7" y="160"/>
                      </a:lnTo>
                      <a:lnTo>
                        <a:pt x="12" y="152"/>
                      </a:lnTo>
                      <a:lnTo>
                        <a:pt x="16" y="149"/>
                      </a:lnTo>
                      <a:lnTo>
                        <a:pt x="21" y="148"/>
                      </a:lnTo>
                      <a:lnTo>
                        <a:pt x="26" y="146"/>
                      </a:lnTo>
                      <a:lnTo>
                        <a:pt x="30" y="145"/>
                      </a:lnTo>
                      <a:lnTo>
                        <a:pt x="44" y="145"/>
                      </a:lnTo>
                      <a:lnTo>
                        <a:pt x="62" y="142"/>
                      </a:lnTo>
                      <a:lnTo>
                        <a:pt x="99" y="134"/>
                      </a:lnTo>
                      <a:lnTo>
                        <a:pt x="145" y="122"/>
                      </a:lnTo>
                      <a:lnTo>
                        <a:pt x="166" y="101"/>
                      </a:lnTo>
                      <a:lnTo>
                        <a:pt x="182" y="83"/>
                      </a:lnTo>
                      <a:lnTo>
                        <a:pt x="194" y="72"/>
                      </a:lnTo>
                      <a:lnTo>
                        <a:pt x="205" y="63"/>
                      </a:lnTo>
                      <a:lnTo>
                        <a:pt x="218" y="53"/>
                      </a:lnTo>
                      <a:lnTo>
                        <a:pt x="226" y="47"/>
                      </a:lnTo>
                      <a:lnTo>
                        <a:pt x="235" y="42"/>
                      </a:lnTo>
                      <a:lnTo>
                        <a:pt x="246" y="39"/>
                      </a:lnTo>
                      <a:lnTo>
                        <a:pt x="256" y="38"/>
                      </a:lnTo>
                      <a:lnTo>
                        <a:pt x="267" y="38"/>
                      </a:lnTo>
                      <a:lnTo>
                        <a:pt x="279" y="36"/>
                      </a:lnTo>
                      <a:lnTo>
                        <a:pt x="298" y="32"/>
                      </a:lnTo>
                      <a:lnTo>
                        <a:pt x="316" y="29"/>
                      </a:lnTo>
                      <a:lnTo>
                        <a:pt x="333" y="27"/>
                      </a:lnTo>
                      <a:lnTo>
                        <a:pt x="340" y="29"/>
                      </a:lnTo>
                      <a:lnTo>
                        <a:pt x="350" y="33"/>
                      </a:lnTo>
                      <a:lnTo>
                        <a:pt x="371" y="45"/>
                      </a:lnTo>
                      <a:lnTo>
                        <a:pt x="389" y="59"/>
                      </a:lnTo>
                      <a:lnTo>
                        <a:pt x="396" y="63"/>
                      </a:lnTo>
                      <a:lnTo>
                        <a:pt x="401" y="65"/>
                      </a:lnTo>
                      <a:lnTo>
                        <a:pt x="413" y="63"/>
                      </a:lnTo>
                      <a:lnTo>
                        <a:pt x="428" y="62"/>
                      </a:lnTo>
                      <a:lnTo>
                        <a:pt x="435" y="59"/>
                      </a:lnTo>
                      <a:lnTo>
                        <a:pt x="443" y="56"/>
                      </a:lnTo>
                      <a:lnTo>
                        <a:pt x="450" y="51"/>
                      </a:lnTo>
                      <a:lnTo>
                        <a:pt x="455" y="45"/>
                      </a:lnTo>
                      <a:lnTo>
                        <a:pt x="461" y="41"/>
                      </a:lnTo>
                      <a:lnTo>
                        <a:pt x="470" y="35"/>
                      </a:lnTo>
                      <a:lnTo>
                        <a:pt x="482" y="30"/>
                      </a:lnTo>
                      <a:lnTo>
                        <a:pt x="494" y="27"/>
                      </a:lnTo>
                      <a:lnTo>
                        <a:pt x="520" y="21"/>
                      </a:lnTo>
                      <a:lnTo>
                        <a:pt x="539" y="20"/>
                      </a:lnTo>
                      <a:lnTo>
                        <a:pt x="557" y="17"/>
                      </a:lnTo>
                      <a:lnTo>
                        <a:pt x="582" y="12"/>
                      </a:lnTo>
                      <a:lnTo>
                        <a:pt x="624" y="3"/>
                      </a:lnTo>
                      <a:lnTo>
                        <a:pt x="643" y="0"/>
                      </a:lnTo>
                      <a:lnTo>
                        <a:pt x="655" y="0"/>
                      </a:lnTo>
                      <a:lnTo>
                        <a:pt x="669" y="0"/>
                      </a:lnTo>
                      <a:lnTo>
                        <a:pt x="681" y="0"/>
                      </a:lnTo>
                      <a:lnTo>
                        <a:pt x="692" y="3"/>
                      </a:lnTo>
                      <a:lnTo>
                        <a:pt x="696" y="5"/>
                      </a:lnTo>
                      <a:lnTo>
                        <a:pt x="699" y="8"/>
                      </a:lnTo>
                      <a:lnTo>
                        <a:pt x="702" y="11"/>
                      </a:lnTo>
                      <a:lnTo>
                        <a:pt x="704" y="15"/>
                      </a:lnTo>
                      <a:lnTo>
                        <a:pt x="704" y="23"/>
                      </a:lnTo>
                      <a:lnTo>
                        <a:pt x="704" y="29"/>
                      </a:lnTo>
                      <a:lnTo>
                        <a:pt x="702" y="35"/>
                      </a:lnTo>
                      <a:lnTo>
                        <a:pt x="702" y="42"/>
                      </a:lnTo>
                      <a:lnTo>
                        <a:pt x="704" y="51"/>
                      </a:lnTo>
                      <a:lnTo>
                        <a:pt x="710" y="63"/>
                      </a:lnTo>
                      <a:lnTo>
                        <a:pt x="719" y="80"/>
                      </a:lnTo>
                      <a:lnTo>
                        <a:pt x="734" y="102"/>
                      </a:lnTo>
                      <a:lnTo>
                        <a:pt x="752" y="128"/>
                      </a:lnTo>
                      <a:lnTo>
                        <a:pt x="765" y="152"/>
                      </a:lnTo>
                      <a:lnTo>
                        <a:pt x="776" y="175"/>
                      </a:lnTo>
                      <a:lnTo>
                        <a:pt x="782" y="194"/>
                      </a:lnTo>
                      <a:lnTo>
                        <a:pt x="785" y="209"/>
                      </a:lnTo>
                      <a:lnTo>
                        <a:pt x="785" y="217"/>
                      </a:lnTo>
                      <a:lnTo>
                        <a:pt x="785" y="223"/>
                      </a:lnTo>
                      <a:lnTo>
                        <a:pt x="783" y="228"/>
                      </a:lnTo>
                      <a:lnTo>
                        <a:pt x="780" y="231"/>
                      </a:lnTo>
                      <a:lnTo>
                        <a:pt x="777" y="232"/>
                      </a:lnTo>
                      <a:lnTo>
                        <a:pt x="773" y="234"/>
                      </a:lnTo>
                      <a:lnTo>
                        <a:pt x="755" y="234"/>
                      </a:lnTo>
                      <a:lnTo>
                        <a:pt x="749" y="235"/>
                      </a:lnTo>
                      <a:lnTo>
                        <a:pt x="743" y="238"/>
                      </a:lnTo>
                      <a:lnTo>
                        <a:pt x="740" y="246"/>
                      </a:lnTo>
                      <a:lnTo>
                        <a:pt x="737" y="258"/>
                      </a:lnTo>
                      <a:lnTo>
                        <a:pt x="735" y="274"/>
                      </a:lnTo>
                      <a:lnTo>
                        <a:pt x="734" y="298"/>
                      </a:lnTo>
                      <a:lnTo>
                        <a:pt x="734" y="470"/>
                      </a:lnTo>
                      <a:lnTo>
                        <a:pt x="735" y="506"/>
                      </a:lnTo>
                      <a:lnTo>
                        <a:pt x="735" y="529"/>
                      </a:lnTo>
                      <a:lnTo>
                        <a:pt x="734" y="550"/>
                      </a:lnTo>
                      <a:lnTo>
                        <a:pt x="732" y="570"/>
                      </a:lnTo>
                      <a:lnTo>
                        <a:pt x="728" y="588"/>
                      </a:lnTo>
                      <a:lnTo>
                        <a:pt x="725" y="594"/>
                      </a:lnTo>
                      <a:lnTo>
                        <a:pt x="722" y="598"/>
                      </a:lnTo>
                      <a:lnTo>
                        <a:pt x="717" y="603"/>
                      </a:lnTo>
                      <a:lnTo>
                        <a:pt x="711" y="604"/>
                      </a:lnTo>
                      <a:lnTo>
                        <a:pt x="687" y="607"/>
                      </a:lnTo>
                      <a:lnTo>
                        <a:pt x="660" y="612"/>
                      </a:lnTo>
                      <a:lnTo>
                        <a:pt x="648" y="616"/>
                      </a:lnTo>
                      <a:lnTo>
                        <a:pt x="636" y="621"/>
                      </a:lnTo>
                      <a:lnTo>
                        <a:pt x="625" y="627"/>
                      </a:lnTo>
                      <a:lnTo>
                        <a:pt x="616" y="634"/>
                      </a:lnTo>
                      <a:lnTo>
                        <a:pt x="606" y="643"/>
                      </a:lnTo>
                      <a:lnTo>
                        <a:pt x="595" y="649"/>
                      </a:lnTo>
                      <a:lnTo>
                        <a:pt x="574" y="663"/>
                      </a:lnTo>
                      <a:lnTo>
                        <a:pt x="554" y="674"/>
                      </a:lnTo>
                      <a:lnTo>
                        <a:pt x="547" y="680"/>
                      </a:lnTo>
                      <a:lnTo>
                        <a:pt x="542" y="684"/>
                      </a:lnTo>
                      <a:lnTo>
                        <a:pt x="535" y="704"/>
                      </a:lnTo>
                      <a:lnTo>
                        <a:pt x="532" y="711"/>
                      </a:lnTo>
                      <a:lnTo>
                        <a:pt x="527" y="711"/>
                      </a:lnTo>
                      <a:lnTo>
                        <a:pt x="517" y="711"/>
                      </a:lnTo>
                      <a:lnTo>
                        <a:pt x="511" y="713"/>
                      </a:lnTo>
                      <a:lnTo>
                        <a:pt x="506" y="716"/>
                      </a:lnTo>
                      <a:lnTo>
                        <a:pt x="500" y="720"/>
                      </a:lnTo>
                      <a:lnTo>
                        <a:pt x="497" y="726"/>
                      </a:lnTo>
                      <a:lnTo>
                        <a:pt x="488" y="744"/>
                      </a:lnTo>
                      <a:lnTo>
                        <a:pt x="475" y="768"/>
                      </a:lnTo>
                      <a:lnTo>
                        <a:pt x="469" y="781"/>
                      </a:lnTo>
                      <a:lnTo>
                        <a:pt x="464" y="794"/>
                      </a:lnTo>
                      <a:lnTo>
                        <a:pt x="460" y="806"/>
                      </a:lnTo>
                      <a:lnTo>
                        <a:pt x="460" y="818"/>
                      </a:lnTo>
                      <a:lnTo>
                        <a:pt x="460" y="862"/>
                      </a:lnTo>
                      <a:lnTo>
                        <a:pt x="461" y="878"/>
                      </a:lnTo>
                      <a:lnTo>
                        <a:pt x="460" y="891"/>
                      </a:lnTo>
                      <a:lnTo>
                        <a:pt x="458" y="894"/>
                      </a:lnTo>
                      <a:lnTo>
                        <a:pt x="455" y="895"/>
                      </a:lnTo>
                      <a:lnTo>
                        <a:pt x="446" y="897"/>
                      </a:lnTo>
                      <a:lnTo>
                        <a:pt x="432" y="898"/>
                      </a:lnTo>
                      <a:lnTo>
                        <a:pt x="419" y="900"/>
                      </a:lnTo>
                      <a:lnTo>
                        <a:pt x="393" y="900"/>
                      </a:lnTo>
                      <a:lnTo>
                        <a:pt x="383" y="898"/>
                      </a:lnTo>
                      <a:lnTo>
                        <a:pt x="368" y="84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9" name="Freeform 94"/>
                <p:cNvSpPr>
                  <a:spLocks/>
                </p:cNvSpPr>
                <p:nvPr/>
              </p:nvSpPr>
              <p:spPr bwMode="auto">
                <a:xfrm>
                  <a:off x="0" y="527"/>
                  <a:ext cx="1517" cy="1058"/>
                </a:xfrm>
                <a:custGeom>
                  <a:avLst/>
                  <a:gdLst>
                    <a:gd name="T0" fmla="*/ 861 w 1517"/>
                    <a:gd name="T1" fmla="*/ 980 h 1058"/>
                    <a:gd name="T2" fmla="*/ 917 w 1517"/>
                    <a:gd name="T3" fmla="*/ 1001 h 1058"/>
                    <a:gd name="T4" fmla="*/ 949 w 1517"/>
                    <a:gd name="T5" fmla="*/ 1034 h 1058"/>
                    <a:gd name="T6" fmla="*/ 967 w 1517"/>
                    <a:gd name="T7" fmla="*/ 1043 h 1058"/>
                    <a:gd name="T8" fmla="*/ 1005 w 1517"/>
                    <a:gd name="T9" fmla="*/ 1001 h 1058"/>
                    <a:gd name="T10" fmla="*/ 1088 w 1517"/>
                    <a:gd name="T11" fmla="*/ 990 h 1058"/>
                    <a:gd name="T12" fmla="*/ 1166 w 1517"/>
                    <a:gd name="T13" fmla="*/ 1057 h 1058"/>
                    <a:gd name="T14" fmla="*/ 1196 w 1517"/>
                    <a:gd name="T15" fmla="*/ 1049 h 1058"/>
                    <a:gd name="T16" fmla="*/ 1238 w 1517"/>
                    <a:gd name="T17" fmla="*/ 861 h 1058"/>
                    <a:gd name="T18" fmla="*/ 1282 w 1517"/>
                    <a:gd name="T19" fmla="*/ 829 h 1058"/>
                    <a:gd name="T20" fmla="*/ 1356 w 1517"/>
                    <a:gd name="T21" fmla="*/ 745 h 1058"/>
                    <a:gd name="T22" fmla="*/ 1413 w 1517"/>
                    <a:gd name="T23" fmla="*/ 704 h 1058"/>
                    <a:gd name="T24" fmla="*/ 1430 w 1517"/>
                    <a:gd name="T25" fmla="*/ 662 h 1058"/>
                    <a:gd name="T26" fmla="*/ 1402 w 1517"/>
                    <a:gd name="T27" fmla="*/ 609 h 1058"/>
                    <a:gd name="T28" fmla="*/ 1502 w 1517"/>
                    <a:gd name="T29" fmla="*/ 519 h 1058"/>
                    <a:gd name="T30" fmla="*/ 1476 w 1517"/>
                    <a:gd name="T31" fmla="*/ 437 h 1058"/>
                    <a:gd name="T32" fmla="*/ 1402 w 1517"/>
                    <a:gd name="T33" fmla="*/ 415 h 1058"/>
                    <a:gd name="T34" fmla="*/ 1353 w 1517"/>
                    <a:gd name="T35" fmla="*/ 374 h 1058"/>
                    <a:gd name="T36" fmla="*/ 1294 w 1517"/>
                    <a:gd name="T37" fmla="*/ 314 h 1058"/>
                    <a:gd name="T38" fmla="*/ 1250 w 1517"/>
                    <a:gd name="T39" fmla="*/ 318 h 1058"/>
                    <a:gd name="T40" fmla="*/ 1226 w 1517"/>
                    <a:gd name="T41" fmla="*/ 433 h 1058"/>
                    <a:gd name="T42" fmla="*/ 1127 w 1517"/>
                    <a:gd name="T43" fmla="*/ 495 h 1058"/>
                    <a:gd name="T44" fmla="*/ 1089 w 1517"/>
                    <a:gd name="T45" fmla="*/ 460 h 1058"/>
                    <a:gd name="T46" fmla="*/ 1038 w 1517"/>
                    <a:gd name="T47" fmla="*/ 401 h 1058"/>
                    <a:gd name="T48" fmla="*/ 1030 w 1517"/>
                    <a:gd name="T49" fmla="*/ 380 h 1058"/>
                    <a:gd name="T50" fmla="*/ 1003 w 1517"/>
                    <a:gd name="T51" fmla="*/ 385 h 1058"/>
                    <a:gd name="T52" fmla="*/ 1017 w 1517"/>
                    <a:gd name="T53" fmla="*/ 332 h 1058"/>
                    <a:gd name="T54" fmla="*/ 1029 w 1517"/>
                    <a:gd name="T55" fmla="*/ 288 h 1058"/>
                    <a:gd name="T56" fmla="*/ 1104 w 1517"/>
                    <a:gd name="T57" fmla="*/ 249 h 1058"/>
                    <a:gd name="T58" fmla="*/ 1142 w 1517"/>
                    <a:gd name="T59" fmla="*/ 186 h 1058"/>
                    <a:gd name="T60" fmla="*/ 1187 w 1517"/>
                    <a:gd name="T61" fmla="*/ 100 h 1058"/>
                    <a:gd name="T62" fmla="*/ 1167 w 1517"/>
                    <a:gd name="T63" fmla="*/ 73 h 1058"/>
                    <a:gd name="T64" fmla="*/ 1127 w 1517"/>
                    <a:gd name="T65" fmla="*/ 112 h 1058"/>
                    <a:gd name="T66" fmla="*/ 1088 w 1517"/>
                    <a:gd name="T67" fmla="*/ 122 h 1058"/>
                    <a:gd name="T68" fmla="*/ 1039 w 1517"/>
                    <a:gd name="T69" fmla="*/ 70 h 1058"/>
                    <a:gd name="T70" fmla="*/ 1017 w 1517"/>
                    <a:gd name="T71" fmla="*/ 34 h 1058"/>
                    <a:gd name="T72" fmla="*/ 982 w 1517"/>
                    <a:gd name="T73" fmla="*/ 0 h 1058"/>
                    <a:gd name="T74" fmla="*/ 984 w 1517"/>
                    <a:gd name="T75" fmla="*/ 71 h 1058"/>
                    <a:gd name="T76" fmla="*/ 1018 w 1517"/>
                    <a:gd name="T77" fmla="*/ 98 h 1058"/>
                    <a:gd name="T78" fmla="*/ 1002 w 1517"/>
                    <a:gd name="T79" fmla="*/ 127 h 1058"/>
                    <a:gd name="T80" fmla="*/ 858 w 1517"/>
                    <a:gd name="T81" fmla="*/ 122 h 1058"/>
                    <a:gd name="T82" fmla="*/ 748 w 1517"/>
                    <a:gd name="T83" fmla="*/ 147 h 1058"/>
                    <a:gd name="T84" fmla="*/ 733 w 1517"/>
                    <a:gd name="T85" fmla="*/ 112 h 1058"/>
                    <a:gd name="T86" fmla="*/ 694 w 1517"/>
                    <a:gd name="T87" fmla="*/ 77 h 1058"/>
                    <a:gd name="T88" fmla="*/ 634 w 1517"/>
                    <a:gd name="T89" fmla="*/ 77 h 1058"/>
                    <a:gd name="T90" fmla="*/ 565 w 1517"/>
                    <a:gd name="T91" fmla="*/ 43 h 1058"/>
                    <a:gd name="T92" fmla="*/ 512 w 1517"/>
                    <a:gd name="T93" fmla="*/ 40 h 1058"/>
                    <a:gd name="T94" fmla="*/ 259 w 1517"/>
                    <a:gd name="T95" fmla="*/ 40 h 1058"/>
                    <a:gd name="T96" fmla="*/ 0 w 1517"/>
                    <a:gd name="T97" fmla="*/ 119 h 1058"/>
                    <a:gd name="T98" fmla="*/ 75 w 1517"/>
                    <a:gd name="T99" fmla="*/ 284 h 1058"/>
                    <a:gd name="T100" fmla="*/ 97 w 1517"/>
                    <a:gd name="T101" fmla="*/ 433 h 1058"/>
                    <a:gd name="T102" fmla="*/ 256 w 1517"/>
                    <a:gd name="T103" fmla="*/ 371 h 1058"/>
                    <a:gd name="T104" fmla="*/ 488 w 1517"/>
                    <a:gd name="T105" fmla="*/ 463 h 1058"/>
                    <a:gd name="T106" fmla="*/ 607 w 1517"/>
                    <a:gd name="T107" fmla="*/ 727 h 1058"/>
                    <a:gd name="T108" fmla="*/ 626 w 1517"/>
                    <a:gd name="T109" fmla="*/ 784 h 1058"/>
                    <a:gd name="T110" fmla="*/ 611 w 1517"/>
                    <a:gd name="T111" fmla="*/ 843 h 1058"/>
                    <a:gd name="T112" fmla="*/ 640 w 1517"/>
                    <a:gd name="T113" fmla="*/ 876 h 1058"/>
                    <a:gd name="T114" fmla="*/ 670 w 1517"/>
                    <a:gd name="T115" fmla="*/ 933 h 1058"/>
                    <a:gd name="T116" fmla="*/ 754 w 1517"/>
                    <a:gd name="T117" fmla="*/ 966 h 1058"/>
                    <a:gd name="T118" fmla="*/ 0 w 1517"/>
                    <a:gd name="T119" fmla="*/ 0 h 1058"/>
                    <a:gd name="T120" fmla="*/ 1517 w 1517"/>
                    <a:gd name="T121" fmla="*/ 1058 h 1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T118" t="T119" r="T120" b="T121"/>
                  <a:pathLst>
                    <a:path w="1517" h="1058">
                      <a:moveTo>
                        <a:pt x="815" y="971"/>
                      </a:moveTo>
                      <a:lnTo>
                        <a:pt x="815" y="971"/>
                      </a:lnTo>
                      <a:lnTo>
                        <a:pt x="828" y="971"/>
                      </a:lnTo>
                      <a:lnTo>
                        <a:pt x="842" y="974"/>
                      </a:lnTo>
                      <a:lnTo>
                        <a:pt x="854" y="977"/>
                      </a:lnTo>
                      <a:lnTo>
                        <a:pt x="861" y="980"/>
                      </a:lnTo>
                      <a:lnTo>
                        <a:pt x="883" y="996"/>
                      </a:lnTo>
                      <a:lnTo>
                        <a:pt x="893" y="1005"/>
                      </a:lnTo>
                      <a:lnTo>
                        <a:pt x="898" y="1007"/>
                      </a:lnTo>
                      <a:lnTo>
                        <a:pt x="902" y="1007"/>
                      </a:lnTo>
                      <a:lnTo>
                        <a:pt x="913" y="1001"/>
                      </a:lnTo>
                      <a:lnTo>
                        <a:pt x="917" y="1001"/>
                      </a:lnTo>
                      <a:lnTo>
                        <a:pt x="919" y="1001"/>
                      </a:lnTo>
                      <a:lnTo>
                        <a:pt x="920" y="1002"/>
                      </a:lnTo>
                      <a:lnTo>
                        <a:pt x="934" y="1018"/>
                      </a:lnTo>
                      <a:lnTo>
                        <a:pt x="947" y="1031"/>
                      </a:lnTo>
                      <a:lnTo>
                        <a:pt x="949" y="1033"/>
                      </a:lnTo>
                      <a:lnTo>
                        <a:pt x="949" y="1034"/>
                      </a:lnTo>
                      <a:lnTo>
                        <a:pt x="949" y="1039"/>
                      </a:lnTo>
                      <a:lnTo>
                        <a:pt x="950" y="1042"/>
                      </a:lnTo>
                      <a:lnTo>
                        <a:pt x="953" y="1045"/>
                      </a:lnTo>
                      <a:lnTo>
                        <a:pt x="958" y="1048"/>
                      </a:lnTo>
                      <a:lnTo>
                        <a:pt x="967" y="1051"/>
                      </a:lnTo>
                      <a:lnTo>
                        <a:pt x="967" y="1043"/>
                      </a:lnTo>
                      <a:lnTo>
                        <a:pt x="968" y="1037"/>
                      </a:lnTo>
                      <a:lnTo>
                        <a:pt x="970" y="1031"/>
                      </a:lnTo>
                      <a:lnTo>
                        <a:pt x="974" y="1025"/>
                      </a:lnTo>
                      <a:lnTo>
                        <a:pt x="982" y="1016"/>
                      </a:lnTo>
                      <a:lnTo>
                        <a:pt x="993" y="1007"/>
                      </a:lnTo>
                      <a:lnTo>
                        <a:pt x="1005" y="1001"/>
                      </a:lnTo>
                      <a:lnTo>
                        <a:pt x="1017" y="996"/>
                      </a:lnTo>
                      <a:lnTo>
                        <a:pt x="1039" y="992"/>
                      </a:lnTo>
                      <a:lnTo>
                        <a:pt x="1051" y="989"/>
                      </a:lnTo>
                      <a:lnTo>
                        <a:pt x="1060" y="987"/>
                      </a:lnTo>
                      <a:lnTo>
                        <a:pt x="1077" y="989"/>
                      </a:lnTo>
                      <a:lnTo>
                        <a:pt x="1088" y="990"/>
                      </a:lnTo>
                      <a:lnTo>
                        <a:pt x="1097" y="992"/>
                      </a:lnTo>
                      <a:lnTo>
                        <a:pt x="1103" y="992"/>
                      </a:lnTo>
                      <a:lnTo>
                        <a:pt x="1109" y="995"/>
                      </a:lnTo>
                      <a:lnTo>
                        <a:pt x="1125" y="1001"/>
                      </a:lnTo>
                      <a:lnTo>
                        <a:pt x="1146" y="1010"/>
                      </a:lnTo>
                      <a:lnTo>
                        <a:pt x="1166" y="1057"/>
                      </a:lnTo>
                      <a:lnTo>
                        <a:pt x="1170" y="1057"/>
                      </a:lnTo>
                      <a:lnTo>
                        <a:pt x="1181" y="1058"/>
                      </a:lnTo>
                      <a:lnTo>
                        <a:pt x="1187" y="1058"/>
                      </a:lnTo>
                      <a:lnTo>
                        <a:pt x="1191" y="1057"/>
                      </a:lnTo>
                      <a:lnTo>
                        <a:pt x="1194" y="1054"/>
                      </a:lnTo>
                      <a:lnTo>
                        <a:pt x="1196" y="1049"/>
                      </a:lnTo>
                      <a:lnTo>
                        <a:pt x="1196" y="968"/>
                      </a:lnTo>
                      <a:lnTo>
                        <a:pt x="1198" y="953"/>
                      </a:lnTo>
                      <a:lnTo>
                        <a:pt x="1204" y="935"/>
                      </a:lnTo>
                      <a:lnTo>
                        <a:pt x="1211" y="915"/>
                      </a:lnTo>
                      <a:lnTo>
                        <a:pt x="1222" y="894"/>
                      </a:lnTo>
                      <a:lnTo>
                        <a:pt x="1238" y="861"/>
                      </a:lnTo>
                      <a:lnTo>
                        <a:pt x="1246" y="846"/>
                      </a:lnTo>
                      <a:lnTo>
                        <a:pt x="1261" y="835"/>
                      </a:lnTo>
                      <a:lnTo>
                        <a:pt x="1267" y="831"/>
                      </a:lnTo>
                      <a:lnTo>
                        <a:pt x="1271" y="829"/>
                      </a:lnTo>
                      <a:lnTo>
                        <a:pt x="1279" y="828"/>
                      </a:lnTo>
                      <a:lnTo>
                        <a:pt x="1282" y="829"/>
                      </a:lnTo>
                      <a:lnTo>
                        <a:pt x="1283" y="831"/>
                      </a:lnTo>
                      <a:lnTo>
                        <a:pt x="1323" y="823"/>
                      </a:lnTo>
                      <a:lnTo>
                        <a:pt x="1332" y="799"/>
                      </a:lnTo>
                      <a:lnTo>
                        <a:pt x="1345" y="766"/>
                      </a:lnTo>
                      <a:lnTo>
                        <a:pt x="1350" y="755"/>
                      </a:lnTo>
                      <a:lnTo>
                        <a:pt x="1356" y="745"/>
                      </a:lnTo>
                      <a:lnTo>
                        <a:pt x="1365" y="731"/>
                      </a:lnTo>
                      <a:lnTo>
                        <a:pt x="1381" y="718"/>
                      </a:lnTo>
                      <a:lnTo>
                        <a:pt x="1396" y="709"/>
                      </a:lnTo>
                      <a:lnTo>
                        <a:pt x="1404" y="706"/>
                      </a:lnTo>
                      <a:lnTo>
                        <a:pt x="1410" y="704"/>
                      </a:lnTo>
                      <a:lnTo>
                        <a:pt x="1413" y="704"/>
                      </a:lnTo>
                      <a:lnTo>
                        <a:pt x="1416" y="703"/>
                      </a:lnTo>
                      <a:lnTo>
                        <a:pt x="1419" y="698"/>
                      </a:lnTo>
                      <a:lnTo>
                        <a:pt x="1424" y="691"/>
                      </a:lnTo>
                      <a:lnTo>
                        <a:pt x="1425" y="683"/>
                      </a:lnTo>
                      <a:lnTo>
                        <a:pt x="1428" y="669"/>
                      </a:lnTo>
                      <a:lnTo>
                        <a:pt x="1430" y="662"/>
                      </a:lnTo>
                      <a:lnTo>
                        <a:pt x="1383" y="662"/>
                      </a:lnTo>
                      <a:lnTo>
                        <a:pt x="1357" y="654"/>
                      </a:lnTo>
                      <a:lnTo>
                        <a:pt x="1374" y="635"/>
                      </a:lnTo>
                      <a:lnTo>
                        <a:pt x="1389" y="620"/>
                      </a:lnTo>
                      <a:lnTo>
                        <a:pt x="1396" y="614"/>
                      </a:lnTo>
                      <a:lnTo>
                        <a:pt x="1402" y="609"/>
                      </a:lnTo>
                      <a:lnTo>
                        <a:pt x="1410" y="606"/>
                      </a:lnTo>
                      <a:lnTo>
                        <a:pt x="1421" y="605"/>
                      </a:lnTo>
                      <a:lnTo>
                        <a:pt x="1443" y="602"/>
                      </a:lnTo>
                      <a:lnTo>
                        <a:pt x="1472" y="602"/>
                      </a:lnTo>
                      <a:lnTo>
                        <a:pt x="1517" y="562"/>
                      </a:lnTo>
                      <a:lnTo>
                        <a:pt x="1502" y="519"/>
                      </a:lnTo>
                      <a:lnTo>
                        <a:pt x="1491" y="484"/>
                      </a:lnTo>
                      <a:lnTo>
                        <a:pt x="1488" y="469"/>
                      </a:lnTo>
                      <a:lnTo>
                        <a:pt x="1487" y="460"/>
                      </a:lnTo>
                      <a:lnTo>
                        <a:pt x="1485" y="455"/>
                      </a:lnTo>
                      <a:lnTo>
                        <a:pt x="1484" y="451"/>
                      </a:lnTo>
                      <a:lnTo>
                        <a:pt x="1476" y="437"/>
                      </a:lnTo>
                      <a:lnTo>
                        <a:pt x="1464" y="424"/>
                      </a:lnTo>
                      <a:lnTo>
                        <a:pt x="1452" y="409"/>
                      </a:lnTo>
                      <a:lnTo>
                        <a:pt x="1428" y="383"/>
                      </a:lnTo>
                      <a:lnTo>
                        <a:pt x="1418" y="371"/>
                      </a:lnTo>
                      <a:lnTo>
                        <a:pt x="1410" y="418"/>
                      </a:lnTo>
                      <a:lnTo>
                        <a:pt x="1402" y="415"/>
                      </a:lnTo>
                      <a:lnTo>
                        <a:pt x="1386" y="409"/>
                      </a:lnTo>
                      <a:lnTo>
                        <a:pt x="1377" y="404"/>
                      </a:lnTo>
                      <a:lnTo>
                        <a:pt x="1368" y="398"/>
                      </a:lnTo>
                      <a:lnTo>
                        <a:pt x="1362" y="391"/>
                      </a:lnTo>
                      <a:lnTo>
                        <a:pt x="1357" y="383"/>
                      </a:lnTo>
                      <a:lnTo>
                        <a:pt x="1353" y="374"/>
                      </a:lnTo>
                      <a:lnTo>
                        <a:pt x="1347" y="364"/>
                      </a:lnTo>
                      <a:lnTo>
                        <a:pt x="1339" y="354"/>
                      </a:lnTo>
                      <a:lnTo>
                        <a:pt x="1330" y="344"/>
                      </a:lnTo>
                      <a:lnTo>
                        <a:pt x="1320" y="333"/>
                      </a:lnTo>
                      <a:lnTo>
                        <a:pt x="1308" y="323"/>
                      </a:lnTo>
                      <a:lnTo>
                        <a:pt x="1294" y="314"/>
                      </a:lnTo>
                      <a:lnTo>
                        <a:pt x="1280" y="306"/>
                      </a:lnTo>
                      <a:lnTo>
                        <a:pt x="1273" y="305"/>
                      </a:lnTo>
                      <a:lnTo>
                        <a:pt x="1267" y="305"/>
                      </a:lnTo>
                      <a:lnTo>
                        <a:pt x="1261" y="308"/>
                      </a:lnTo>
                      <a:lnTo>
                        <a:pt x="1256" y="312"/>
                      </a:lnTo>
                      <a:lnTo>
                        <a:pt x="1250" y="318"/>
                      </a:lnTo>
                      <a:lnTo>
                        <a:pt x="1246" y="324"/>
                      </a:lnTo>
                      <a:lnTo>
                        <a:pt x="1240" y="341"/>
                      </a:lnTo>
                      <a:lnTo>
                        <a:pt x="1234" y="359"/>
                      </a:lnTo>
                      <a:lnTo>
                        <a:pt x="1229" y="376"/>
                      </a:lnTo>
                      <a:lnTo>
                        <a:pt x="1226" y="391"/>
                      </a:lnTo>
                      <a:lnTo>
                        <a:pt x="1226" y="433"/>
                      </a:lnTo>
                      <a:lnTo>
                        <a:pt x="1223" y="505"/>
                      </a:lnTo>
                      <a:lnTo>
                        <a:pt x="1208" y="555"/>
                      </a:lnTo>
                      <a:lnTo>
                        <a:pt x="1188" y="559"/>
                      </a:lnTo>
                      <a:lnTo>
                        <a:pt x="1166" y="513"/>
                      </a:lnTo>
                      <a:lnTo>
                        <a:pt x="1154" y="508"/>
                      </a:lnTo>
                      <a:lnTo>
                        <a:pt x="1127" y="495"/>
                      </a:lnTo>
                      <a:lnTo>
                        <a:pt x="1113" y="486"/>
                      </a:lnTo>
                      <a:lnTo>
                        <a:pt x="1101" y="478"/>
                      </a:lnTo>
                      <a:lnTo>
                        <a:pt x="1092" y="471"/>
                      </a:lnTo>
                      <a:lnTo>
                        <a:pt x="1091" y="466"/>
                      </a:lnTo>
                      <a:lnTo>
                        <a:pt x="1089" y="463"/>
                      </a:lnTo>
                      <a:lnTo>
                        <a:pt x="1089" y="460"/>
                      </a:lnTo>
                      <a:lnTo>
                        <a:pt x="1086" y="457"/>
                      </a:lnTo>
                      <a:lnTo>
                        <a:pt x="1080" y="449"/>
                      </a:lnTo>
                      <a:lnTo>
                        <a:pt x="1062" y="431"/>
                      </a:lnTo>
                      <a:lnTo>
                        <a:pt x="1053" y="421"/>
                      </a:lnTo>
                      <a:lnTo>
                        <a:pt x="1044" y="412"/>
                      </a:lnTo>
                      <a:lnTo>
                        <a:pt x="1038" y="401"/>
                      </a:lnTo>
                      <a:lnTo>
                        <a:pt x="1036" y="395"/>
                      </a:lnTo>
                      <a:lnTo>
                        <a:pt x="1035" y="391"/>
                      </a:lnTo>
                      <a:lnTo>
                        <a:pt x="1035" y="386"/>
                      </a:lnTo>
                      <a:lnTo>
                        <a:pt x="1033" y="383"/>
                      </a:lnTo>
                      <a:lnTo>
                        <a:pt x="1032" y="382"/>
                      </a:lnTo>
                      <a:lnTo>
                        <a:pt x="1030" y="380"/>
                      </a:lnTo>
                      <a:lnTo>
                        <a:pt x="1024" y="380"/>
                      </a:lnTo>
                      <a:lnTo>
                        <a:pt x="1018" y="382"/>
                      </a:lnTo>
                      <a:lnTo>
                        <a:pt x="1012" y="385"/>
                      </a:lnTo>
                      <a:lnTo>
                        <a:pt x="1006" y="386"/>
                      </a:lnTo>
                      <a:lnTo>
                        <a:pt x="1005" y="385"/>
                      </a:lnTo>
                      <a:lnTo>
                        <a:pt x="1003" y="385"/>
                      </a:lnTo>
                      <a:lnTo>
                        <a:pt x="1002" y="382"/>
                      </a:lnTo>
                      <a:lnTo>
                        <a:pt x="1002" y="379"/>
                      </a:lnTo>
                      <a:lnTo>
                        <a:pt x="1002" y="371"/>
                      </a:lnTo>
                      <a:lnTo>
                        <a:pt x="1005" y="364"/>
                      </a:lnTo>
                      <a:lnTo>
                        <a:pt x="1011" y="347"/>
                      </a:lnTo>
                      <a:lnTo>
                        <a:pt x="1017" y="332"/>
                      </a:lnTo>
                      <a:lnTo>
                        <a:pt x="1020" y="324"/>
                      </a:lnTo>
                      <a:lnTo>
                        <a:pt x="1020" y="318"/>
                      </a:lnTo>
                      <a:lnTo>
                        <a:pt x="1021" y="306"/>
                      </a:lnTo>
                      <a:lnTo>
                        <a:pt x="1023" y="300"/>
                      </a:lnTo>
                      <a:lnTo>
                        <a:pt x="1024" y="294"/>
                      </a:lnTo>
                      <a:lnTo>
                        <a:pt x="1029" y="288"/>
                      </a:lnTo>
                      <a:lnTo>
                        <a:pt x="1033" y="282"/>
                      </a:lnTo>
                      <a:lnTo>
                        <a:pt x="1039" y="276"/>
                      </a:lnTo>
                      <a:lnTo>
                        <a:pt x="1047" y="272"/>
                      </a:lnTo>
                      <a:lnTo>
                        <a:pt x="1065" y="264"/>
                      </a:lnTo>
                      <a:lnTo>
                        <a:pt x="1084" y="257"/>
                      </a:lnTo>
                      <a:lnTo>
                        <a:pt x="1104" y="249"/>
                      </a:lnTo>
                      <a:lnTo>
                        <a:pt x="1062" y="214"/>
                      </a:lnTo>
                      <a:lnTo>
                        <a:pt x="1112" y="207"/>
                      </a:lnTo>
                      <a:lnTo>
                        <a:pt x="1118" y="205"/>
                      </a:lnTo>
                      <a:lnTo>
                        <a:pt x="1124" y="201"/>
                      </a:lnTo>
                      <a:lnTo>
                        <a:pt x="1131" y="195"/>
                      </a:lnTo>
                      <a:lnTo>
                        <a:pt x="1142" y="186"/>
                      </a:lnTo>
                      <a:lnTo>
                        <a:pt x="1152" y="172"/>
                      </a:lnTo>
                      <a:lnTo>
                        <a:pt x="1164" y="154"/>
                      </a:lnTo>
                      <a:lnTo>
                        <a:pt x="1176" y="130"/>
                      </a:lnTo>
                      <a:lnTo>
                        <a:pt x="1182" y="119"/>
                      </a:lnTo>
                      <a:lnTo>
                        <a:pt x="1185" y="109"/>
                      </a:lnTo>
                      <a:lnTo>
                        <a:pt x="1187" y="100"/>
                      </a:lnTo>
                      <a:lnTo>
                        <a:pt x="1187" y="92"/>
                      </a:lnTo>
                      <a:lnTo>
                        <a:pt x="1185" y="86"/>
                      </a:lnTo>
                      <a:lnTo>
                        <a:pt x="1184" y="82"/>
                      </a:lnTo>
                      <a:lnTo>
                        <a:pt x="1181" y="79"/>
                      </a:lnTo>
                      <a:lnTo>
                        <a:pt x="1176" y="76"/>
                      </a:lnTo>
                      <a:lnTo>
                        <a:pt x="1167" y="73"/>
                      </a:lnTo>
                      <a:lnTo>
                        <a:pt x="1160" y="73"/>
                      </a:lnTo>
                      <a:lnTo>
                        <a:pt x="1151" y="73"/>
                      </a:lnTo>
                      <a:lnTo>
                        <a:pt x="1149" y="77"/>
                      </a:lnTo>
                      <a:lnTo>
                        <a:pt x="1143" y="89"/>
                      </a:lnTo>
                      <a:lnTo>
                        <a:pt x="1134" y="104"/>
                      </a:lnTo>
                      <a:lnTo>
                        <a:pt x="1127" y="112"/>
                      </a:lnTo>
                      <a:lnTo>
                        <a:pt x="1119" y="119"/>
                      </a:lnTo>
                      <a:lnTo>
                        <a:pt x="1115" y="122"/>
                      </a:lnTo>
                      <a:lnTo>
                        <a:pt x="1110" y="124"/>
                      </a:lnTo>
                      <a:lnTo>
                        <a:pt x="1104" y="125"/>
                      </a:lnTo>
                      <a:lnTo>
                        <a:pt x="1100" y="125"/>
                      </a:lnTo>
                      <a:lnTo>
                        <a:pt x="1088" y="122"/>
                      </a:lnTo>
                      <a:lnTo>
                        <a:pt x="1077" y="119"/>
                      </a:lnTo>
                      <a:lnTo>
                        <a:pt x="1066" y="113"/>
                      </a:lnTo>
                      <a:lnTo>
                        <a:pt x="1059" y="109"/>
                      </a:lnTo>
                      <a:lnTo>
                        <a:pt x="1051" y="104"/>
                      </a:lnTo>
                      <a:lnTo>
                        <a:pt x="1047" y="94"/>
                      </a:lnTo>
                      <a:lnTo>
                        <a:pt x="1039" y="70"/>
                      </a:lnTo>
                      <a:lnTo>
                        <a:pt x="1035" y="56"/>
                      </a:lnTo>
                      <a:lnTo>
                        <a:pt x="1030" y="46"/>
                      </a:lnTo>
                      <a:lnTo>
                        <a:pt x="1024" y="38"/>
                      </a:lnTo>
                      <a:lnTo>
                        <a:pt x="1023" y="37"/>
                      </a:lnTo>
                      <a:lnTo>
                        <a:pt x="1020" y="35"/>
                      </a:lnTo>
                      <a:lnTo>
                        <a:pt x="1017" y="34"/>
                      </a:lnTo>
                      <a:lnTo>
                        <a:pt x="1014" y="29"/>
                      </a:lnTo>
                      <a:lnTo>
                        <a:pt x="1011" y="25"/>
                      </a:lnTo>
                      <a:lnTo>
                        <a:pt x="1011" y="18"/>
                      </a:lnTo>
                      <a:lnTo>
                        <a:pt x="1009" y="6"/>
                      </a:lnTo>
                      <a:lnTo>
                        <a:pt x="1009" y="0"/>
                      </a:lnTo>
                      <a:lnTo>
                        <a:pt x="982" y="0"/>
                      </a:lnTo>
                      <a:lnTo>
                        <a:pt x="970" y="20"/>
                      </a:lnTo>
                      <a:lnTo>
                        <a:pt x="962" y="43"/>
                      </a:lnTo>
                      <a:lnTo>
                        <a:pt x="964" y="47"/>
                      </a:lnTo>
                      <a:lnTo>
                        <a:pt x="971" y="58"/>
                      </a:lnTo>
                      <a:lnTo>
                        <a:pt x="976" y="65"/>
                      </a:lnTo>
                      <a:lnTo>
                        <a:pt x="984" y="71"/>
                      </a:lnTo>
                      <a:lnTo>
                        <a:pt x="993" y="79"/>
                      </a:lnTo>
                      <a:lnTo>
                        <a:pt x="1005" y="85"/>
                      </a:lnTo>
                      <a:lnTo>
                        <a:pt x="1011" y="88"/>
                      </a:lnTo>
                      <a:lnTo>
                        <a:pt x="1015" y="91"/>
                      </a:lnTo>
                      <a:lnTo>
                        <a:pt x="1017" y="94"/>
                      </a:lnTo>
                      <a:lnTo>
                        <a:pt x="1018" y="98"/>
                      </a:lnTo>
                      <a:lnTo>
                        <a:pt x="1020" y="101"/>
                      </a:lnTo>
                      <a:lnTo>
                        <a:pt x="1018" y="104"/>
                      </a:lnTo>
                      <a:lnTo>
                        <a:pt x="1015" y="112"/>
                      </a:lnTo>
                      <a:lnTo>
                        <a:pt x="1011" y="118"/>
                      </a:lnTo>
                      <a:lnTo>
                        <a:pt x="1006" y="122"/>
                      </a:lnTo>
                      <a:lnTo>
                        <a:pt x="1002" y="127"/>
                      </a:lnTo>
                      <a:lnTo>
                        <a:pt x="974" y="127"/>
                      </a:lnTo>
                      <a:lnTo>
                        <a:pt x="952" y="127"/>
                      </a:lnTo>
                      <a:lnTo>
                        <a:pt x="922" y="127"/>
                      </a:lnTo>
                      <a:lnTo>
                        <a:pt x="896" y="125"/>
                      </a:lnTo>
                      <a:lnTo>
                        <a:pt x="875" y="122"/>
                      </a:lnTo>
                      <a:lnTo>
                        <a:pt x="858" y="122"/>
                      </a:lnTo>
                      <a:lnTo>
                        <a:pt x="845" y="124"/>
                      </a:lnTo>
                      <a:lnTo>
                        <a:pt x="836" y="125"/>
                      </a:lnTo>
                      <a:lnTo>
                        <a:pt x="833" y="127"/>
                      </a:lnTo>
                      <a:lnTo>
                        <a:pt x="825" y="147"/>
                      </a:lnTo>
                      <a:lnTo>
                        <a:pt x="798" y="147"/>
                      </a:lnTo>
                      <a:lnTo>
                        <a:pt x="748" y="147"/>
                      </a:lnTo>
                      <a:lnTo>
                        <a:pt x="744" y="145"/>
                      </a:lnTo>
                      <a:lnTo>
                        <a:pt x="739" y="141"/>
                      </a:lnTo>
                      <a:lnTo>
                        <a:pt x="736" y="135"/>
                      </a:lnTo>
                      <a:lnTo>
                        <a:pt x="735" y="128"/>
                      </a:lnTo>
                      <a:lnTo>
                        <a:pt x="733" y="116"/>
                      </a:lnTo>
                      <a:lnTo>
                        <a:pt x="733" y="112"/>
                      </a:lnTo>
                      <a:lnTo>
                        <a:pt x="730" y="107"/>
                      </a:lnTo>
                      <a:lnTo>
                        <a:pt x="724" y="98"/>
                      </a:lnTo>
                      <a:lnTo>
                        <a:pt x="718" y="94"/>
                      </a:lnTo>
                      <a:lnTo>
                        <a:pt x="712" y="88"/>
                      </a:lnTo>
                      <a:lnTo>
                        <a:pt x="705" y="82"/>
                      </a:lnTo>
                      <a:lnTo>
                        <a:pt x="694" y="77"/>
                      </a:lnTo>
                      <a:lnTo>
                        <a:pt x="685" y="74"/>
                      </a:lnTo>
                      <a:lnTo>
                        <a:pt x="676" y="73"/>
                      </a:lnTo>
                      <a:lnTo>
                        <a:pt x="667" y="73"/>
                      </a:lnTo>
                      <a:lnTo>
                        <a:pt x="658" y="73"/>
                      </a:lnTo>
                      <a:lnTo>
                        <a:pt x="644" y="76"/>
                      </a:lnTo>
                      <a:lnTo>
                        <a:pt x="634" y="77"/>
                      </a:lnTo>
                      <a:lnTo>
                        <a:pt x="620" y="74"/>
                      </a:lnTo>
                      <a:lnTo>
                        <a:pt x="601" y="67"/>
                      </a:lnTo>
                      <a:lnTo>
                        <a:pt x="590" y="62"/>
                      </a:lnTo>
                      <a:lnTo>
                        <a:pt x="581" y="56"/>
                      </a:lnTo>
                      <a:lnTo>
                        <a:pt x="572" y="50"/>
                      </a:lnTo>
                      <a:lnTo>
                        <a:pt x="565" y="43"/>
                      </a:lnTo>
                      <a:lnTo>
                        <a:pt x="559" y="37"/>
                      </a:lnTo>
                      <a:lnTo>
                        <a:pt x="550" y="34"/>
                      </a:lnTo>
                      <a:lnTo>
                        <a:pt x="541" y="34"/>
                      </a:lnTo>
                      <a:lnTo>
                        <a:pt x="533" y="34"/>
                      </a:lnTo>
                      <a:lnTo>
                        <a:pt x="518" y="37"/>
                      </a:lnTo>
                      <a:lnTo>
                        <a:pt x="512" y="40"/>
                      </a:lnTo>
                      <a:lnTo>
                        <a:pt x="462" y="85"/>
                      </a:lnTo>
                      <a:lnTo>
                        <a:pt x="412" y="97"/>
                      </a:lnTo>
                      <a:lnTo>
                        <a:pt x="381" y="77"/>
                      </a:lnTo>
                      <a:lnTo>
                        <a:pt x="343" y="55"/>
                      </a:lnTo>
                      <a:lnTo>
                        <a:pt x="308" y="40"/>
                      </a:lnTo>
                      <a:lnTo>
                        <a:pt x="259" y="40"/>
                      </a:lnTo>
                      <a:lnTo>
                        <a:pt x="194" y="35"/>
                      </a:lnTo>
                      <a:lnTo>
                        <a:pt x="152" y="5"/>
                      </a:lnTo>
                      <a:lnTo>
                        <a:pt x="90" y="35"/>
                      </a:lnTo>
                      <a:lnTo>
                        <a:pt x="82" y="80"/>
                      </a:lnTo>
                      <a:lnTo>
                        <a:pt x="18" y="92"/>
                      </a:lnTo>
                      <a:lnTo>
                        <a:pt x="0" y="119"/>
                      </a:lnTo>
                      <a:lnTo>
                        <a:pt x="25" y="154"/>
                      </a:lnTo>
                      <a:lnTo>
                        <a:pt x="72" y="189"/>
                      </a:lnTo>
                      <a:lnTo>
                        <a:pt x="18" y="196"/>
                      </a:lnTo>
                      <a:lnTo>
                        <a:pt x="33" y="241"/>
                      </a:lnTo>
                      <a:lnTo>
                        <a:pt x="79" y="241"/>
                      </a:lnTo>
                      <a:lnTo>
                        <a:pt x="75" y="284"/>
                      </a:lnTo>
                      <a:lnTo>
                        <a:pt x="30" y="329"/>
                      </a:lnTo>
                      <a:lnTo>
                        <a:pt x="30" y="361"/>
                      </a:lnTo>
                      <a:lnTo>
                        <a:pt x="64" y="388"/>
                      </a:lnTo>
                      <a:lnTo>
                        <a:pt x="90" y="403"/>
                      </a:lnTo>
                      <a:lnTo>
                        <a:pt x="114" y="403"/>
                      </a:lnTo>
                      <a:lnTo>
                        <a:pt x="97" y="433"/>
                      </a:lnTo>
                      <a:lnTo>
                        <a:pt x="102" y="471"/>
                      </a:lnTo>
                      <a:lnTo>
                        <a:pt x="147" y="471"/>
                      </a:lnTo>
                      <a:lnTo>
                        <a:pt x="167" y="437"/>
                      </a:lnTo>
                      <a:lnTo>
                        <a:pt x="209" y="391"/>
                      </a:lnTo>
                      <a:lnTo>
                        <a:pt x="229" y="361"/>
                      </a:lnTo>
                      <a:lnTo>
                        <a:pt x="256" y="371"/>
                      </a:lnTo>
                      <a:lnTo>
                        <a:pt x="289" y="368"/>
                      </a:lnTo>
                      <a:lnTo>
                        <a:pt x="324" y="368"/>
                      </a:lnTo>
                      <a:lnTo>
                        <a:pt x="346" y="395"/>
                      </a:lnTo>
                      <a:lnTo>
                        <a:pt x="393" y="395"/>
                      </a:lnTo>
                      <a:lnTo>
                        <a:pt x="427" y="406"/>
                      </a:lnTo>
                      <a:lnTo>
                        <a:pt x="488" y="463"/>
                      </a:lnTo>
                      <a:lnTo>
                        <a:pt x="530" y="520"/>
                      </a:lnTo>
                      <a:lnTo>
                        <a:pt x="542" y="570"/>
                      </a:lnTo>
                      <a:lnTo>
                        <a:pt x="592" y="632"/>
                      </a:lnTo>
                      <a:lnTo>
                        <a:pt x="599" y="674"/>
                      </a:lnTo>
                      <a:lnTo>
                        <a:pt x="599" y="719"/>
                      </a:lnTo>
                      <a:lnTo>
                        <a:pt x="607" y="727"/>
                      </a:lnTo>
                      <a:lnTo>
                        <a:pt x="613" y="734"/>
                      </a:lnTo>
                      <a:lnTo>
                        <a:pt x="619" y="745"/>
                      </a:lnTo>
                      <a:lnTo>
                        <a:pt x="625" y="758"/>
                      </a:lnTo>
                      <a:lnTo>
                        <a:pt x="626" y="766"/>
                      </a:lnTo>
                      <a:lnTo>
                        <a:pt x="626" y="775"/>
                      </a:lnTo>
                      <a:lnTo>
                        <a:pt x="626" y="784"/>
                      </a:lnTo>
                      <a:lnTo>
                        <a:pt x="625" y="793"/>
                      </a:lnTo>
                      <a:lnTo>
                        <a:pt x="623" y="804"/>
                      </a:lnTo>
                      <a:lnTo>
                        <a:pt x="619" y="816"/>
                      </a:lnTo>
                      <a:lnTo>
                        <a:pt x="614" y="826"/>
                      </a:lnTo>
                      <a:lnTo>
                        <a:pt x="611" y="835"/>
                      </a:lnTo>
                      <a:lnTo>
                        <a:pt x="611" y="843"/>
                      </a:lnTo>
                      <a:lnTo>
                        <a:pt x="611" y="849"/>
                      </a:lnTo>
                      <a:lnTo>
                        <a:pt x="611" y="853"/>
                      </a:lnTo>
                      <a:lnTo>
                        <a:pt x="614" y="856"/>
                      </a:lnTo>
                      <a:lnTo>
                        <a:pt x="620" y="862"/>
                      </a:lnTo>
                      <a:lnTo>
                        <a:pt x="634" y="871"/>
                      </a:lnTo>
                      <a:lnTo>
                        <a:pt x="640" y="876"/>
                      </a:lnTo>
                      <a:lnTo>
                        <a:pt x="641" y="880"/>
                      </a:lnTo>
                      <a:lnTo>
                        <a:pt x="641" y="885"/>
                      </a:lnTo>
                      <a:lnTo>
                        <a:pt x="643" y="889"/>
                      </a:lnTo>
                      <a:lnTo>
                        <a:pt x="644" y="895"/>
                      </a:lnTo>
                      <a:lnTo>
                        <a:pt x="655" y="912"/>
                      </a:lnTo>
                      <a:lnTo>
                        <a:pt x="670" y="933"/>
                      </a:lnTo>
                      <a:lnTo>
                        <a:pt x="687" y="956"/>
                      </a:lnTo>
                      <a:lnTo>
                        <a:pt x="717" y="957"/>
                      </a:lnTo>
                      <a:lnTo>
                        <a:pt x="727" y="959"/>
                      </a:lnTo>
                      <a:lnTo>
                        <a:pt x="736" y="960"/>
                      </a:lnTo>
                      <a:lnTo>
                        <a:pt x="745" y="965"/>
                      </a:lnTo>
                      <a:lnTo>
                        <a:pt x="754" y="966"/>
                      </a:lnTo>
                      <a:lnTo>
                        <a:pt x="777" y="969"/>
                      </a:lnTo>
                      <a:lnTo>
                        <a:pt x="798" y="971"/>
                      </a:lnTo>
                      <a:lnTo>
                        <a:pt x="815" y="971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51" name="Group 10"/>
              <p:cNvGrpSpPr>
                <a:grpSpLocks/>
              </p:cNvGrpSpPr>
              <p:nvPr/>
            </p:nvGrpSpPr>
            <p:grpSpPr bwMode="auto">
              <a:xfrm>
                <a:off x="0" y="1"/>
                <a:ext cx="2073" cy="1585"/>
                <a:chOff x="0" y="0"/>
                <a:chExt cx="2073" cy="1585"/>
              </a:xfrm>
            </p:grpSpPr>
            <p:sp>
              <p:nvSpPr>
                <p:cNvPr id="152" name="Freeform 96"/>
                <p:cNvSpPr>
                  <a:spLocks/>
                </p:cNvSpPr>
                <p:nvPr/>
              </p:nvSpPr>
              <p:spPr bwMode="auto">
                <a:xfrm>
                  <a:off x="1482" y="1132"/>
                  <a:ext cx="124" cy="76"/>
                </a:xfrm>
                <a:custGeom>
                  <a:avLst/>
                  <a:gdLst>
                    <a:gd name="T0" fmla="*/ 12 w 124"/>
                    <a:gd name="T1" fmla="*/ 76 h 76"/>
                    <a:gd name="T2" fmla="*/ 0 w 124"/>
                    <a:gd name="T3" fmla="*/ 49 h 76"/>
                    <a:gd name="T4" fmla="*/ 8 w 124"/>
                    <a:gd name="T5" fmla="*/ 19 h 76"/>
                    <a:gd name="T6" fmla="*/ 58 w 124"/>
                    <a:gd name="T7" fmla="*/ 0 h 76"/>
                    <a:gd name="T8" fmla="*/ 124 w 124"/>
                    <a:gd name="T9" fmla="*/ 19 h 76"/>
                    <a:gd name="T10" fmla="*/ 112 w 124"/>
                    <a:gd name="T11" fmla="*/ 54 h 76"/>
                    <a:gd name="T12" fmla="*/ 62 w 124"/>
                    <a:gd name="T13" fmla="*/ 54 h 76"/>
                    <a:gd name="T14" fmla="*/ 56 w 124"/>
                    <a:gd name="T15" fmla="*/ 58 h 76"/>
                    <a:gd name="T16" fmla="*/ 42 w 124"/>
                    <a:gd name="T17" fmla="*/ 66 h 76"/>
                    <a:gd name="T18" fmla="*/ 35 w 124"/>
                    <a:gd name="T19" fmla="*/ 70 h 76"/>
                    <a:gd name="T20" fmla="*/ 26 w 124"/>
                    <a:gd name="T21" fmla="*/ 75 h 76"/>
                    <a:gd name="T22" fmla="*/ 18 w 124"/>
                    <a:gd name="T23" fmla="*/ 76 h 76"/>
                    <a:gd name="T24" fmla="*/ 12 w 124"/>
                    <a:gd name="T25" fmla="*/ 76 h 76"/>
                    <a:gd name="T26" fmla="*/ 0 w 124"/>
                    <a:gd name="T27" fmla="*/ 0 h 76"/>
                    <a:gd name="T28" fmla="*/ 124 w 124"/>
                    <a:gd name="T2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T26" t="T27" r="T28" b="T29"/>
                  <a:pathLst>
                    <a:path w="124" h="76">
                      <a:moveTo>
                        <a:pt x="12" y="76"/>
                      </a:moveTo>
                      <a:lnTo>
                        <a:pt x="0" y="49"/>
                      </a:lnTo>
                      <a:lnTo>
                        <a:pt x="8" y="19"/>
                      </a:lnTo>
                      <a:lnTo>
                        <a:pt x="58" y="0"/>
                      </a:lnTo>
                      <a:lnTo>
                        <a:pt x="124" y="19"/>
                      </a:lnTo>
                      <a:lnTo>
                        <a:pt x="112" y="54"/>
                      </a:lnTo>
                      <a:lnTo>
                        <a:pt x="62" y="54"/>
                      </a:lnTo>
                      <a:lnTo>
                        <a:pt x="56" y="58"/>
                      </a:lnTo>
                      <a:lnTo>
                        <a:pt x="42" y="66"/>
                      </a:lnTo>
                      <a:lnTo>
                        <a:pt x="35" y="70"/>
                      </a:lnTo>
                      <a:lnTo>
                        <a:pt x="26" y="75"/>
                      </a:lnTo>
                      <a:lnTo>
                        <a:pt x="18" y="76"/>
                      </a:lnTo>
                      <a:lnTo>
                        <a:pt x="12" y="76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3" name="Freeform 97"/>
                <p:cNvSpPr>
                  <a:spLocks/>
                </p:cNvSpPr>
                <p:nvPr/>
              </p:nvSpPr>
              <p:spPr bwMode="auto">
                <a:xfrm>
                  <a:off x="1092" y="437"/>
                  <a:ext cx="357" cy="423"/>
                </a:xfrm>
                <a:custGeom>
                  <a:avLst/>
                  <a:gdLst>
                    <a:gd name="T0" fmla="*/ 234 w 357"/>
                    <a:gd name="T1" fmla="*/ 389 h 423"/>
                    <a:gd name="T2" fmla="*/ 181 w 357"/>
                    <a:gd name="T3" fmla="*/ 339 h 423"/>
                    <a:gd name="T4" fmla="*/ 131 w 357"/>
                    <a:gd name="T5" fmla="*/ 279 h 423"/>
                    <a:gd name="T6" fmla="*/ 188 w 357"/>
                    <a:gd name="T7" fmla="*/ 205 h 423"/>
                    <a:gd name="T8" fmla="*/ 104 w 357"/>
                    <a:gd name="T9" fmla="*/ 148 h 423"/>
                    <a:gd name="T10" fmla="*/ 0 w 357"/>
                    <a:gd name="T11" fmla="*/ 68 h 423"/>
                    <a:gd name="T12" fmla="*/ 62 w 357"/>
                    <a:gd name="T13" fmla="*/ 95 h 423"/>
                    <a:gd name="T14" fmla="*/ 59 w 357"/>
                    <a:gd name="T15" fmla="*/ 84 h 423"/>
                    <a:gd name="T16" fmla="*/ 60 w 357"/>
                    <a:gd name="T17" fmla="*/ 78 h 423"/>
                    <a:gd name="T18" fmla="*/ 66 w 357"/>
                    <a:gd name="T19" fmla="*/ 75 h 423"/>
                    <a:gd name="T20" fmla="*/ 69 w 357"/>
                    <a:gd name="T21" fmla="*/ 72 h 423"/>
                    <a:gd name="T22" fmla="*/ 68 w 357"/>
                    <a:gd name="T23" fmla="*/ 54 h 423"/>
                    <a:gd name="T24" fmla="*/ 60 w 357"/>
                    <a:gd name="T25" fmla="*/ 21 h 423"/>
                    <a:gd name="T26" fmla="*/ 63 w 357"/>
                    <a:gd name="T27" fmla="*/ 8 h 423"/>
                    <a:gd name="T28" fmla="*/ 80 w 357"/>
                    <a:gd name="T29" fmla="*/ 1 h 423"/>
                    <a:gd name="T30" fmla="*/ 90 w 357"/>
                    <a:gd name="T31" fmla="*/ 3 h 423"/>
                    <a:gd name="T32" fmla="*/ 93 w 357"/>
                    <a:gd name="T33" fmla="*/ 14 h 423"/>
                    <a:gd name="T34" fmla="*/ 92 w 357"/>
                    <a:gd name="T35" fmla="*/ 41 h 423"/>
                    <a:gd name="T36" fmla="*/ 98 w 357"/>
                    <a:gd name="T37" fmla="*/ 57 h 423"/>
                    <a:gd name="T38" fmla="*/ 106 w 357"/>
                    <a:gd name="T39" fmla="*/ 62 h 423"/>
                    <a:gd name="T40" fmla="*/ 116 w 357"/>
                    <a:gd name="T41" fmla="*/ 63 h 423"/>
                    <a:gd name="T42" fmla="*/ 137 w 357"/>
                    <a:gd name="T43" fmla="*/ 62 h 423"/>
                    <a:gd name="T44" fmla="*/ 151 w 357"/>
                    <a:gd name="T45" fmla="*/ 56 h 423"/>
                    <a:gd name="T46" fmla="*/ 161 w 357"/>
                    <a:gd name="T47" fmla="*/ 48 h 423"/>
                    <a:gd name="T48" fmla="*/ 250 w 357"/>
                    <a:gd name="T49" fmla="*/ 77 h 423"/>
                    <a:gd name="T50" fmla="*/ 267 w 357"/>
                    <a:gd name="T51" fmla="*/ 98 h 423"/>
                    <a:gd name="T52" fmla="*/ 274 w 357"/>
                    <a:gd name="T53" fmla="*/ 118 h 423"/>
                    <a:gd name="T54" fmla="*/ 279 w 357"/>
                    <a:gd name="T55" fmla="*/ 181 h 423"/>
                    <a:gd name="T56" fmla="*/ 338 w 357"/>
                    <a:gd name="T57" fmla="*/ 220 h 423"/>
                    <a:gd name="T58" fmla="*/ 326 w 357"/>
                    <a:gd name="T59" fmla="*/ 294 h 423"/>
                    <a:gd name="T60" fmla="*/ 280 w 357"/>
                    <a:gd name="T61" fmla="*/ 267 h 423"/>
                    <a:gd name="T62" fmla="*/ 280 w 357"/>
                    <a:gd name="T63" fmla="*/ 291 h 423"/>
                    <a:gd name="T64" fmla="*/ 283 w 357"/>
                    <a:gd name="T65" fmla="*/ 307 h 423"/>
                    <a:gd name="T66" fmla="*/ 289 w 357"/>
                    <a:gd name="T67" fmla="*/ 315 h 423"/>
                    <a:gd name="T68" fmla="*/ 301 w 357"/>
                    <a:gd name="T69" fmla="*/ 318 h 423"/>
                    <a:gd name="T70" fmla="*/ 307 w 357"/>
                    <a:gd name="T71" fmla="*/ 322 h 423"/>
                    <a:gd name="T72" fmla="*/ 310 w 357"/>
                    <a:gd name="T73" fmla="*/ 331 h 423"/>
                    <a:gd name="T74" fmla="*/ 310 w 357"/>
                    <a:gd name="T75" fmla="*/ 363 h 423"/>
                    <a:gd name="T76" fmla="*/ 304 w 357"/>
                    <a:gd name="T77" fmla="*/ 380 h 423"/>
                    <a:gd name="T78" fmla="*/ 294 w 357"/>
                    <a:gd name="T79" fmla="*/ 392 h 423"/>
                    <a:gd name="T80" fmla="*/ 291 w 357"/>
                    <a:gd name="T81" fmla="*/ 423 h 423"/>
                    <a:gd name="T82" fmla="*/ 0 w 357"/>
                    <a:gd name="T83" fmla="*/ 0 h 423"/>
                    <a:gd name="T84" fmla="*/ 357 w 357"/>
                    <a:gd name="T85" fmla="*/ 423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T82" t="T83" r="T84" b="T85"/>
                  <a:pathLst>
                    <a:path w="357" h="423">
                      <a:moveTo>
                        <a:pt x="261" y="423"/>
                      </a:moveTo>
                      <a:lnTo>
                        <a:pt x="234" y="389"/>
                      </a:lnTo>
                      <a:lnTo>
                        <a:pt x="231" y="362"/>
                      </a:lnTo>
                      <a:lnTo>
                        <a:pt x="181" y="339"/>
                      </a:lnTo>
                      <a:lnTo>
                        <a:pt x="142" y="301"/>
                      </a:lnTo>
                      <a:lnTo>
                        <a:pt x="131" y="279"/>
                      </a:lnTo>
                      <a:lnTo>
                        <a:pt x="173" y="262"/>
                      </a:lnTo>
                      <a:lnTo>
                        <a:pt x="188" y="205"/>
                      </a:lnTo>
                      <a:lnTo>
                        <a:pt x="176" y="140"/>
                      </a:lnTo>
                      <a:lnTo>
                        <a:pt x="104" y="148"/>
                      </a:lnTo>
                      <a:lnTo>
                        <a:pt x="47" y="125"/>
                      </a:lnTo>
                      <a:lnTo>
                        <a:pt x="0" y="68"/>
                      </a:lnTo>
                      <a:lnTo>
                        <a:pt x="24" y="26"/>
                      </a:lnTo>
                      <a:lnTo>
                        <a:pt x="62" y="95"/>
                      </a:lnTo>
                      <a:lnTo>
                        <a:pt x="60" y="92"/>
                      </a:lnTo>
                      <a:lnTo>
                        <a:pt x="59" y="84"/>
                      </a:lnTo>
                      <a:lnTo>
                        <a:pt x="59" y="81"/>
                      </a:lnTo>
                      <a:lnTo>
                        <a:pt x="60" y="78"/>
                      </a:lnTo>
                      <a:lnTo>
                        <a:pt x="62" y="77"/>
                      </a:lnTo>
                      <a:lnTo>
                        <a:pt x="66" y="75"/>
                      </a:lnTo>
                      <a:lnTo>
                        <a:pt x="68" y="75"/>
                      </a:lnTo>
                      <a:lnTo>
                        <a:pt x="69" y="72"/>
                      </a:lnTo>
                      <a:lnTo>
                        <a:pt x="69" y="65"/>
                      </a:lnTo>
                      <a:lnTo>
                        <a:pt x="68" y="54"/>
                      </a:lnTo>
                      <a:lnTo>
                        <a:pt x="66" y="42"/>
                      </a:lnTo>
                      <a:lnTo>
                        <a:pt x="60" y="21"/>
                      </a:lnTo>
                      <a:lnTo>
                        <a:pt x="59" y="11"/>
                      </a:lnTo>
                      <a:lnTo>
                        <a:pt x="63" y="8"/>
                      </a:lnTo>
                      <a:lnTo>
                        <a:pt x="74" y="3"/>
                      </a:lnTo>
                      <a:lnTo>
                        <a:pt x="80" y="1"/>
                      </a:lnTo>
                      <a:lnTo>
                        <a:pt x="86" y="0"/>
                      </a:lnTo>
                      <a:lnTo>
                        <a:pt x="90" y="3"/>
                      </a:lnTo>
                      <a:lnTo>
                        <a:pt x="92" y="6"/>
                      </a:lnTo>
                      <a:lnTo>
                        <a:pt x="93" y="14"/>
                      </a:lnTo>
                      <a:lnTo>
                        <a:pt x="93" y="23"/>
                      </a:lnTo>
                      <a:lnTo>
                        <a:pt x="92" y="41"/>
                      </a:lnTo>
                      <a:lnTo>
                        <a:pt x="93" y="50"/>
                      </a:lnTo>
                      <a:lnTo>
                        <a:pt x="98" y="57"/>
                      </a:lnTo>
                      <a:lnTo>
                        <a:pt x="101" y="60"/>
                      </a:lnTo>
                      <a:lnTo>
                        <a:pt x="106" y="62"/>
                      </a:lnTo>
                      <a:lnTo>
                        <a:pt x="110" y="63"/>
                      </a:lnTo>
                      <a:lnTo>
                        <a:pt x="116" y="63"/>
                      </a:lnTo>
                      <a:lnTo>
                        <a:pt x="127" y="63"/>
                      </a:lnTo>
                      <a:lnTo>
                        <a:pt x="137" y="62"/>
                      </a:lnTo>
                      <a:lnTo>
                        <a:pt x="145" y="59"/>
                      </a:lnTo>
                      <a:lnTo>
                        <a:pt x="151" y="56"/>
                      </a:lnTo>
                      <a:lnTo>
                        <a:pt x="160" y="51"/>
                      </a:lnTo>
                      <a:lnTo>
                        <a:pt x="161" y="48"/>
                      </a:lnTo>
                      <a:lnTo>
                        <a:pt x="246" y="71"/>
                      </a:lnTo>
                      <a:lnTo>
                        <a:pt x="250" y="77"/>
                      </a:lnTo>
                      <a:lnTo>
                        <a:pt x="261" y="89"/>
                      </a:lnTo>
                      <a:lnTo>
                        <a:pt x="267" y="98"/>
                      </a:lnTo>
                      <a:lnTo>
                        <a:pt x="271" y="107"/>
                      </a:lnTo>
                      <a:lnTo>
                        <a:pt x="274" y="118"/>
                      </a:lnTo>
                      <a:lnTo>
                        <a:pt x="276" y="130"/>
                      </a:lnTo>
                      <a:lnTo>
                        <a:pt x="279" y="181"/>
                      </a:lnTo>
                      <a:lnTo>
                        <a:pt x="280" y="209"/>
                      </a:lnTo>
                      <a:lnTo>
                        <a:pt x="338" y="220"/>
                      </a:lnTo>
                      <a:lnTo>
                        <a:pt x="357" y="286"/>
                      </a:lnTo>
                      <a:lnTo>
                        <a:pt x="326" y="294"/>
                      </a:lnTo>
                      <a:lnTo>
                        <a:pt x="307" y="279"/>
                      </a:lnTo>
                      <a:lnTo>
                        <a:pt x="280" y="267"/>
                      </a:lnTo>
                      <a:lnTo>
                        <a:pt x="280" y="274"/>
                      </a:lnTo>
                      <a:lnTo>
                        <a:pt x="280" y="291"/>
                      </a:lnTo>
                      <a:lnTo>
                        <a:pt x="282" y="298"/>
                      </a:lnTo>
                      <a:lnTo>
                        <a:pt x="283" y="307"/>
                      </a:lnTo>
                      <a:lnTo>
                        <a:pt x="286" y="313"/>
                      </a:lnTo>
                      <a:lnTo>
                        <a:pt x="289" y="315"/>
                      </a:lnTo>
                      <a:lnTo>
                        <a:pt x="291" y="316"/>
                      </a:lnTo>
                      <a:lnTo>
                        <a:pt x="301" y="318"/>
                      </a:lnTo>
                      <a:lnTo>
                        <a:pt x="304" y="319"/>
                      </a:lnTo>
                      <a:lnTo>
                        <a:pt x="307" y="322"/>
                      </a:lnTo>
                      <a:lnTo>
                        <a:pt x="309" y="325"/>
                      </a:lnTo>
                      <a:lnTo>
                        <a:pt x="310" y="331"/>
                      </a:lnTo>
                      <a:lnTo>
                        <a:pt x="310" y="351"/>
                      </a:lnTo>
                      <a:lnTo>
                        <a:pt x="310" y="363"/>
                      </a:lnTo>
                      <a:lnTo>
                        <a:pt x="307" y="372"/>
                      </a:lnTo>
                      <a:lnTo>
                        <a:pt x="304" y="380"/>
                      </a:lnTo>
                      <a:lnTo>
                        <a:pt x="301" y="384"/>
                      </a:lnTo>
                      <a:lnTo>
                        <a:pt x="294" y="392"/>
                      </a:lnTo>
                      <a:lnTo>
                        <a:pt x="291" y="393"/>
                      </a:lnTo>
                      <a:lnTo>
                        <a:pt x="291" y="423"/>
                      </a:lnTo>
                      <a:lnTo>
                        <a:pt x="261" y="423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4" name="Freeform 98"/>
                <p:cNvSpPr>
                  <a:spLocks/>
                </p:cNvSpPr>
                <p:nvPr/>
              </p:nvSpPr>
              <p:spPr bwMode="auto">
                <a:xfrm>
                  <a:off x="1288" y="0"/>
                  <a:ext cx="785" cy="900"/>
                </a:xfrm>
                <a:custGeom>
                  <a:avLst/>
                  <a:gdLst>
                    <a:gd name="T0" fmla="*/ 291 w 785"/>
                    <a:gd name="T1" fmla="*/ 731 h 900"/>
                    <a:gd name="T2" fmla="*/ 294 w 785"/>
                    <a:gd name="T3" fmla="*/ 508 h 900"/>
                    <a:gd name="T4" fmla="*/ 229 w 785"/>
                    <a:gd name="T5" fmla="*/ 378 h 900"/>
                    <a:gd name="T6" fmla="*/ 62 w 785"/>
                    <a:gd name="T7" fmla="*/ 268 h 900"/>
                    <a:gd name="T8" fmla="*/ 0 w 785"/>
                    <a:gd name="T9" fmla="*/ 191 h 900"/>
                    <a:gd name="T10" fmla="*/ 3 w 785"/>
                    <a:gd name="T11" fmla="*/ 169 h 900"/>
                    <a:gd name="T12" fmla="*/ 16 w 785"/>
                    <a:gd name="T13" fmla="*/ 149 h 900"/>
                    <a:gd name="T14" fmla="*/ 30 w 785"/>
                    <a:gd name="T15" fmla="*/ 145 h 900"/>
                    <a:gd name="T16" fmla="*/ 99 w 785"/>
                    <a:gd name="T17" fmla="*/ 134 h 900"/>
                    <a:gd name="T18" fmla="*/ 182 w 785"/>
                    <a:gd name="T19" fmla="*/ 83 h 900"/>
                    <a:gd name="T20" fmla="*/ 218 w 785"/>
                    <a:gd name="T21" fmla="*/ 53 h 900"/>
                    <a:gd name="T22" fmla="*/ 246 w 785"/>
                    <a:gd name="T23" fmla="*/ 39 h 900"/>
                    <a:gd name="T24" fmla="*/ 279 w 785"/>
                    <a:gd name="T25" fmla="*/ 36 h 900"/>
                    <a:gd name="T26" fmla="*/ 333 w 785"/>
                    <a:gd name="T27" fmla="*/ 27 h 900"/>
                    <a:gd name="T28" fmla="*/ 371 w 785"/>
                    <a:gd name="T29" fmla="*/ 45 h 900"/>
                    <a:gd name="T30" fmla="*/ 401 w 785"/>
                    <a:gd name="T31" fmla="*/ 65 h 900"/>
                    <a:gd name="T32" fmla="*/ 435 w 785"/>
                    <a:gd name="T33" fmla="*/ 59 h 900"/>
                    <a:gd name="T34" fmla="*/ 455 w 785"/>
                    <a:gd name="T35" fmla="*/ 45 h 900"/>
                    <a:gd name="T36" fmla="*/ 482 w 785"/>
                    <a:gd name="T37" fmla="*/ 30 h 900"/>
                    <a:gd name="T38" fmla="*/ 539 w 785"/>
                    <a:gd name="T39" fmla="*/ 20 h 900"/>
                    <a:gd name="T40" fmla="*/ 624 w 785"/>
                    <a:gd name="T41" fmla="*/ 3 h 900"/>
                    <a:gd name="T42" fmla="*/ 669 w 785"/>
                    <a:gd name="T43" fmla="*/ 0 h 900"/>
                    <a:gd name="T44" fmla="*/ 696 w 785"/>
                    <a:gd name="T45" fmla="*/ 5 h 900"/>
                    <a:gd name="T46" fmla="*/ 704 w 785"/>
                    <a:gd name="T47" fmla="*/ 15 h 900"/>
                    <a:gd name="T48" fmla="*/ 702 w 785"/>
                    <a:gd name="T49" fmla="*/ 35 h 900"/>
                    <a:gd name="T50" fmla="*/ 710 w 785"/>
                    <a:gd name="T51" fmla="*/ 63 h 900"/>
                    <a:gd name="T52" fmla="*/ 752 w 785"/>
                    <a:gd name="T53" fmla="*/ 128 h 900"/>
                    <a:gd name="T54" fmla="*/ 782 w 785"/>
                    <a:gd name="T55" fmla="*/ 194 h 900"/>
                    <a:gd name="T56" fmla="*/ 785 w 785"/>
                    <a:gd name="T57" fmla="*/ 223 h 900"/>
                    <a:gd name="T58" fmla="*/ 777 w 785"/>
                    <a:gd name="T59" fmla="*/ 232 h 900"/>
                    <a:gd name="T60" fmla="*/ 749 w 785"/>
                    <a:gd name="T61" fmla="*/ 235 h 900"/>
                    <a:gd name="T62" fmla="*/ 737 w 785"/>
                    <a:gd name="T63" fmla="*/ 258 h 900"/>
                    <a:gd name="T64" fmla="*/ 734 w 785"/>
                    <a:gd name="T65" fmla="*/ 470 h 900"/>
                    <a:gd name="T66" fmla="*/ 734 w 785"/>
                    <a:gd name="T67" fmla="*/ 550 h 900"/>
                    <a:gd name="T68" fmla="*/ 725 w 785"/>
                    <a:gd name="T69" fmla="*/ 594 h 900"/>
                    <a:gd name="T70" fmla="*/ 711 w 785"/>
                    <a:gd name="T71" fmla="*/ 604 h 900"/>
                    <a:gd name="T72" fmla="*/ 648 w 785"/>
                    <a:gd name="T73" fmla="*/ 616 h 900"/>
                    <a:gd name="T74" fmla="*/ 616 w 785"/>
                    <a:gd name="T75" fmla="*/ 634 h 900"/>
                    <a:gd name="T76" fmla="*/ 574 w 785"/>
                    <a:gd name="T77" fmla="*/ 663 h 900"/>
                    <a:gd name="T78" fmla="*/ 542 w 785"/>
                    <a:gd name="T79" fmla="*/ 684 h 900"/>
                    <a:gd name="T80" fmla="*/ 527 w 785"/>
                    <a:gd name="T81" fmla="*/ 711 h 900"/>
                    <a:gd name="T82" fmla="*/ 506 w 785"/>
                    <a:gd name="T83" fmla="*/ 716 h 900"/>
                    <a:gd name="T84" fmla="*/ 488 w 785"/>
                    <a:gd name="T85" fmla="*/ 744 h 900"/>
                    <a:gd name="T86" fmla="*/ 464 w 785"/>
                    <a:gd name="T87" fmla="*/ 794 h 900"/>
                    <a:gd name="T88" fmla="*/ 460 w 785"/>
                    <a:gd name="T89" fmla="*/ 862 h 900"/>
                    <a:gd name="T90" fmla="*/ 458 w 785"/>
                    <a:gd name="T91" fmla="*/ 894 h 900"/>
                    <a:gd name="T92" fmla="*/ 432 w 785"/>
                    <a:gd name="T93" fmla="*/ 898 h 900"/>
                    <a:gd name="T94" fmla="*/ 383 w 785"/>
                    <a:gd name="T95" fmla="*/ 898 h 900"/>
                    <a:gd name="T96" fmla="*/ 0 w 785"/>
                    <a:gd name="T97" fmla="*/ 0 h 900"/>
                    <a:gd name="T98" fmla="*/ 785 w 785"/>
                    <a:gd name="T99" fmla="*/ 90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T96" t="T97" r="T98" b="T99"/>
                  <a:pathLst>
                    <a:path w="785" h="900">
                      <a:moveTo>
                        <a:pt x="368" y="848"/>
                      </a:moveTo>
                      <a:lnTo>
                        <a:pt x="328" y="781"/>
                      </a:lnTo>
                      <a:lnTo>
                        <a:pt x="291" y="731"/>
                      </a:lnTo>
                      <a:lnTo>
                        <a:pt x="291" y="646"/>
                      </a:lnTo>
                      <a:lnTo>
                        <a:pt x="294" y="567"/>
                      </a:lnTo>
                      <a:lnTo>
                        <a:pt x="294" y="508"/>
                      </a:lnTo>
                      <a:lnTo>
                        <a:pt x="256" y="535"/>
                      </a:lnTo>
                      <a:lnTo>
                        <a:pt x="256" y="478"/>
                      </a:lnTo>
                      <a:lnTo>
                        <a:pt x="229" y="378"/>
                      </a:lnTo>
                      <a:lnTo>
                        <a:pt x="199" y="318"/>
                      </a:lnTo>
                      <a:lnTo>
                        <a:pt x="126" y="301"/>
                      </a:lnTo>
                      <a:lnTo>
                        <a:pt x="62" y="268"/>
                      </a:lnTo>
                      <a:lnTo>
                        <a:pt x="23" y="241"/>
                      </a:lnTo>
                      <a:lnTo>
                        <a:pt x="62" y="229"/>
                      </a:lnTo>
                      <a:lnTo>
                        <a:pt x="0" y="191"/>
                      </a:lnTo>
                      <a:lnTo>
                        <a:pt x="0" y="184"/>
                      </a:lnTo>
                      <a:lnTo>
                        <a:pt x="1" y="176"/>
                      </a:lnTo>
                      <a:lnTo>
                        <a:pt x="3" y="169"/>
                      </a:lnTo>
                      <a:lnTo>
                        <a:pt x="7" y="160"/>
                      </a:lnTo>
                      <a:lnTo>
                        <a:pt x="12" y="152"/>
                      </a:lnTo>
                      <a:lnTo>
                        <a:pt x="16" y="149"/>
                      </a:lnTo>
                      <a:lnTo>
                        <a:pt x="21" y="148"/>
                      </a:lnTo>
                      <a:lnTo>
                        <a:pt x="26" y="146"/>
                      </a:lnTo>
                      <a:lnTo>
                        <a:pt x="30" y="145"/>
                      </a:lnTo>
                      <a:lnTo>
                        <a:pt x="44" y="145"/>
                      </a:lnTo>
                      <a:lnTo>
                        <a:pt x="62" y="142"/>
                      </a:lnTo>
                      <a:lnTo>
                        <a:pt x="99" y="134"/>
                      </a:lnTo>
                      <a:lnTo>
                        <a:pt x="145" y="122"/>
                      </a:lnTo>
                      <a:lnTo>
                        <a:pt x="166" y="101"/>
                      </a:lnTo>
                      <a:lnTo>
                        <a:pt x="182" y="83"/>
                      </a:lnTo>
                      <a:lnTo>
                        <a:pt x="194" y="72"/>
                      </a:lnTo>
                      <a:lnTo>
                        <a:pt x="205" y="63"/>
                      </a:lnTo>
                      <a:lnTo>
                        <a:pt x="218" y="53"/>
                      </a:lnTo>
                      <a:lnTo>
                        <a:pt x="226" y="47"/>
                      </a:lnTo>
                      <a:lnTo>
                        <a:pt x="235" y="42"/>
                      </a:lnTo>
                      <a:lnTo>
                        <a:pt x="246" y="39"/>
                      </a:lnTo>
                      <a:lnTo>
                        <a:pt x="256" y="38"/>
                      </a:lnTo>
                      <a:lnTo>
                        <a:pt x="267" y="38"/>
                      </a:lnTo>
                      <a:lnTo>
                        <a:pt x="279" y="36"/>
                      </a:lnTo>
                      <a:lnTo>
                        <a:pt x="298" y="32"/>
                      </a:lnTo>
                      <a:lnTo>
                        <a:pt x="316" y="29"/>
                      </a:lnTo>
                      <a:lnTo>
                        <a:pt x="333" y="27"/>
                      </a:lnTo>
                      <a:lnTo>
                        <a:pt x="340" y="29"/>
                      </a:lnTo>
                      <a:lnTo>
                        <a:pt x="350" y="33"/>
                      </a:lnTo>
                      <a:lnTo>
                        <a:pt x="371" y="45"/>
                      </a:lnTo>
                      <a:lnTo>
                        <a:pt x="389" y="59"/>
                      </a:lnTo>
                      <a:lnTo>
                        <a:pt x="396" y="63"/>
                      </a:lnTo>
                      <a:lnTo>
                        <a:pt x="401" y="65"/>
                      </a:lnTo>
                      <a:lnTo>
                        <a:pt x="413" y="63"/>
                      </a:lnTo>
                      <a:lnTo>
                        <a:pt x="428" y="62"/>
                      </a:lnTo>
                      <a:lnTo>
                        <a:pt x="435" y="59"/>
                      </a:lnTo>
                      <a:lnTo>
                        <a:pt x="443" y="56"/>
                      </a:lnTo>
                      <a:lnTo>
                        <a:pt x="450" y="51"/>
                      </a:lnTo>
                      <a:lnTo>
                        <a:pt x="455" y="45"/>
                      </a:lnTo>
                      <a:lnTo>
                        <a:pt x="461" y="41"/>
                      </a:lnTo>
                      <a:lnTo>
                        <a:pt x="470" y="35"/>
                      </a:lnTo>
                      <a:lnTo>
                        <a:pt x="482" y="30"/>
                      </a:lnTo>
                      <a:lnTo>
                        <a:pt x="494" y="27"/>
                      </a:lnTo>
                      <a:lnTo>
                        <a:pt x="520" y="21"/>
                      </a:lnTo>
                      <a:lnTo>
                        <a:pt x="539" y="20"/>
                      </a:lnTo>
                      <a:lnTo>
                        <a:pt x="557" y="17"/>
                      </a:lnTo>
                      <a:lnTo>
                        <a:pt x="582" y="12"/>
                      </a:lnTo>
                      <a:lnTo>
                        <a:pt x="624" y="3"/>
                      </a:lnTo>
                      <a:lnTo>
                        <a:pt x="643" y="0"/>
                      </a:lnTo>
                      <a:lnTo>
                        <a:pt x="655" y="0"/>
                      </a:lnTo>
                      <a:lnTo>
                        <a:pt x="669" y="0"/>
                      </a:lnTo>
                      <a:lnTo>
                        <a:pt x="681" y="0"/>
                      </a:lnTo>
                      <a:lnTo>
                        <a:pt x="692" y="3"/>
                      </a:lnTo>
                      <a:lnTo>
                        <a:pt x="696" y="5"/>
                      </a:lnTo>
                      <a:lnTo>
                        <a:pt x="699" y="8"/>
                      </a:lnTo>
                      <a:lnTo>
                        <a:pt x="702" y="11"/>
                      </a:lnTo>
                      <a:lnTo>
                        <a:pt x="704" y="15"/>
                      </a:lnTo>
                      <a:lnTo>
                        <a:pt x="704" y="23"/>
                      </a:lnTo>
                      <a:lnTo>
                        <a:pt x="704" y="29"/>
                      </a:lnTo>
                      <a:lnTo>
                        <a:pt x="702" y="35"/>
                      </a:lnTo>
                      <a:lnTo>
                        <a:pt x="702" y="42"/>
                      </a:lnTo>
                      <a:lnTo>
                        <a:pt x="704" y="51"/>
                      </a:lnTo>
                      <a:lnTo>
                        <a:pt x="710" y="63"/>
                      </a:lnTo>
                      <a:lnTo>
                        <a:pt x="719" y="80"/>
                      </a:lnTo>
                      <a:lnTo>
                        <a:pt x="734" y="102"/>
                      </a:lnTo>
                      <a:lnTo>
                        <a:pt x="752" y="128"/>
                      </a:lnTo>
                      <a:lnTo>
                        <a:pt x="765" y="152"/>
                      </a:lnTo>
                      <a:lnTo>
                        <a:pt x="776" y="175"/>
                      </a:lnTo>
                      <a:lnTo>
                        <a:pt x="782" y="194"/>
                      </a:lnTo>
                      <a:lnTo>
                        <a:pt x="785" y="209"/>
                      </a:lnTo>
                      <a:lnTo>
                        <a:pt x="785" y="217"/>
                      </a:lnTo>
                      <a:lnTo>
                        <a:pt x="785" y="223"/>
                      </a:lnTo>
                      <a:lnTo>
                        <a:pt x="783" y="228"/>
                      </a:lnTo>
                      <a:lnTo>
                        <a:pt x="780" y="231"/>
                      </a:lnTo>
                      <a:lnTo>
                        <a:pt x="777" y="232"/>
                      </a:lnTo>
                      <a:lnTo>
                        <a:pt x="773" y="234"/>
                      </a:lnTo>
                      <a:lnTo>
                        <a:pt x="755" y="234"/>
                      </a:lnTo>
                      <a:lnTo>
                        <a:pt x="749" y="235"/>
                      </a:lnTo>
                      <a:lnTo>
                        <a:pt x="743" y="238"/>
                      </a:lnTo>
                      <a:lnTo>
                        <a:pt x="740" y="246"/>
                      </a:lnTo>
                      <a:lnTo>
                        <a:pt x="737" y="258"/>
                      </a:lnTo>
                      <a:lnTo>
                        <a:pt x="735" y="274"/>
                      </a:lnTo>
                      <a:lnTo>
                        <a:pt x="734" y="298"/>
                      </a:lnTo>
                      <a:lnTo>
                        <a:pt x="734" y="470"/>
                      </a:lnTo>
                      <a:lnTo>
                        <a:pt x="735" y="506"/>
                      </a:lnTo>
                      <a:lnTo>
                        <a:pt x="735" y="529"/>
                      </a:lnTo>
                      <a:lnTo>
                        <a:pt x="734" y="550"/>
                      </a:lnTo>
                      <a:lnTo>
                        <a:pt x="732" y="570"/>
                      </a:lnTo>
                      <a:lnTo>
                        <a:pt x="728" y="588"/>
                      </a:lnTo>
                      <a:lnTo>
                        <a:pt x="725" y="594"/>
                      </a:lnTo>
                      <a:lnTo>
                        <a:pt x="722" y="598"/>
                      </a:lnTo>
                      <a:lnTo>
                        <a:pt x="717" y="603"/>
                      </a:lnTo>
                      <a:lnTo>
                        <a:pt x="711" y="604"/>
                      </a:lnTo>
                      <a:lnTo>
                        <a:pt x="687" y="607"/>
                      </a:lnTo>
                      <a:lnTo>
                        <a:pt x="660" y="612"/>
                      </a:lnTo>
                      <a:lnTo>
                        <a:pt x="648" y="616"/>
                      </a:lnTo>
                      <a:lnTo>
                        <a:pt x="636" y="621"/>
                      </a:lnTo>
                      <a:lnTo>
                        <a:pt x="625" y="627"/>
                      </a:lnTo>
                      <a:lnTo>
                        <a:pt x="616" y="634"/>
                      </a:lnTo>
                      <a:lnTo>
                        <a:pt x="606" y="643"/>
                      </a:lnTo>
                      <a:lnTo>
                        <a:pt x="595" y="649"/>
                      </a:lnTo>
                      <a:lnTo>
                        <a:pt x="574" y="663"/>
                      </a:lnTo>
                      <a:lnTo>
                        <a:pt x="554" y="674"/>
                      </a:lnTo>
                      <a:lnTo>
                        <a:pt x="547" y="680"/>
                      </a:lnTo>
                      <a:lnTo>
                        <a:pt x="542" y="684"/>
                      </a:lnTo>
                      <a:lnTo>
                        <a:pt x="535" y="704"/>
                      </a:lnTo>
                      <a:lnTo>
                        <a:pt x="532" y="711"/>
                      </a:lnTo>
                      <a:lnTo>
                        <a:pt x="527" y="711"/>
                      </a:lnTo>
                      <a:lnTo>
                        <a:pt x="517" y="711"/>
                      </a:lnTo>
                      <a:lnTo>
                        <a:pt x="511" y="713"/>
                      </a:lnTo>
                      <a:lnTo>
                        <a:pt x="506" y="716"/>
                      </a:lnTo>
                      <a:lnTo>
                        <a:pt x="500" y="720"/>
                      </a:lnTo>
                      <a:lnTo>
                        <a:pt x="497" y="726"/>
                      </a:lnTo>
                      <a:lnTo>
                        <a:pt x="488" y="744"/>
                      </a:lnTo>
                      <a:lnTo>
                        <a:pt x="475" y="768"/>
                      </a:lnTo>
                      <a:lnTo>
                        <a:pt x="469" y="781"/>
                      </a:lnTo>
                      <a:lnTo>
                        <a:pt x="464" y="794"/>
                      </a:lnTo>
                      <a:lnTo>
                        <a:pt x="460" y="806"/>
                      </a:lnTo>
                      <a:lnTo>
                        <a:pt x="460" y="818"/>
                      </a:lnTo>
                      <a:lnTo>
                        <a:pt x="460" y="862"/>
                      </a:lnTo>
                      <a:lnTo>
                        <a:pt x="461" y="878"/>
                      </a:lnTo>
                      <a:lnTo>
                        <a:pt x="460" y="891"/>
                      </a:lnTo>
                      <a:lnTo>
                        <a:pt x="458" y="894"/>
                      </a:lnTo>
                      <a:lnTo>
                        <a:pt x="455" y="895"/>
                      </a:lnTo>
                      <a:lnTo>
                        <a:pt x="446" y="897"/>
                      </a:lnTo>
                      <a:lnTo>
                        <a:pt x="432" y="898"/>
                      </a:lnTo>
                      <a:lnTo>
                        <a:pt x="419" y="900"/>
                      </a:lnTo>
                      <a:lnTo>
                        <a:pt x="393" y="900"/>
                      </a:lnTo>
                      <a:lnTo>
                        <a:pt x="383" y="898"/>
                      </a:lnTo>
                      <a:lnTo>
                        <a:pt x="368" y="848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55" name="Freeform 99"/>
                <p:cNvSpPr>
                  <a:spLocks/>
                </p:cNvSpPr>
                <p:nvPr/>
              </p:nvSpPr>
              <p:spPr bwMode="auto">
                <a:xfrm>
                  <a:off x="0" y="527"/>
                  <a:ext cx="1517" cy="1058"/>
                </a:xfrm>
                <a:custGeom>
                  <a:avLst/>
                  <a:gdLst>
                    <a:gd name="T0" fmla="*/ 861 w 1517"/>
                    <a:gd name="T1" fmla="*/ 980 h 1058"/>
                    <a:gd name="T2" fmla="*/ 917 w 1517"/>
                    <a:gd name="T3" fmla="*/ 1001 h 1058"/>
                    <a:gd name="T4" fmla="*/ 949 w 1517"/>
                    <a:gd name="T5" fmla="*/ 1034 h 1058"/>
                    <a:gd name="T6" fmla="*/ 967 w 1517"/>
                    <a:gd name="T7" fmla="*/ 1043 h 1058"/>
                    <a:gd name="T8" fmla="*/ 1005 w 1517"/>
                    <a:gd name="T9" fmla="*/ 1001 h 1058"/>
                    <a:gd name="T10" fmla="*/ 1088 w 1517"/>
                    <a:gd name="T11" fmla="*/ 990 h 1058"/>
                    <a:gd name="T12" fmla="*/ 1166 w 1517"/>
                    <a:gd name="T13" fmla="*/ 1057 h 1058"/>
                    <a:gd name="T14" fmla="*/ 1196 w 1517"/>
                    <a:gd name="T15" fmla="*/ 1049 h 1058"/>
                    <a:gd name="T16" fmla="*/ 1238 w 1517"/>
                    <a:gd name="T17" fmla="*/ 861 h 1058"/>
                    <a:gd name="T18" fmla="*/ 1282 w 1517"/>
                    <a:gd name="T19" fmla="*/ 829 h 1058"/>
                    <a:gd name="T20" fmla="*/ 1356 w 1517"/>
                    <a:gd name="T21" fmla="*/ 745 h 1058"/>
                    <a:gd name="T22" fmla="*/ 1413 w 1517"/>
                    <a:gd name="T23" fmla="*/ 704 h 1058"/>
                    <a:gd name="T24" fmla="*/ 1430 w 1517"/>
                    <a:gd name="T25" fmla="*/ 662 h 1058"/>
                    <a:gd name="T26" fmla="*/ 1402 w 1517"/>
                    <a:gd name="T27" fmla="*/ 609 h 1058"/>
                    <a:gd name="T28" fmla="*/ 1502 w 1517"/>
                    <a:gd name="T29" fmla="*/ 519 h 1058"/>
                    <a:gd name="T30" fmla="*/ 1476 w 1517"/>
                    <a:gd name="T31" fmla="*/ 437 h 1058"/>
                    <a:gd name="T32" fmla="*/ 1402 w 1517"/>
                    <a:gd name="T33" fmla="*/ 415 h 1058"/>
                    <a:gd name="T34" fmla="*/ 1353 w 1517"/>
                    <a:gd name="T35" fmla="*/ 374 h 1058"/>
                    <a:gd name="T36" fmla="*/ 1294 w 1517"/>
                    <a:gd name="T37" fmla="*/ 314 h 1058"/>
                    <a:gd name="T38" fmla="*/ 1250 w 1517"/>
                    <a:gd name="T39" fmla="*/ 318 h 1058"/>
                    <a:gd name="T40" fmla="*/ 1226 w 1517"/>
                    <a:gd name="T41" fmla="*/ 433 h 1058"/>
                    <a:gd name="T42" fmla="*/ 1127 w 1517"/>
                    <a:gd name="T43" fmla="*/ 495 h 1058"/>
                    <a:gd name="T44" fmla="*/ 1089 w 1517"/>
                    <a:gd name="T45" fmla="*/ 460 h 1058"/>
                    <a:gd name="T46" fmla="*/ 1038 w 1517"/>
                    <a:gd name="T47" fmla="*/ 401 h 1058"/>
                    <a:gd name="T48" fmla="*/ 1030 w 1517"/>
                    <a:gd name="T49" fmla="*/ 380 h 1058"/>
                    <a:gd name="T50" fmla="*/ 1003 w 1517"/>
                    <a:gd name="T51" fmla="*/ 385 h 1058"/>
                    <a:gd name="T52" fmla="*/ 1017 w 1517"/>
                    <a:gd name="T53" fmla="*/ 332 h 1058"/>
                    <a:gd name="T54" fmla="*/ 1029 w 1517"/>
                    <a:gd name="T55" fmla="*/ 288 h 1058"/>
                    <a:gd name="T56" fmla="*/ 1104 w 1517"/>
                    <a:gd name="T57" fmla="*/ 249 h 1058"/>
                    <a:gd name="T58" fmla="*/ 1142 w 1517"/>
                    <a:gd name="T59" fmla="*/ 186 h 1058"/>
                    <a:gd name="T60" fmla="*/ 1187 w 1517"/>
                    <a:gd name="T61" fmla="*/ 100 h 1058"/>
                    <a:gd name="T62" fmla="*/ 1167 w 1517"/>
                    <a:gd name="T63" fmla="*/ 73 h 1058"/>
                    <a:gd name="T64" fmla="*/ 1127 w 1517"/>
                    <a:gd name="T65" fmla="*/ 112 h 1058"/>
                    <a:gd name="T66" fmla="*/ 1088 w 1517"/>
                    <a:gd name="T67" fmla="*/ 122 h 1058"/>
                    <a:gd name="T68" fmla="*/ 1039 w 1517"/>
                    <a:gd name="T69" fmla="*/ 70 h 1058"/>
                    <a:gd name="T70" fmla="*/ 1017 w 1517"/>
                    <a:gd name="T71" fmla="*/ 34 h 1058"/>
                    <a:gd name="T72" fmla="*/ 982 w 1517"/>
                    <a:gd name="T73" fmla="*/ 0 h 1058"/>
                    <a:gd name="T74" fmla="*/ 984 w 1517"/>
                    <a:gd name="T75" fmla="*/ 71 h 1058"/>
                    <a:gd name="T76" fmla="*/ 1018 w 1517"/>
                    <a:gd name="T77" fmla="*/ 98 h 1058"/>
                    <a:gd name="T78" fmla="*/ 1002 w 1517"/>
                    <a:gd name="T79" fmla="*/ 127 h 1058"/>
                    <a:gd name="T80" fmla="*/ 858 w 1517"/>
                    <a:gd name="T81" fmla="*/ 122 h 1058"/>
                    <a:gd name="T82" fmla="*/ 748 w 1517"/>
                    <a:gd name="T83" fmla="*/ 147 h 1058"/>
                    <a:gd name="T84" fmla="*/ 733 w 1517"/>
                    <a:gd name="T85" fmla="*/ 112 h 1058"/>
                    <a:gd name="T86" fmla="*/ 694 w 1517"/>
                    <a:gd name="T87" fmla="*/ 77 h 1058"/>
                    <a:gd name="T88" fmla="*/ 634 w 1517"/>
                    <a:gd name="T89" fmla="*/ 77 h 1058"/>
                    <a:gd name="T90" fmla="*/ 565 w 1517"/>
                    <a:gd name="T91" fmla="*/ 43 h 1058"/>
                    <a:gd name="T92" fmla="*/ 512 w 1517"/>
                    <a:gd name="T93" fmla="*/ 40 h 1058"/>
                    <a:gd name="T94" fmla="*/ 259 w 1517"/>
                    <a:gd name="T95" fmla="*/ 40 h 1058"/>
                    <a:gd name="T96" fmla="*/ 0 w 1517"/>
                    <a:gd name="T97" fmla="*/ 119 h 1058"/>
                    <a:gd name="T98" fmla="*/ 75 w 1517"/>
                    <a:gd name="T99" fmla="*/ 284 h 1058"/>
                    <a:gd name="T100" fmla="*/ 97 w 1517"/>
                    <a:gd name="T101" fmla="*/ 433 h 1058"/>
                    <a:gd name="T102" fmla="*/ 256 w 1517"/>
                    <a:gd name="T103" fmla="*/ 371 h 1058"/>
                    <a:gd name="T104" fmla="*/ 488 w 1517"/>
                    <a:gd name="T105" fmla="*/ 463 h 1058"/>
                    <a:gd name="T106" fmla="*/ 607 w 1517"/>
                    <a:gd name="T107" fmla="*/ 727 h 1058"/>
                    <a:gd name="T108" fmla="*/ 626 w 1517"/>
                    <a:gd name="T109" fmla="*/ 784 h 1058"/>
                    <a:gd name="T110" fmla="*/ 611 w 1517"/>
                    <a:gd name="T111" fmla="*/ 843 h 1058"/>
                    <a:gd name="T112" fmla="*/ 640 w 1517"/>
                    <a:gd name="T113" fmla="*/ 876 h 1058"/>
                    <a:gd name="T114" fmla="*/ 670 w 1517"/>
                    <a:gd name="T115" fmla="*/ 933 h 1058"/>
                    <a:gd name="T116" fmla="*/ 754 w 1517"/>
                    <a:gd name="T117" fmla="*/ 966 h 1058"/>
                    <a:gd name="T118" fmla="*/ 0 w 1517"/>
                    <a:gd name="T119" fmla="*/ 0 h 1058"/>
                    <a:gd name="T120" fmla="*/ 1517 w 1517"/>
                    <a:gd name="T121" fmla="*/ 1058 h 1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T118" t="T119" r="T120" b="T121"/>
                  <a:pathLst>
                    <a:path w="1517" h="1058">
                      <a:moveTo>
                        <a:pt x="815" y="971"/>
                      </a:moveTo>
                      <a:lnTo>
                        <a:pt x="815" y="971"/>
                      </a:lnTo>
                      <a:lnTo>
                        <a:pt x="828" y="971"/>
                      </a:lnTo>
                      <a:lnTo>
                        <a:pt x="842" y="974"/>
                      </a:lnTo>
                      <a:lnTo>
                        <a:pt x="854" y="977"/>
                      </a:lnTo>
                      <a:lnTo>
                        <a:pt x="861" y="980"/>
                      </a:lnTo>
                      <a:lnTo>
                        <a:pt x="883" y="996"/>
                      </a:lnTo>
                      <a:lnTo>
                        <a:pt x="893" y="1005"/>
                      </a:lnTo>
                      <a:lnTo>
                        <a:pt x="898" y="1007"/>
                      </a:lnTo>
                      <a:lnTo>
                        <a:pt x="902" y="1007"/>
                      </a:lnTo>
                      <a:lnTo>
                        <a:pt x="913" y="1001"/>
                      </a:lnTo>
                      <a:lnTo>
                        <a:pt x="917" y="1001"/>
                      </a:lnTo>
                      <a:lnTo>
                        <a:pt x="919" y="1001"/>
                      </a:lnTo>
                      <a:lnTo>
                        <a:pt x="920" y="1002"/>
                      </a:lnTo>
                      <a:lnTo>
                        <a:pt x="934" y="1018"/>
                      </a:lnTo>
                      <a:lnTo>
                        <a:pt x="947" y="1031"/>
                      </a:lnTo>
                      <a:lnTo>
                        <a:pt x="949" y="1033"/>
                      </a:lnTo>
                      <a:lnTo>
                        <a:pt x="949" y="1034"/>
                      </a:lnTo>
                      <a:lnTo>
                        <a:pt x="949" y="1039"/>
                      </a:lnTo>
                      <a:lnTo>
                        <a:pt x="950" y="1042"/>
                      </a:lnTo>
                      <a:lnTo>
                        <a:pt x="953" y="1045"/>
                      </a:lnTo>
                      <a:lnTo>
                        <a:pt x="958" y="1048"/>
                      </a:lnTo>
                      <a:lnTo>
                        <a:pt x="967" y="1051"/>
                      </a:lnTo>
                      <a:lnTo>
                        <a:pt x="967" y="1043"/>
                      </a:lnTo>
                      <a:lnTo>
                        <a:pt x="968" y="1037"/>
                      </a:lnTo>
                      <a:lnTo>
                        <a:pt x="970" y="1031"/>
                      </a:lnTo>
                      <a:lnTo>
                        <a:pt x="974" y="1025"/>
                      </a:lnTo>
                      <a:lnTo>
                        <a:pt x="982" y="1016"/>
                      </a:lnTo>
                      <a:lnTo>
                        <a:pt x="993" y="1007"/>
                      </a:lnTo>
                      <a:lnTo>
                        <a:pt x="1005" y="1001"/>
                      </a:lnTo>
                      <a:lnTo>
                        <a:pt x="1017" y="996"/>
                      </a:lnTo>
                      <a:lnTo>
                        <a:pt x="1039" y="992"/>
                      </a:lnTo>
                      <a:lnTo>
                        <a:pt x="1051" y="989"/>
                      </a:lnTo>
                      <a:lnTo>
                        <a:pt x="1060" y="987"/>
                      </a:lnTo>
                      <a:lnTo>
                        <a:pt x="1077" y="989"/>
                      </a:lnTo>
                      <a:lnTo>
                        <a:pt x="1088" y="990"/>
                      </a:lnTo>
                      <a:lnTo>
                        <a:pt x="1097" y="992"/>
                      </a:lnTo>
                      <a:lnTo>
                        <a:pt x="1103" y="992"/>
                      </a:lnTo>
                      <a:lnTo>
                        <a:pt x="1109" y="995"/>
                      </a:lnTo>
                      <a:lnTo>
                        <a:pt x="1125" y="1001"/>
                      </a:lnTo>
                      <a:lnTo>
                        <a:pt x="1146" y="1010"/>
                      </a:lnTo>
                      <a:lnTo>
                        <a:pt x="1166" y="1057"/>
                      </a:lnTo>
                      <a:lnTo>
                        <a:pt x="1170" y="1057"/>
                      </a:lnTo>
                      <a:lnTo>
                        <a:pt x="1181" y="1058"/>
                      </a:lnTo>
                      <a:lnTo>
                        <a:pt x="1187" y="1058"/>
                      </a:lnTo>
                      <a:lnTo>
                        <a:pt x="1191" y="1057"/>
                      </a:lnTo>
                      <a:lnTo>
                        <a:pt x="1194" y="1054"/>
                      </a:lnTo>
                      <a:lnTo>
                        <a:pt x="1196" y="1049"/>
                      </a:lnTo>
                      <a:lnTo>
                        <a:pt x="1196" y="968"/>
                      </a:lnTo>
                      <a:lnTo>
                        <a:pt x="1198" y="953"/>
                      </a:lnTo>
                      <a:lnTo>
                        <a:pt x="1204" y="935"/>
                      </a:lnTo>
                      <a:lnTo>
                        <a:pt x="1211" y="915"/>
                      </a:lnTo>
                      <a:lnTo>
                        <a:pt x="1222" y="894"/>
                      </a:lnTo>
                      <a:lnTo>
                        <a:pt x="1238" y="861"/>
                      </a:lnTo>
                      <a:lnTo>
                        <a:pt x="1246" y="846"/>
                      </a:lnTo>
                      <a:lnTo>
                        <a:pt x="1261" y="835"/>
                      </a:lnTo>
                      <a:lnTo>
                        <a:pt x="1267" y="831"/>
                      </a:lnTo>
                      <a:lnTo>
                        <a:pt x="1271" y="829"/>
                      </a:lnTo>
                      <a:lnTo>
                        <a:pt x="1279" y="828"/>
                      </a:lnTo>
                      <a:lnTo>
                        <a:pt x="1282" y="829"/>
                      </a:lnTo>
                      <a:lnTo>
                        <a:pt x="1283" y="831"/>
                      </a:lnTo>
                      <a:lnTo>
                        <a:pt x="1323" y="823"/>
                      </a:lnTo>
                      <a:lnTo>
                        <a:pt x="1332" y="799"/>
                      </a:lnTo>
                      <a:lnTo>
                        <a:pt x="1345" y="766"/>
                      </a:lnTo>
                      <a:lnTo>
                        <a:pt x="1350" y="755"/>
                      </a:lnTo>
                      <a:lnTo>
                        <a:pt x="1356" y="745"/>
                      </a:lnTo>
                      <a:lnTo>
                        <a:pt x="1365" y="731"/>
                      </a:lnTo>
                      <a:lnTo>
                        <a:pt x="1381" y="718"/>
                      </a:lnTo>
                      <a:lnTo>
                        <a:pt x="1396" y="709"/>
                      </a:lnTo>
                      <a:lnTo>
                        <a:pt x="1404" y="706"/>
                      </a:lnTo>
                      <a:lnTo>
                        <a:pt x="1410" y="704"/>
                      </a:lnTo>
                      <a:lnTo>
                        <a:pt x="1413" y="704"/>
                      </a:lnTo>
                      <a:lnTo>
                        <a:pt x="1416" y="703"/>
                      </a:lnTo>
                      <a:lnTo>
                        <a:pt x="1419" y="698"/>
                      </a:lnTo>
                      <a:lnTo>
                        <a:pt x="1424" y="691"/>
                      </a:lnTo>
                      <a:lnTo>
                        <a:pt x="1425" y="683"/>
                      </a:lnTo>
                      <a:lnTo>
                        <a:pt x="1428" y="669"/>
                      </a:lnTo>
                      <a:lnTo>
                        <a:pt x="1430" y="662"/>
                      </a:lnTo>
                      <a:lnTo>
                        <a:pt x="1383" y="662"/>
                      </a:lnTo>
                      <a:lnTo>
                        <a:pt x="1357" y="654"/>
                      </a:lnTo>
                      <a:lnTo>
                        <a:pt x="1374" y="635"/>
                      </a:lnTo>
                      <a:lnTo>
                        <a:pt x="1389" y="620"/>
                      </a:lnTo>
                      <a:lnTo>
                        <a:pt x="1396" y="614"/>
                      </a:lnTo>
                      <a:lnTo>
                        <a:pt x="1402" y="609"/>
                      </a:lnTo>
                      <a:lnTo>
                        <a:pt x="1410" y="606"/>
                      </a:lnTo>
                      <a:lnTo>
                        <a:pt x="1421" y="605"/>
                      </a:lnTo>
                      <a:lnTo>
                        <a:pt x="1443" y="602"/>
                      </a:lnTo>
                      <a:lnTo>
                        <a:pt x="1472" y="602"/>
                      </a:lnTo>
                      <a:lnTo>
                        <a:pt x="1517" y="562"/>
                      </a:lnTo>
                      <a:lnTo>
                        <a:pt x="1502" y="519"/>
                      </a:lnTo>
                      <a:lnTo>
                        <a:pt x="1491" y="484"/>
                      </a:lnTo>
                      <a:lnTo>
                        <a:pt x="1488" y="469"/>
                      </a:lnTo>
                      <a:lnTo>
                        <a:pt x="1487" y="460"/>
                      </a:lnTo>
                      <a:lnTo>
                        <a:pt x="1485" y="455"/>
                      </a:lnTo>
                      <a:lnTo>
                        <a:pt x="1484" y="451"/>
                      </a:lnTo>
                      <a:lnTo>
                        <a:pt x="1476" y="437"/>
                      </a:lnTo>
                      <a:lnTo>
                        <a:pt x="1464" y="424"/>
                      </a:lnTo>
                      <a:lnTo>
                        <a:pt x="1452" y="409"/>
                      </a:lnTo>
                      <a:lnTo>
                        <a:pt x="1428" y="383"/>
                      </a:lnTo>
                      <a:lnTo>
                        <a:pt x="1418" y="371"/>
                      </a:lnTo>
                      <a:lnTo>
                        <a:pt x="1410" y="418"/>
                      </a:lnTo>
                      <a:lnTo>
                        <a:pt x="1402" y="415"/>
                      </a:lnTo>
                      <a:lnTo>
                        <a:pt x="1386" y="409"/>
                      </a:lnTo>
                      <a:lnTo>
                        <a:pt x="1377" y="404"/>
                      </a:lnTo>
                      <a:lnTo>
                        <a:pt x="1368" y="398"/>
                      </a:lnTo>
                      <a:lnTo>
                        <a:pt x="1362" y="391"/>
                      </a:lnTo>
                      <a:lnTo>
                        <a:pt x="1357" y="383"/>
                      </a:lnTo>
                      <a:lnTo>
                        <a:pt x="1353" y="374"/>
                      </a:lnTo>
                      <a:lnTo>
                        <a:pt x="1347" y="364"/>
                      </a:lnTo>
                      <a:lnTo>
                        <a:pt x="1339" y="354"/>
                      </a:lnTo>
                      <a:lnTo>
                        <a:pt x="1330" y="344"/>
                      </a:lnTo>
                      <a:lnTo>
                        <a:pt x="1320" y="333"/>
                      </a:lnTo>
                      <a:lnTo>
                        <a:pt x="1308" y="323"/>
                      </a:lnTo>
                      <a:lnTo>
                        <a:pt x="1294" y="314"/>
                      </a:lnTo>
                      <a:lnTo>
                        <a:pt x="1280" y="306"/>
                      </a:lnTo>
                      <a:lnTo>
                        <a:pt x="1273" y="305"/>
                      </a:lnTo>
                      <a:lnTo>
                        <a:pt x="1267" y="305"/>
                      </a:lnTo>
                      <a:lnTo>
                        <a:pt x="1261" y="308"/>
                      </a:lnTo>
                      <a:lnTo>
                        <a:pt x="1256" y="312"/>
                      </a:lnTo>
                      <a:lnTo>
                        <a:pt x="1250" y="318"/>
                      </a:lnTo>
                      <a:lnTo>
                        <a:pt x="1246" y="324"/>
                      </a:lnTo>
                      <a:lnTo>
                        <a:pt x="1240" y="341"/>
                      </a:lnTo>
                      <a:lnTo>
                        <a:pt x="1234" y="359"/>
                      </a:lnTo>
                      <a:lnTo>
                        <a:pt x="1229" y="376"/>
                      </a:lnTo>
                      <a:lnTo>
                        <a:pt x="1226" y="391"/>
                      </a:lnTo>
                      <a:lnTo>
                        <a:pt x="1226" y="433"/>
                      </a:lnTo>
                      <a:lnTo>
                        <a:pt x="1223" y="505"/>
                      </a:lnTo>
                      <a:lnTo>
                        <a:pt x="1208" y="555"/>
                      </a:lnTo>
                      <a:lnTo>
                        <a:pt x="1188" y="559"/>
                      </a:lnTo>
                      <a:lnTo>
                        <a:pt x="1166" y="513"/>
                      </a:lnTo>
                      <a:lnTo>
                        <a:pt x="1154" y="508"/>
                      </a:lnTo>
                      <a:lnTo>
                        <a:pt x="1127" y="495"/>
                      </a:lnTo>
                      <a:lnTo>
                        <a:pt x="1113" y="486"/>
                      </a:lnTo>
                      <a:lnTo>
                        <a:pt x="1101" y="478"/>
                      </a:lnTo>
                      <a:lnTo>
                        <a:pt x="1092" y="471"/>
                      </a:lnTo>
                      <a:lnTo>
                        <a:pt x="1091" y="466"/>
                      </a:lnTo>
                      <a:lnTo>
                        <a:pt x="1089" y="463"/>
                      </a:lnTo>
                      <a:lnTo>
                        <a:pt x="1089" y="460"/>
                      </a:lnTo>
                      <a:lnTo>
                        <a:pt x="1086" y="457"/>
                      </a:lnTo>
                      <a:lnTo>
                        <a:pt x="1080" y="449"/>
                      </a:lnTo>
                      <a:lnTo>
                        <a:pt x="1062" y="431"/>
                      </a:lnTo>
                      <a:lnTo>
                        <a:pt x="1053" y="421"/>
                      </a:lnTo>
                      <a:lnTo>
                        <a:pt x="1044" y="412"/>
                      </a:lnTo>
                      <a:lnTo>
                        <a:pt x="1038" y="401"/>
                      </a:lnTo>
                      <a:lnTo>
                        <a:pt x="1036" y="395"/>
                      </a:lnTo>
                      <a:lnTo>
                        <a:pt x="1035" y="391"/>
                      </a:lnTo>
                      <a:lnTo>
                        <a:pt x="1035" y="386"/>
                      </a:lnTo>
                      <a:lnTo>
                        <a:pt x="1033" y="383"/>
                      </a:lnTo>
                      <a:lnTo>
                        <a:pt x="1032" y="382"/>
                      </a:lnTo>
                      <a:lnTo>
                        <a:pt x="1030" y="380"/>
                      </a:lnTo>
                      <a:lnTo>
                        <a:pt x="1024" y="380"/>
                      </a:lnTo>
                      <a:lnTo>
                        <a:pt x="1018" y="382"/>
                      </a:lnTo>
                      <a:lnTo>
                        <a:pt x="1012" y="385"/>
                      </a:lnTo>
                      <a:lnTo>
                        <a:pt x="1006" y="386"/>
                      </a:lnTo>
                      <a:lnTo>
                        <a:pt x="1005" y="385"/>
                      </a:lnTo>
                      <a:lnTo>
                        <a:pt x="1003" y="385"/>
                      </a:lnTo>
                      <a:lnTo>
                        <a:pt x="1002" y="382"/>
                      </a:lnTo>
                      <a:lnTo>
                        <a:pt x="1002" y="379"/>
                      </a:lnTo>
                      <a:lnTo>
                        <a:pt x="1002" y="371"/>
                      </a:lnTo>
                      <a:lnTo>
                        <a:pt x="1005" y="364"/>
                      </a:lnTo>
                      <a:lnTo>
                        <a:pt x="1011" y="347"/>
                      </a:lnTo>
                      <a:lnTo>
                        <a:pt x="1017" y="332"/>
                      </a:lnTo>
                      <a:lnTo>
                        <a:pt x="1020" y="324"/>
                      </a:lnTo>
                      <a:lnTo>
                        <a:pt x="1020" y="318"/>
                      </a:lnTo>
                      <a:lnTo>
                        <a:pt x="1021" y="306"/>
                      </a:lnTo>
                      <a:lnTo>
                        <a:pt x="1023" y="300"/>
                      </a:lnTo>
                      <a:lnTo>
                        <a:pt x="1024" y="294"/>
                      </a:lnTo>
                      <a:lnTo>
                        <a:pt x="1029" y="288"/>
                      </a:lnTo>
                      <a:lnTo>
                        <a:pt x="1033" y="282"/>
                      </a:lnTo>
                      <a:lnTo>
                        <a:pt x="1039" y="276"/>
                      </a:lnTo>
                      <a:lnTo>
                        <a:pt x="1047" y="272"/>
                      </a:lnTo>
                      <a:lnTo>
                        <a:pt x="1065" y="264"/>
                      </a:lnTo>
                      <a:lnTo>
                        <a:pt x="1084" y="257"/>
                      </a:lnTo>
                      <a:lnTo>
                        <a:pt x="1104" y="249"/>
                      </a:lnTo>
                      <a:lnTo>
                        <a:pt x="1062" y="214"/>
                      </a:lnTo>
                      <a:lnTo>
                        <a:pt x="1112" y="207"/>
                      </a:lnTo>
                      <a:lnTo>
                        <a:pt x="1118" y="205"/>
                      </a:lnTo>
                      <a:lnTo>
                        <a:pt x="1124" y="201"/>
                      </a:lnTo>
                      <a:lnTo>
                        <a:pt x="1131" y="195"/>
                      </a:lnTo>
                      <a:lnTo>
                        <a:pt x="1142" y="186"/>
                      </a:lnTo>
                      <a:lnTo>
                        <a:pt x="1152" y="172"/>
                      </a:lnTo>
                      <a:lnTo>
                        <a:pt x="1164" y="154"/>
                      </a:lnTo>
                      <a:lnTo>
                        <a:pt x="1176" y="130"/>
                      </a:lnTo>
                      <a:lnTo>
                        <a:pt x="1182" y="119"/>
                      </a:lnTo>
                      <a:lnTo>
                        <a:pt x="1185" y="109"/>
                      </a:lnTo>
                      <a:lnTo>
                        <a:pt x="1187" y="100"/>
                      </a:lnTo>
                      <a:lnTo>
                        <a:pt x="1187" y="92"/>
                      </a:lnTo>
                      <a:lnTo>
                        <a:pt x="1185" y="86"/>
                      </a:lnTo>
                      <a:lnTo>
                        <a:pt x="1184" y="82"/>
                      </a:lnTo>
                      <a:lnTo>
                        <a:pt x="1181" y="79"/>
                      </a:lnTo>
                      <a:lnTo>
                        <a:pt x="1176" y="76"/>
                      </a:lnTo>
                      <a:lnTo>
                        <a:pt x="1167" y="73"/>
                      </a:lnTo>
                      <a:lnTo>
                        <a:pt x="1160" y="73"/>
                      </a:lnTo>
                      <a:lnTo>
                        <a:pt x="1151" y="73"/>
                      </a:lnTo>
                      <a:lnTo>
                        <a:pt x="1149" y="77"/>
                      </a:lnTo>
                      <a:lnTo>
                        <a:pt x="1143" y="89"/>
                      </a:lnTo>
                      <a:lnTo>
                        <a:pt x="1134" y="104"/>
                      </a:lnTo>
                      <a:lnTo>
                        <a:pt x="1127" y="112"/>
                      </a:lnTo>
                      <a:lnTo>
                        <a:pt x="1119" y="119"/>
                      </a:lnTo>
                      <a:lnTo>
                        <a:pt x="1115" y="122"/>
                      </a:lnTo>
                      <a:lnTo>
                        <a:pt x="1110" y="124"/>
                      </a:lnTo>
                      <a:lnTo>
                        <a:pt x="1104" y="125"/>
                      </a:lnTo>
                      <a:lnTo>
                        <a:pt x="1100" y="125"/>
                      </a:lnTo>
                      <a:lnTo>
                        <a:pt x="1088" y="122"/>
                      </a:lnTo>
                      <a:lnTo>
                        <a:pt x="1077" y="119"/>
                      </a:lnTo>
                      <a:lnTo>
                        <a:pt x="1066" y="113"/>
                      </a:lnTo>
                      <a:lnTo>
                        <a:pt x="1059" y="109"/>
                      </a:lnTo>
                      <a:lnTo>
                        <a:pt x="1051" y="104"/>
                      </a:lnTo>
                      <a:lnTo>
                        <a:pt x="1047" y="94"/>
                      </a:lnTo>
                      <a:lnTo>
                        <a:pt x="1039" y="70"/>
                      </a:lnTo>
                      <a:lnTo>
                        <a:pt x="1035" y="56"/>
                      </a:lnTo>
                      <a:lnTo>
                        <a:pt x="1030" y="46"/>
                      </a:lnTo>
                      <a:lnTo>
                        <a:pt x="1024" y="38"/>
                      </a:lnTo>
                      <a:lnTo>
                        <a:pt x="1023" y="37"/>
                      </a:lnTo>
                      <a:lnTo>
                        <a:pt x="1020" y="35"/>
                      </a:lnTo>
                      <a:lnTo>
                        <a:pt x="1017" y="34"/>
                      </a:lnTo>
                      <a:lnTo>
                        <a:pt x="1014" y="29"/>
                      </a:lnTo>
                      <a:lnTo>
                        <a:pt x="1011" y="25"/>
                      </a:lnTo>
                      <a:lnTo>
                        <a:pt x="1011" y="18"/>
                      </a:lnTo>
                      <a:lnTo>
                        <a:pt x="1009" y="6"/>
                      </a:lnTo>
                      <a:lnTo>
                        <a:pt x="1009" y="0"/>
                      </a:lnTo>
                      <a:lnTo>
                        <a:pt x="982" y="0"/>
                      </a:lnTo>
                      <a:lnTo>
                        <a:pt x="970" y="20"/>
                      </a:lnTo>
                      <a:lnTo>
                        <a:pt x="962" y="43"/>
                      </a:lnTo>
                      <a:lnTo>
                        <a:pt x="964" y="47"/>
                      </a:lnTo>
                      <a:lnTo>
                        <a:pt x="971" y="58"/>
                      </a:lnTo>
                      <a:lnTo>
                        <a:pt x="976" y="65"/>
                      </a:lnTo>
                      <a:lnTo>
                        <a:pt x="984" y="71"/>
                      </a:lnTo>
                      <a:lnTo>
                        <a:pt x="993" y="79"/>
                      </a:lnTo>
                      <a:lnTo>
                        <a:pt x="1005" y="85"/>
                      </a:lnTo>
                      <a:lnTo>
                        <a:pt x="1011" y="88"/>
                      </a:lnTo>
                      <a:lnTo>
                        <a:pt x="1015" y="91"/>
                      </a:lnTo>
                      <a:lnTo>
                        <a:pt x="1017" y="94"/>
                      </a:lnTo>
                      <a:lnTo>
                        <a:pt x="1018" y="98"/>
                      </a:lnTo>
                      <a:lnTo>
                        <a:pt x="1020" y="101"/>
                      </a:lnTo>
                      <a:lnTo>
                        <a:pt x="1018" y="104"/>
                      </a:lnTo>
                      <a:lnTo>
                        <a:pt x="1015" y="112"/>
                      </a:lnTo>
                      <a:lnTo>
                        <a:pt x="1011" y="118"/>
                      </a:lnTo>
                      <a:lnTo>
                        <a:pt x="1006" y="122"/>
                      </a:lnTo>
                      <a:lnTo>
                        <a:pt x="1002" y="127"/>
                      </a:lnTo>
                      <a:lnTo>
                        <a:pt x="974" y="127"/>
                      </a:lnTo>
                      <a:lnTo>
                        <a:pt x="952" y="127"/>
                      </a:lnTo>
                      <a:lnTo>
                        <a:pt x="922" y="127"/>
                      </a:lnTo>
                      <a:lnTo>
                        <a:pt x="896" y="125"/>
                      </a:lnTo>
                      <a:lnTo>
                        <a:pt x="875" y="122"/>
                      </a:lnTo>
                      <a:lnTo>
                        <a:pt x="858" y="122"/>
                      </a:lnTo>
                      <a:lnTo>
                        <a:pt x="845" y="124"/>
                      </a:lnTo>
                      <a:lnTo>
                        <a:pt x="836" y="125"/>
                      </a:lnTo>
                      <a:lnTo>
                        <a:pt x="833" y="127"/>
                      </a:lnTo>
                      <a:lnTo>
                        <a:pt x="825" y="147"/>
                      </a:lnTo>
                      <a:lnTo>
                        <a:pt x="798" y="147"/>
                      </a:lnTo>
                      <a:lnTo>
                        <a:pt x="748" y="147"/>
                      </a:lnTo>
                      <a:lnTo>
                        <a:pt x="744" y="145"/>
                      </a:lnTo>
                      <a:lnTo>
                        <a:pt x="739" y="141"/>
                      </a:lnTo>
                      <a:lnTo>
                        <a:pt x="736" y="135"/>
                      </a:lnTo>
                      <a:lnTo>
                        <a:pt x="735" y="128"/>
                      </a:lnTo>
                      <a:lnTo>
                        <a:pt x="733" y="116"/>
                      </a:lnTo>
                      <a:lnTo>
                        <a:pt x="733" y="112"/>
                      </a:lnTo>
                      <a:lnTo>
                        <a:pt x="730" y="107"/>
                      </a:lnTo>
                      <a:lnTo>
                        <a:pt x="724" y="98"/>
                      </a:lnTo>
                      <a:lnTo>
                        <a:pt x="718" y="94"/>
                      </a:lnTo>
                      <a:lnTo>
                        <a:pt x="712" y="88"/>
                      </a:lnTo>
                      <a:lnTo>
                        <a:pt x="705" y="82"/>
                      </a:lnTo>
                      <a:lnTo>
                        <a:pt x="694" y="77"/>
                      </a:lnTo>
                      <a:lnTo>
                        <a:pt x="685" y="74"/>
                      </a:lnTo>
                      <a:lnTo>
                        <a:pt x="676" y="73"/>
                      </a:lnTo>
                      <a:lnTo>
                        <a:pt x="667" y="73"/>
                      </a:lnTo>
                      <a:lnTo>
                        <a:pt x="658" y="73"/>
                      </a:lnTo>
                      <a:lnTo>
                        <a:pt x="644" y="76"/>
                      </a:lnTo>
                      <a:lnTo>
                        <a:pt x="634" y="77"/>
                      </a:lnTo>
                      <a:lnTo>
                        <a:pt x="620" y="74"/>
                      </a:lnTo>
                      <a:lnTo>
                        <a:pt x="601" y="67"/>
                      </a:lnTo>
                      <a:lnTo>
                        <a:pt x="590" y="62"/>
                      </a:lnTo>
                      <a:lnTo>
                        <a:pt x="581" y="56"/>
                      </a:lnTo>
                      <a:lnTo>
                        <a:pt x="572" y="50"/>
                      </a:lnTo>
                      <a:lnTo>
                        <a:pt x="565" y="43"/>
                      </a:lnTo>
                      <a:lnTo>
                        <a:pt x="559" y="37"/>
                      </a:lnTo>
                      <a:lnTo>
                        <a:pt x="550" y="34"/>
                      </a:lnTo>
                      <a:lnTo>
                        <a:pt x="541" y="34"/>
                      </a:lnTo>
                      <a:lnTo>
                        <a:pt x="533" y="34"/>
                      </a:lnTo>
                      <a:lnTo>
                        <a:pt x="518" y="37"/>
                      </a:lnTo>
                      <a:lnTo>
                        <a:pt x="512" y="40"/>
                      </a:lnTo>
                      <a:lnTo>
                        <a:pt x="462" y="85"/>
                      </a:lnTo>
                      <a:lnTo>
                        <a:pt x="412" y="97"/>
                      </a:lnTo>
                      <a:lnTo>
                        <a:pt x="381" y="77"/>
                      </a:lnTo>
                      <a:lnTo>
                        <a:pt x="343" y="55"/>
                      </a:lnTo>
                      <a:lnTo>
                        <a:pt x="308" y="40"/>
                      </a:lnTo>
                      <a:lnTo>
                        <a:pt x="259" y="40"/>
                      </a:lnTo>
                      <a:lnTo>
                        <a:pt x="194" y="35"/>
                      </a:lnTo>
                      <a:lnTo>
                        <a:pt x="152" y="5"/>
                      </a:lnTo>
                      <a:lnTo>
                        <a:pt x="90" y="35"/>
                      </a:lnTo>
                      <a:lnTo>
                        <a:pt x="82" y="80"/>
                      </a:lnTo>
                      <a:lnTo>
                        <a:pt x="18" y="92"/>
                      </a:lnTo>
                      <a:lnTo>
                        <a:pt x="0" y="119"/>
                      </a:lnTo>
                      <a:lnTo>
                        <a:pt x="25" y="154"/>
                      </a:lnTo>
                      <a:lnTo>
                        <a:pt x="72" y="189"/>
                      </a:lnTo>
                      <a:lnTo>
                        <a:pt x="18" y="196"/>
                      </a:lnTo>
                      <a:lnTo>
                        <a:pt x="33" y="241"/>
                      </a:lnTo>
                      <a:lnTo>
                        <a:pt x="79" y="241"/>
                      </a:lnTo>
                      <a:lnTo>
                        <a:pt x="75" y="284"/>
                      </a:lnTo>
                      <a:lnTo>
                        <a:pt x="30" y="329"/>
                      </a:lnTo>
                      <a:lnTo>
                        <a:pt x="30" y="361"/>
                      </a:lnTo>
                      <a:lnTo>
                        <a:pt x="64" y="388"/>
                      </a:lnTo>
                      <a:lnTo>
                        <a:pt x="90" y="403"/>
                      </a:lnTo>
                      <a:lnTo>
                        <a:pt x="114" y="403"/>
                      </a:lnTo>
                      <a:lnTo>
                        <a:pt x="97" y="433"/>
                      </a:lnTo>
                      <a:lnTo>
                        <a:pt x="102" y="471"/>
                      </a:lnTo>
                      <a:lnTo>
                        <a:pt x="147" y="471"/>
                      </a:lnTo>
                      <a:lnTo>
                        <a:pt x="167" y="437"/>
                      </a:lnTo>
                      <a:lnTo>
                        <a:pt x="209" y="391"/>
                      </a:lnTo>
                      <a:lnTo>
                        <a:pt x="229" y="361"/>
                      </a:lnTo>
                      <a:lnTo>
                        <a:pt x="256" y="371"/>
                      </a:lnTo>
                      <a:lnTo>
                        <a:pt x="289" y="368"/>
                      </a:lnTo>
                      <a:lnTo>
                        <a:pt x="324" y="368"/>
                      </a:lnTo>
                      <a:lnTo>
                        <a:pt x="346" y="395"/>
                      </a:lnTo>
                      <a:lnTo>
                        <a:pt x="393" y="395"/>
                      </a:lnTo>
                      <a:lnTo>
                        <a:pt x="427" y="406"/>
                      </a:lnTo>
                      <a:lnTo>
                        <a:pt x="488" y="463"/>
                      </a:lnTo>
                      <a:lnTo>
                        <a:pt x="530" y="520"/>
                      </a:lnTo>
                      <a:lnTo>
                        <a:pt x="542" y="570"/>
                      </a:lnTo>
                      <a:lnTo>
                        <a:pt x="592" y="632"/>
                      </a:lnTo>
                      <a:lnTo>
                        <a:pt x="599" y="674"/>
                      </a:lnTo>
                      <a:lnTo>
                        <a:pt x="599" y="719"/>
                      </a:lnTo>
                      <a:lnTo>
                        <a:pt x="607" y="727"/>
                      </a:lnTo>
                      <a:lnTo>
                        <a:pt x="613" y="734"/>
                      </a:lnTo>
                      <a:lnTo>
                        <a:pt x="619" y="745"/>
                      </a:lnTo>
                      <a:lnTo>
                        <a:pt x="625" y="758"/>
                      </a:lnTo>
                      <a:lnTo>
                        <a:pt x="626" y="766"/>
                      </a:lnTo>
                      <a:lnTo>
                        <a:pt x="626" y="775"/>
                      </a:lnTo>
                      <a:lnTo>
                        <a:pt x="626" y="784"/>
                      </a:lnTo>
                      <a:lnTo>
                        <a:pt x="625" y="793"/>
                      </a:lnTo>
                      <a:lnTo>
                        <a:pt x="623" y="804"/>
                      </a:lnTo>
                      <a:lnTo>
                        <a:pt x="619" y="816"/>
                      </a:lnTo>
                      <a:lnTo>
                        <a:pt x="614" y="826"/>
                      </a:lnTo>
                      <a:lnTo>
                        <a:pt x="611" y="835"/>
                      </a:lnTo>
                      <a:lnTo>
                        <a:pt x="611" y="843"/>
                      </a:lnTo>
                      <a:lnTo>
                        <a:pt x="611" y="849"/>
                      </a:lnTo>
                      <a:lnTo>
                        <a:pt x="611" y="853"/>
                      </a:lnTo>
                      <a:lnTo>
                        <a:pt x="614" y="856"/>
                      </a:lnTo>
                      <a:lnTo>
                        <a:pt x="620" y="862"/>
                      </a:lnTo>
                      <a:lnTo>
                        <a:pt x="634" y="871"/>
                      </a:lnTo>
                      <a:lnTo>
                        <a:pt x="640" y="876"/>
                      </a:lnTo>
                      <a:lnTo>
                        <a:pt x="641" y="880"/>
                      </a:lnTo>
                      <a:lnTo>
                        <a:pt x="641" y="885"/>
                      </a:lnTo>
                      <a:lnTo>
                        <a:pt x="643" y="889"/>
                      </a:lnTo>
                      <a:lnTo>
                        <a:pt x="644" y="895"/>
                      </a:lnTo>
                      <a:lnTo>
                        <a:pt x="655" y="912"/>
                      </a:lnTo>
                      <a:lnTo>
                        <a:pt x="670" y="933"/>
                      </a:lnTo>
                      <a:lnTo>
                        <a:pt x="687" y="956"/>
                      </a:lnTo>
                      <a:lnTo>
                        <a:pt x="717" y="957"/>
                      </a:lnTo>
                      <a:lnTo>
                        <a:pt x="727" y="959"/>
                      </a:lnTo>
                      <a:lnTo>
                        <a:pt x="736" y="960"/>
                      </a:lnTo>
                      <a:lnTo>
                        <a:pt x="745" y="965"/>
                      </a:lnTo>
                      <a:lnTo>
                        <a:pt x="754" y="966"/>
                      </a:lnTo>
                      <a:lnTo>
                        <a:pt x="777" y="969"/>
                      </a:lnTo>
                      <a:lnTo>
                        <a:pt x="798" y="971"/>
                      </a:lnTo>
                      <a:lnTo>
                        <a:pt x="815" y="971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83" name="Group 15"/>
            <p:cNvGrpSpPr>
              <a:grpSpLocks/>
            </p:cNvGrpSpPr>
            <p:nvPr/>
          </p:nvGrpSpPr>
          <p:grpSpPr bwMode="auto">
            <a:xfrm>
              <a:off x="1452566" y="2373312"/>
              <a:ext cx="1849438" cy="2205037"/>
              <a:chOff x="0" y="0"/>
              <a:chExt cx="1165" cy="1389"/>
            </a:xfrm>
          </p:grpSpPr>
          <p:sp>
            <p:nvSpPr>
              <p:cNvPr id="148" name="Freeform 101"/>
              <p:cNvSpPr>
                <a:spLocks/>
              </p:cNvSpPr>
              <p:nvPr/>
            </p:nvSpPr>
            <p:spPr bwMode="auto">
              <a:xfrm>
                <a:off x="0" y="0"/>
                <a:ext cx="1154" cy="1383"/>
              </a:xfrm>
              <a:custGeom>
                <a:avLst/>
                <a:gdLst>
                  <a:gd name="T0" fmla="*/ 1113 w 1154"/>
                  <a:gd name="T1" fmla="*/ 529 h 1383"/>
                  <a:gd name="T2" fmla="*/ 1044 w 1154"/>
                  <a:gd name="T3" fmla="*/ 548 h 1383"/>
                  <a:gd name="T4" fmla="*/ 987 w 1154"/>
                  <a:gd name="T5" fmla="*/ 509 h 1383"/>
                  <a:gd name="T6" fmla="*/ 926 w 1154"/>
                  <a:gd name="T7" fmla="*/ 491 h 1383"/>
                  <a:gd name="T8" fmla="*/ 923 w 1154"/>
                  <a:gd name="T9" fmla="*/ 408 h 1383"/>
                  <a:gd name="T10" fmla="*/ 880 w 1154"/>
                  <a:gd name="T11" fmla="*/ 378 h 1383"/>
                  <a:gd name="T12" fmla="*/ 819 w 1154"/>
                  <a:gd name="T13" fmla="*/ 339 h 1383"/>
                  <a:gd name="T14" fmla="*/ 715 w 1154"/>
                  <a:gd name="T15" fmla="*/ 334 h 1383"/>
                  <a:gd name="T16" fmla="*/ 550 w 1154"/>
                  <a:gd name="T17" fmla="*/ 352 h 1383"/>
                  <a:gd name="T18" fmla="*/ 518 w 1154"/>
                  <a:gd name="T19" fmla="*/ 346 h 1383"/>
                  <a:gd name="T20" fmla="*/ 483 w 1154"/>
                  <a:gd name="T21" fmla="*/ 282 h 1383"/>
                  <a:gd name="T22" fmla="*/ 464 w 1154"/>
                  <a:gd name="T23" fmla="*/ 253 h 1383"/>
                  <a:gd name="T24" fmla="*/ 444 w 1154"/>
                  <a:gd name="T25" fmla="*/ 244 h 1383"/>
                  <a:gd name="T26" fmla="*/ 388 w 1154"/>
                  <a:gd name="T27" fmla="*/ 197 h 1383"/>
                  <a:gd name="T28" fmla="*/ 366 w 1154"/>
                  <a:gd name="T29" fmla="*/ 209 h 1383"/>
                  <a:gd name="T30" fmla="*/ 289 w 1154"/>
                  <a:gd name="T31" fmla="*/ 126 h 1383"/>
                  <a:gd name="T32" fmla="*/ 262 w 1154"/>
                  <a:gd name="T33" fmla="*/ 83 h 1383"/>
                  <a:gd name="T34" fmla="*/ 232 w 1154"/>
                  <a:gd name="T35" fmla="*/ 45 h 1383"/>
                  <a:gd name="T36" fmla="*/ 196 w 1154"/>
                  <a:gd name="T37" fmla="*/ 40 h 1383"/>
                  <a:gd name="T38" fmla="*/ 111 w 1154"/>
                  <a:gd name="T39" fmla="*/ 15 h 1383"/>
                  <a:gd name="T40" fmla="*/ 30 w 1154"/>
                  <a:gd name="T41" fmla="*/ 1 h 1383"/>
                  <a:gd name="T42" fmla="*/ 110 w 1154"/>
                  <a:gd name="T43" fmla="*/ 129 h 1383"/>
                  <a:gd name="T44" fmla="*/ 126 w 1154"/>
                  <a:gd name="T45" fmla="*/ 126 h 1383"/>
                  <a:gd name="T46" fmla="*/ 96 w 1154"/>
                  <a:gd name="T47" fmla="*/ 63 h 1383"/>
                  <a:gd name="T48" fmla="*/ 176 w 1154"/>
                  <a:gd name="T49" fmla="*/ 129 h 1383"/>
                  <a:gd name="T50" fmla="*/ 190 w 1154"/>
                  <a:gd name="T51" fmla="*/ 143 h 1383"/>
                  <a:gd name="T52" fmla="*/ 174 w 1154"/>
                  <a:gd name="T53" fmla="*/ 194 h 1383"/>
                  <a:gd name="T54" fmla="*/ 260 w 1154"/>
                  <a:gd name="T55" fmla="*/ 253 h 1383"/>
                  <a:gd name="T56" fmla="*/ 381 w 1154"/>
                  <a:gd name="T57" fmla="*/ 300 h 1383"/>
                  <a:gd name="T58" fmla="*/ 435 w 1154"/>
                  <a:gd name="T59" fmla="*/ 340 h 1383"/>
                  <a:gd name="T60" fmla="*/ 559 w 1154"/>
                  <a:gd name="T61" fmla="*/ 399 h 1383"/>
                  <a:gd name="T62" fmla="*/ 500 w 1154"/>
                  <a:gd name="T63" fmla="*/ 482 h 1383"/>
                  <a:gd name="T64" fmla="*/ 509 w 1154"/>
                  <a:gd name="T65" fmla="*/ 544 h 1383"/>
                  <a:gd name="T66" fmla="*/ 556 w 1154"/>
                  <a:gd name="T67" fmla="*/ 612 h 1383"/>
                  <a:gd name="T68" fmla="*/ 595 w 1154"/>
                  <a:gd name="T69" fmla="*/ 687 h 1383"/>
                  <a:gd name="T70" fmla="*/ 643 w 1154"/>
                  <a:gd name="T71" fmla="*/ 711 h 1383"/>
                  <a:gd name="T72" fmla="*/ 669 w 1154"/>
                  <a:gd name="T73" fmla="*/ 794 h 1383"/>
                  <a:gd name="T74" fmla="*/ 654 w 1154"/>
                  <a:gd name="T75" fmla="*/ 886 h 1383"/>
                  <a:gd name="T76" fmla="*/ 657 w 1154"/>
                  <a:gd name="T77" fmla="*/ 964 h 1383"/>
                  <a:gd name="T78" fmla="*/ 613 w 1154"/>
                  <a:gd name="T79" fmla="*/ 1360 h 1383"/>
                  <a:gd name="T80" fmla="*/ 642 w 1154"/>
                  <a:gd name="T81" fmla="*/ 1383 h 1383"/>
                  <a:gd name="T82" fmla="*/ 688 w 1154"/>
                  <a:gd name="T83" fmla="*/ 1339 h 1383"/>
                  <a:gd name="T84" fmla="*/ 738 w 1154"/>
                  <a:gd name="T85" fmla="*/ 1237 h 1383"/>
                  <a:gd name="T86" fmla="*/ 758 w 1154"/>
                  <a:gd name="T87" fmla="*/ 1137 h 1383"/>
                  <a:gd name="T88" fmla="*/ 786 w 1154"/>
                  <a:gd name="T89" fmla="*/ 1094 h 1383"/>
                  <a:gd name="T90" fmla="*/ 833 w 1154"/>
                  <a:gd name="T91" fmla="*/ 1065 h 1383"/>
                  <a:gd name="T92" fmla="*/ 887 w 1154"/>
                  <a:gd name="T93" fmla="*/ 988 h 1383"/>
                  <a:gd name="T94" fmla="*/ 976 w 1154"/>
                  <a:gd name="T95" fmla="*/ 899 h 1383"/>
                  <a:gd name="T96" fmla="*/ 1042 w 1154"/>
                  <a:gd name="T97" fmla="*/ 827 h 1383"/>
                  <a:gd name="T98" fmla="*/ 1062 w 1154"/>
                  <a:gd name="T99" fmla="*/ 744 h 1383"/>
                  <a:gd name="T100" fmla="*/ 1077 w 1154"/>
                  <a:gd name="T101" fmla="*/ 723 h 1383"/>
                  <a:gd name="T102" fmla="*/ 1119 w 1154"/>
                  <a:gd name="T103" fmla="*/ 676 h 1383"/>
                  <a:gd name="T104" fmla="*/ 1154 w 1154"/>
                  <a:gd name="T105" fmla="*/ 584 h 1383"/>
                  <a:gd name="T106" fmla="*/ 1134 w 1154"/>
                  <a:gd name="T107" fmla="*/ 548 h 1383"/>
                  <a:gd name="T108" fmla="*/ 0 w 1154"/>
                  <a:gd name="T109" fmla="*/ 0 h 1383"/>
                  <a:gd name="T110" fmla="*/ 1154 w 1154"/>
                  <a:gd name="T111" fmla="*/ 1383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T108" t="T109" r="T110" b="T111"/>
                <a:pathLst>
                  <a:path w="1154" h="1383">
                    <a:moveTo>
                      <a:pt x="1133" y="544"/>
                    </a:moveTo>
                    <a:lnTo>
                      <a:pt x="1133" y="544"/>
                    </a:lnTo>
                    <a:lnTo>
                      <a:pt x="1130" y="536"/>
                    </a:lnTo>
                    <a:lnTo>
                      <a:pt x="1125" y="532"/>
                    </a:lnTo>
                    <a:lnTo>
                      <a:pt x="1121" y="529"/>
                    </a:lnTo>
                    <a:lnTo>
                      <a:pt x="1113" y="529"/>
                    </a:lnTo>
                    <a:lnTo>
                      <a:pt x="1100" y="530"/>
                    </a:lnTo>
                    <a:lnTo>
                      <a:pt x="1086" y="533"/>
                    </a:lnTo>
                    <a:lnTo>
                      <a:pt x="1080" y="533"/>
                    </a:lnTo>
                    <a:lnTo>
                      <a:pt x="1074" y="535"/>
                    </a:lnTo>
                    <a:lnTo>
                      <a:pt x="1061" y="541"/>
                    </a:lnTo>
                    <a:lnTo>
                      <a:pt x="1044" y="548"/>
                    </a:lnTo>
                    <a:lnTo>
                      <a:pt x="1039" y="542"/>
                    </a:lnTo>
                    <a:lnTo>
                      <a:pt x="1024" y="529"/>
                    </a:lnTo>
                    <a:lnTo>
                      <a:pt x="1015" y="521"/>
                    </a:lnTo>
                    <a:lnTo>
                      <a:pt x="1006" y="515"/>
                    </a:lnTo>
                    <a:lnTo>
                      <a:pt x="996" y="511"/>
                    </a:lnTo>
                    <a:lnTo>
                      <a:pt x="987" y="509"/>
                    </a:lnTo>
                    <a:lnTo>
                      <a:pt x="969" y="509"/>
                    </a:lnTo>
                    <a:lnTo>
                      <a:pt x="948" y="506"/>
                    </a:lnTo>
                    <a:lnTo>
                      <a:pt x="940" y="503"/>
                    </a:lnTo>
                    <a:lnTo>
                      <a:pt x="932" y="500"/>
                    </a:lnTo>
                    <a:lnTo>
                      <a:pt x="928" y="495"/>
                    </a:lnTo>
                    <a:lnTo>
                      <a:pt x="926" y="491"/>
                    </a:lnTo>
                    <a:lnTo>
                      <a:pt x="926" y="477"/>
                    </a:lnTo>
                    <a:lnTo>
                      <a:pt x="929" y="459"/>
                    </a:lnTo>
                    <a:lnTo>
                      <a:pt x="929" y="438"/>
                    </a:lnTo>
                    <a:lnTo>
                      <a:pt x="928" y="426"/>
                    </a:lnTo>
                    <a:lnTo>
                      <a:pt x="926" y="414"/>
                    </a:lnTo>
                    <a:lnTo>
                      <a:pt x="923" y="408"/>
                    </a:lnTo>
                    <a:lnTo>
                      <a:pt x="922" y="404"/>
                    </a:lnTo>
                    <a:lnTo>
                      <a:pt x="917" y="399"/>
                    </a:lnTo>
                    <a:lnTo>
                      <a:pt x="914" y="395"/>
                    </a:lnTo>
                    <a:lnTo>
                      <a:pt x="904" y="388"/>
                    </a:lnTo>
                    <a:lnTo>
                      <a:pt x="892" y="384"/>
                    </a:lnTo>
                    <a:lnTo>
                      <a:pt x="880" y="378"/>
                    </a:lnTo>
                    <a:lnTo>
                      <a:pt x="866" y="372"/>
                    </a:lnTo>
                    <a:lnTo>
                      <a:pt x="854" y="364"/>
                    </a:lnTo>
                    <a:lnTo>
                      <a:pt x="842" y="352"/>
                    </a:lnTo>
                    <a:lnTo>
                      <a:pt x="836" y="346"/>
                    </a:lnTo>
                    <a:lnTo>
                      <a:pt x="828" y="342"/>
                    </a:lnTo>
                    <a:lnTo>
                      <a:pt x="819" y="339"/>
                    </a:lnTo>
                    <a:lnTo>
                      <a:pt x="810" y="336"/>
                    </a:lnTo>
                    <a:lnTo>
                      <a:pt x="791" y="331"/>
                    </a:lnTo>
                    <a:lnTo>
                      <a:pt x="771" y="330"/>
                    </a:lnTo>
                    <a:lnTo>
                      <a:pt x="753" y="331"/>
                    </a:lnTo>
                    <a:lnTo>
                      <a:pt x="737" y="331"/>
                    </a:lnTo>
                    <a:lnTo>
                      <a:pt x="715" y="334"/>
                    </a:lnTo>
                    <a:lnTo>
                      <a:pt x="657" y="330"/>
                    </a:lnTo>
                    <a:lnTo>
                      <a:pt x="593" y="327"/>
                    </a:lnTo>
                    <a:lnTo>
                      <a:pt x="586" y="327"/>
                    </a:lnTo>
                    <a:lnTo>
                      <a:pt x="578" y="331"/>
                    </a:lnTo>
                    <a:lnTo>
                      <a:pt x="563" y="342"/>
                    </a:lnTo>
                    <a:lnTo>
                      <a:pt x="550" y="352"/>
                    </a:lnTo>
                    <a:lnTo>
                      <a:pt x="545" y="355"/>
                    </a:lnTo>
                    <a:lnTo>
                      <a:pt x="539" y="357"/>
                    </a:lnTo>
                    <a:lnTo>
                      <a:pt x="535" y="355"/>
                    </a:lnTo>
                    <a:lnTo>
                      <a:pt x="530" y="354"/>
                    </a:lnTo>
                    <a:lnTo>
                      <a:pt x="524" y="351"/>
                    </a:lnTo>
                    <a:lnTo>
                      <a:pt x="518" y="346"/>
                    </a:lnTo>
                    <a:lnTo>
                      <a:pt x="512" y="339"/>
                    </a:lnTo>
                    <a:lnTo>
                      <a:pt x="506" y="330"/>
                    </a:lnTo>
                    <a:lnTo>
                      <a:pt x="500" y="318"/>
                    </a:lnTo>
                    <a:lnTo>
                      <a:pt x="494" y="303"/>
                    </a:lnTo>
                    <a:lnTo>
                      <a:pt x="488" y="291"/>
                    </a:lnTo>
                    <a:lnTo>
                      <a:pt x="483" y="282"/>
                    </a:lnTo>
                    <a:lnTo>
                      <a:pt x="479" y="275"/>
                    </a:lnTo>
                    <a:lnTo>
                      <a:pt x="474" y="272"/>
                    </a:lnTo>
                    <a:lnTo>
                      <a:pt x="470" y="269"/>
                    </a:lnTo>
                    <a:lnTo>
                      <a:pt x="467" y="266"/>
                    </a:lnTo>
                    <a:lnTo>
                      <a:pt x="465" y="262"/>
                    </a:lnTo>
                    <a:lnTo>
                      <a:pt x="464" y="253"/>
                    </a:lnTo>
                    <a:lnTo>
                      <a:pt x="462" y="248"/>
                    </a:lnTo>
                    <a:lnTo>
                      <a:pt x="461" y="245"/>
                    </a:lnTo>
                    <a:lnTo>
                      <a:pt x="458" y="244"/>
                    </a:lnTo>
                    <a:lnTo>
                      <a:pt x="456" y="242"/>
                    </a:lnTo>
                    <a:lnTo>
                      <a:pt x="450" y="241"/>
                    </a:lnTo>
                    <a:lnTo>
                      <a:pt x="444" y="244"/>
                    </a:lnTo>
                    <a:lnTo>
                      <a:pt x="434" y="250"/>
                    </a:lnTo>
                    <a:lnTo>
                      <a:pt x="429" y="253"/>
                    </a:lnTo>
                    <a:lnTo>
                      <a:pt x="432" y="203"/>
                    </a:lnTo>
                    <a:lnTo>
                      <a:pt x="387" y="173"/>
                    </a:lnTo>
                    <a:lnTo>
                      <a:pt x="388" y="185"/>
                    </a:lnTo>
                    <a:lnTo>
                      <a:pt x="388" y="197"/>
                    </a:lnTo>
                    <a:lnTo>
                      <a:pt x="387" y="202"/>
                    </a:lnTo>
                    <a:lnTo>
                      <a:pt x="385" y="206"/>
                    </a:lnTo>
                    <a:lnTo>
                      <a:pt x="382" y="209"/>
                    </a:lnTo>
                    <a:lnTo>
                      <a:pt x="378" y="212"/>
                    </a:lnTo>
                    <a:lnTo>
                      <a:pt x="373" y="211"/>
                    </a:lnTo>
                    <a:lnTo>
                      <a:pt x="366" y="209"/>
                    </a:lnTo>
                    <a:lnTo>
                      <a:pt x="357" y="203"/>
                    </a:lnTo>
                    <a:lnTo>
                      <a:pt x="346" y="194"/>
                    </a:lnTo>
                    <a:lnTo>
                      <a:pt x="333" y="182"/>
                    </a:lnTo>
                    <a:lnTo>
                      <a:pt x="318" y="165"/>
                    </a:lnTo>
                    <a:lnTo>
                      <a:pt x="301" y="144"/>
                    </a:lnTo>
                    <a:lnTo>
                      <a:pt x="289" y="126"/>
                    </a:lnTo>
                    <a:lnTo>
                      <a:pt x="283" y="110"/>
                    </a:lnTo>
                    <a:lnTo>
                      <a:pt x="280" y="95"/>
                    </a:lnTo>
                    <a:lnTo>
                      <a:pt x="271" y="92"/>
                    </a:lnTo>
                    <a:lnTo>
                      <a:pt x="266" y="89"/>
                    </a:lnTo>
                    <a:lnTo>
                      <a:pt x="263" y="86"/>
                    </a:lnTo>
                    <a:lnTo>
                      <a:pt x="262" y="83"/>
                    </a:lnTo>
                    <a:lnTo>
                      <a:pt x="262" y="78"/>
                    </a:lnTo>
                    <a:lnTo>
                      <a:pt x="262" y="77"/>
                    </a:lnTo>
                    <a:lnTo>
                      <a:pt x="260" y="75"/>
                    </a:lnTo>
                    <a:lnTo>
                      <a:pt x="247" y="62"/>
                    </a:lnTo>
                    <a:lnTo>
                      <a:pt x="233" y="46"/>
                    </a:lnTo>
                    <a:lnTo>
                      <a:pt x="232" y="45"/>
                    </a:lnTo>
                    <a:lnTo>
                      <a:pt x="230" y="45"/>
                    </a:lnTo>
                    <a:lnTo>
                      <a:pt x="226" y="45"/>
                    </a:lnTo>
                    <a:lnTo>
                      <a:pt x="215" y="51"/>
                    </a:lnTo>
                    <a:lnTo>
                      <a:pt x="211" y="51"/>
                    </a:lnTo>
                    <a:lnTo>
                      <a:pt x="206" y="49"/>
                    </a:lnTo>
                    <a:lnTo>
                      <a:pt x="196" y="40"/>
                    </a:lnTo>
                    <a:lnTo>
                      <a:pt x="174" y="24"/>
                    </a:lnTo>
                    <a:lnTo>
                      <a:pt x="167" y="21"/>
                    </a:lnTo>
                    <a:lnTo>
                      <a:pt x="155" y="18"/>
                    </a:lnTo>
                    <a:lnTo>
                      <a:pt x="141" y="15"/>
                    </a:lnTo>
                    <a:lnTo>
                      <a:pt x="128" y="15"/>
                    </a:lnTo>
                    <a:lnTo>
                      <a:pt x="111" y="15"/>
                    </a:lnTo>
                    <a:lnTo>
                      <a:pt x="90" y="13"/>
                    </a:lnTo>
                    <a:lnTo>
                      <a:pt x="67" y="10"/>
                    </a:lnTo>
                    <a:lnTo>
                      <a:pt x="58" y="9"/>
                    </a:lnTo>
                    <a:lnTo>
                      <a:pt x="49" y="4"/>
                    </a:lnTo>
                    <a:lnTo>
                      <a:pt x="40" y="3"/>
                    </a:lnTo>
                    <a:lnTo>
                      <a:pt x="30" y="1"/>
                    </a:lnTo>
                    <a:lnTo>
                      <a:pt x="0" y="0"/>
                    </a:lnTo>
                    <a:lnTo>
                      <a:pt x="25" y="30"/>
                    </a:lnTo>
                    <a:lnTo>
                      <a:pt x="49" y="58"/>
                    </a:lnTo>
                    <a:lnTo>
                      <a:pt x="74" y="86"/>
                    </a:lnTo>
                    <a:lnTo>
                      <a:pt x="93" y="110"/>
                    </a:lnTo>
                    <a:lnTo>
                      <a:pt x="110" y="129"/>
                    </a:lnTo>
                    <a:lnTo>
                      <a:pt x="117" y="135"/>
                    </a:lnTo>
                    <a:lnTo>
                      <a:pt x="123" y="138"/>
                    </a:lnTo>
                    <a:lnTo>
                      <a:pt x="126" y="138"/>
                    </a:lnTo>
                    <a:lnTo>
                      <a:pt x="128" y="135"/>
                    </a:lnTo>
                    <a:lnTo>
                      <a:pt x="128" y="131"/>
                    </a:lnTo>
                    <a:lnTo>
                      <a:pt x="126" y="126"/>
                    </a:lnTo>
                    <a:lnTo>
                      <a:pt x="119" y="113"/>
                    </a:lnTo>
                    <a:lnTo>
                      <a:pt x="116" y="108"/>
                    </a:lnTo>
                    <a:lnTo>
                      <a:pt x="111" y="104"/>
                    </a:lnTo>
                    <a:lnTo>
                      <a:pt x="107" y="99"/>
                    </a:lnTo>
                    <a:lnTo>
                      <a:pt x="102" y="89"/>
                    </a:lnTo>
                    <a:lnTo>
                      <a:pt x="96" y="63"/>
                    </a:lnTo>
                    <a:lnTo>
                      <a:pt x="90" y="39"/>
                    </a:lnTo>
                    <a:lnTo>
                      <a:pt x="89" y="28"/>
                    </a:lnTo>
                    <a:lnTo>
                      <a:pt x="113" y="60"/>
                    </a:lnTo>
                    <a:lnTo>
                      <a:pt x="137" y="89"/>
                    </a:lnTo>
                    <a:lnTo>
                      <a:pt x="161" y="116"/>
                    </a:lnTo>
                    <a:lnTo>
                      <a:pt x="176" y="129"/>
                    </a:lnTo>
                    <a:lnTo>
                      <a:pt x="187" y="135"/>
                    </a:lnTo>
                    <a:lnTo>
                      <a:pt x="194" y="137"/>
                    </a:lnTo>
                    <a:lnTo>
                      <a:pt x="197" y="135"/>
                    </a:lnTo>
                    <a:lnTo>
                      <a:pt x="199" y="135"/>
                    </a:lnTo>
                    <a:lnTo>
                      <a:pt x="197" y="135"/>
                    </a:lnTo>
                    <a:lnTo>
                      <a:pt x="190" y="143"/>
                    </a:lnTo>
                    <a:lnTo>
                      <a:pt x="181" y="155"/>
                    </a:lnTo>
                    <a:lnTo>
                      <a:pt x="176" y="162"/>
                    </a:lnTo>
                    <a:lnTo>
                      <a:pt x="173" y="172"/>
                    </a:lnTo>
                    <a:lnTo>
                      <a:pt x="171" y="179"/>
                    </a:lnTo>
                    <a:lnTo>
                      <a:pt x="173" y="188"/>
                    </a:lnTo>
                    <a:lnTo>
                      <a:pt x="174" y="194"/>
                    </a:lnTo>
                    <a:lnTo>
                      <a:pt x="179" y="199"/>
                    </a:lnTo>
                    <a:lnTo>
                      <a:pt x="190" y="211"/>
                    </a:lnTo>
                    <a:lnTo>
                      <a:pt x="205" y="223"/>
                    </a:lnTo>
                    <a:lnTo>
                      <a:pt x="223" y="235"/>
                    </a:lnTo>
                    <a:lnTo>
                      <a:pt x="242" y="245"/>
                    </a:lnTo>
                    <a:lnTo>
                      <a:pt x="260" y="253"/>
                    </a:lnTo>
                    <a:lnTo>
                      <a:pt x="277" y="259"/>
                    </a:lnTo>
                    <a:lnTo>
                      <a:pt x="291" y="260"/>
                    </a:lnTo>
                    <a:lnTo>
                      <a:pt x="345" y="260"/>
                    </a:lnTo>
                    <a:lnTo>
                      <a:pt x="372" y="300"/>
                    </a:lnTo>
                    <a:lnTo>
                      <a:pt x="376" y="300"/>
                    </a:lnTo>
                    <a:lnTo>
                      <a:pt x="381" y="300"/>
                    </a:lnTo>
                    <a:lnTo>
                      <a:pt x="388" y="303"/>
                    </a:lnTo>
                    <a:lnTo>
                      <a:pt x="397" y="306"/>
                    </a:lnTo>
                    <a:lnTo>
                      <a:pt x="407" y="312"/>
                    </a:lnTo>
                    <a:lnTo>
                      <a:pt x="417" y="321"/>
                    </a:lnTo>
                    <a:lnTo>
                      <a:pt x="429" y="334"/>
                    </a:lnTo>
                    <a:lnTo>
                      <a:pt x="435" y="340"/>
                    </a:lnTo>
                    <a:lnTo>
                      <a:pt x="443" y="348"/>
                    </a:lnTo>
                    <a:lnTo>
                      <a:pt x="462" y="360"/>
                    </a:lnTo>
                    <a:lnTo>
                      <a:pt x="483" y="370"/>
                    </a:lnTo>
                    <a:lnTo>
                      <a:pt x="504" y="381"/>
                    </a:lnTo>
                    <a:lnTo>
                      <a:pt x="542" y="395"/>
                    </a:lnTo>
                    <a:lnTo>
                      <a:pt x="559" y="399"/>
                    </a:lnTo>
                    <a:lnTo>
                      <a:pt x="544" y="441"/>
                    </a:lnTo>
                    <a:lnTo>
                      <a:pt x="536" y="446"/>
                    </a:lnTo>
                    <a:lnTo>
                      <a:pt x="523" y="456"/>
                    </a:lnTo>
                    <a:lnTo>
                      <a:pt x="514" y="465"/>
                    </a:lnTo>
                    <a:lnTo>
                      <a:pt x="506" y="473"/>
                    </a:lnTo>
                    <a:lnTo>
                      <a:pt x="500" y="482"/>
                    </a:lnTo>
                    <a:lnTo>
                      <a:pt x="497" y="491"/>
                    </a:lnTo>
                    <a:lnTo>
                      <a:pt x="497" y="498"/>
                    </a:lnTo>
                    <a:lnTo>
                      <a:pt x="497" y="508"/>
                    </a:lnTo>
                    <a:lnTo>
                      <a:pt x="498" y="517"/>
                    </a:lnTo>
                    <a:lnTo>
                      <a:pt x="501" y="526"/>
                    </a:lnTo>
                    <a:lnTo>
                      <a:pt x="509" y="544"/>
                    </a:lnTo>
                    <a:lnTo>
                      <a:pt x="517" y="563"/>
                    </a:lnTo>
                    <a:lnTo>
                      <a:pt x="521" y="572"/>
                    </a:lnTo>
                    <a:lnTo>
                      <a:pt x="527" y="581"/>
                    </a:lnTo>
                    <a:lnTo>
                      <a:pt x="541" y="595"/>
                    </a:lnTo>
                    <a:lnTo>
                      <a:pt x="553" y="605"/>
                    </a:lnTo>
                    <a:lnTo>
                      <a:pt x="556" y="612"/>
                    </a:lnTo>
                    <a:lnTo>
                      <a:pt x="559" y="616"/>
                    </a:lnTo>
                    <a:lnTo>
                      <a:pt x="565" y="636"/>
                    </a:lnTo>
                    <a:lnTo>
                      <a:pt x="569" y="648"/>
                    </a:lnTo>
                    <a:lnTo>
                      <a:pt x="577" y="661"/>
                    </a:lnTo>
                    <a:lnTo>
                      <a:pt x="584" y="675"/>
                    </a:lnTo>
                    <a:lnTo>
                      <a:pt x="595" y="687"/>
                    </a:lnTo>
                    <a:lnTo>
                      <a:pt x="601" y="691"/>
                    </a:lnTo>
                    <a:lnTo>
                      <a:pt x="607" y="696"/>
                    </a:lnTo>
                    <a:lnTo>
                      <a:pt x="613" y="699"/>
                    </a:lnTo>
                    <a:lnTo>
                      <a:pt x="621" y="700"/>
                    </a:lnTo>
                    <a:lnTo>
                      <a:pt x="633" y="705"/>
                    </a:lnTo>
                    <a:lnTo>
                      <a:pt x="643" y="711"/>
                    </a:lnTo>
                    <a:lnTo>
                      <a:pt x="651" y="718"/>
                    </a:lnTo>
                    <a:lnTo>
                      <a:pt x="655" y="728"/>
                    </a:lnTo>
                    <a:lnTo>
                      <a:pt x="660" y="738"/>
                    </a:lnTo>
                    <a:lnTo>
                      <a:pt x="663" y="749"/>
                    </a:lnTo>
                    <a:lnTo>
                      <a:pt x="666" y="770"/>
                    </a:lnTo>
                    <a:lnTo>
                      <a:pt x="669" y="794"/>
                    </a:lnTo>
                    <a:lnTo>
                      <a:pt x="669" y="824"/>
                    </a:lnTo>
                    <a:lnTo>
                      <a:pt x="669" y="841"/>
                    </a:lnTo>
                    <a:lnTo>
                      <a:pt x="666" y="854"/>
                    </a:lnTo>
                    <a:lnTo>
                      <a:pt x="663" y="866"/>
                    </a:lnTo>
                    <a:lnTo>
                      <a:pt x="658" y="877"/>
                    </a:lnTo>
                    <a:lnTo>
                      <a:pt x="654" y="886"/>
                    </a:lnTo>
                    <a:lnTo>
                      <a:pt x="652" y="898"/>
                    </a:lnTo>
                    <a:lnTo>
                      <a:pt x="652" y="910"/>
                    </a:lnTo>
                    <a:lnTo>
                      <a:pt x="652" y="922"/>
                    </a:lnTo>
                    <a:lnTo>
                      <a:pt x="657" y="943"/>
                    </a:lnTo>
                    <a:lnTo>
                      <a:pt x="658" y="957"/>
                    </a:lnTo>
                    <a:lnTo>
                      <a:pt x="657" y="964"/>
                    </a:lnTo>
                    <a:lnTo>
                      <a:pt x="652" y="976"/>
                    </a:lnTo>
                    <a:lnTo>
                      <a:pt x="639" y="1005"/>
                    </a:lnTo>
                    <a:lnTo>
                      <a:pt x="621" y="1045"/>
                    </a:lnTo>
                    <a:lnTo>
                      <a:pt x="613" y="1217"/>
                    </a:lnTo>
                    <a:lnTo>
                      <a:pt x="613" y="1354"/>
                    </a:lnTo>
                    <a:lnTo>
                      <a:pt x="613" y="1360"/>
                    </a:lnTo>
                    <a:lnTo>
                      <a:pt x="614" y="1366"/>
                    </a:lnTo>
                    <a:lnTo>
                      <a:pt x="616" y="1369"/>
                    </a:lnTo>
                    <a:lnTo>
                      <a:pt x="619" y="1374"/>
                    </a:lnTo>
                    <a:lnTo>
                      <a:pt x="625" y="1378"/>
                    </a:lnTo>
                    <a:lnTo>
                      <a:pt x="634" y="1381"/>
                    </a:lnTo>
                    <a:lnTo>
                      <a:pt x="642" y="1383"/>
                    </a:lnTo>
                    <a:lnTo>
                      <a:pt x="648" y="1383"/>
                    </a:lnTo>
                    <a:lnTo>
                      <a:pt x="654" y="1381"/>
                    </a:lnTo>
                    <a:lnTo>
                      <a:pt x="669" y="1368"/>
                    </a:lnTo>
                    <a:lnTo>
                      <a:pt x="681" y="1354"/>
                    </a:lnTo>
                    <a:lnTo>
                      <a:pt x="685" y="1347"/>
                    </a:lnTo>
                    <a:lnTo>
                      <a:pt x="688" y="1339"/>
                    </a:lnTo>
                    <a:lnTo>
                      <a:pt x="697" y="1324"/>
                    </a:lnTo>
                    <a:lnTo>
                      <a:pt x="708" y="1306"/>
                    </a:lnTo>
                    <a:lnTo>
                      <a:pt x="727" y="1279"/>
                    </a:lnTo>
                    <a:lnTo>
                      <a:pt x="731" y="1271"/>
                    </a:lnTo>
                    <a:lnTo>
                      <a:pt x="732" y="1262"/>
                    </a:lnTo>
                    <a:lnTo>
                      <a:pt x="738" y="1237"/>
                    </a:lnTo>
                    <a:lnTo>
                      <a:pt x="741" y="1205"/>
                    </a:lnTo>
                    <a:lnTo>
                      <a:pt x="743" y="1175"/>
                    </a:lnTo>
                    <a:lnTo>
                      <a:pt x="744" y="1163"/>
                    </a:lnTo>
                    <a:lnTo>
                      <a:pt x="747" y="1152"/>
                    </a:lnTo>
                    <a:lnTo>
                      <a:pt x="752" y="1143"/>
                    </a:lnTo>
                    <a:lnTo>
                      <a:pt x="758" y="1137"/>
                    </a:lnTo>
                    <a:lnTo>
                      <a:pt x="770" y="1127"/>
                    </a:lnTo>
                    <a:lnTo>
                      <a:pt x="774" y="1121"/>
                    </a:lnTo>
                    <a:lnTo>
                      <a:pt x="777" y="1113"/>
                    </a:lnTo>
                    <a:lnTo>
                      <a:pt x="779" y="1107"/>
                    </a:lnTo>
                    <a:lnTo>
                      <a:pt x="782" y="1100"/>
                    </a:lnTo>
                    <a:lnTo>
                      <a:pt x="786" y="1094"/>
                    </a:lnTo>
                    <a:lnTo>
                      <a:pt x="791" y="1086"/>
                    </a:lnTo>
                    <a:lnTo>
                      <a:pt x="797" y="1080"/>
                    </a:lnTo>
                    <a:lnTo>
                      <a:pt x="804" y="1076"/>
                    </a:lnTo>
                    <a:lnTo>
                      <a:pt x="813" y="1071"/>
                    </a:lnTo>
                    <a:lnTo>
                      <a:pt x="822" y="1068"/>
                    </a:lnTo>
                    <a:lnTo>
                      <a:pt x="833" y="1065"/>
                    </a:lnTo>
                    <a:lnTo>
                      <a:pt x="841" y="1061"/>
                    </a:lnTo>
                    <a:lnTo>
                      <a:pt x="856" y="1051"/>
                    </a:lnTo>
                    <a:lnTo>
                      <a:pt x="865" y="1044"/>
                    </a:lnTo>
                    <a:lnTo>
                      <a:pt x="869" y="1041"/>
                    </a:lnTo>
                    <a:lnTo>
                      <a:pt x="837" y="1011"/>
                    </a:lnTo>
                    <a:lnTo>
                      <a:pt x="887" y="988"/>
                    </a:lnTo>
                    <a:lnTo>
                      <a:pt x="896" y="982"/>
                    </a:lnTo>
                    <a:lnTo>
                      <a:pt x="907" y="973"/>
                    </a:lnTo>
                    <a:lnTo>
                      <a:pt x="934" y="946"/>
                    </a:lnTo>
                    <a:lnTo>
                      <a:pt x="961" y="919"/>
                    </a:lnTo>
                    <a:lnTo>
                      <a:pt x="970" y="908"/>
                    </a:lnTo>
                    <a:lnTo>
                      <a:pt x="976" y="899"/>
                    </a:lnTo>
                    <a:lnTo>
                      <a:pt x="982" y="884"/>
                    </a:lnTo>
                    <a:lnTo>
                      <a:pt x="988" y="868"/>
                    </a:lnTo>
                    <a:lnTo>
                      <a:pt x="994" y="847"/>
                    </a:lnTo>
                    <a:lnTo>
                      <a:pt x="1006" y="844"/>
                    </a:lnTo>
                    <a:lnTo>
                      <a:pt x="1029" y="833"/>
                    </a:lnTo>
                    <a:lnTo>
                      <a:pt x="1042" y="827"/>
                    </a:lnTo>
                    <a:lnTo>
                      <a:pt x="1053" y="821"/>
                    </a:lnTo>
                    <a:lnTo>
                      <a:pt x="1061" y="812"/>
                    </a:lnTo>
                    <a:lnTo>
                      <a:pt x="1064" y="809"/>
                    </a:lnTo>
                    <a:lnTo>
                      <a:pt x="1064" y="804"/>
                    </a:lnTo>
                    <a:lnTo>
                      <a:pt x="1064" y="764"/>
                    </a:lnTo>
                    <a:lnTo>
                      <a:pt x="1062" y="744"/>
                    </a:lnTo>
                    <a:lnTo>
                      <a:pt x="1061" y="728"/>
                    </a:lnTo>
                    <a:lnTo>
                      <a:pt x="1059" y="723"/>
                    </a:lnTo>
                    <a:lnTo>
                      <a:pt x="1062" y="723"/>
                    </a:lnTo>
                    <a:lnTo>
                      <a:pt x="1067" y="725"/>
                    </a:lnTo>
                    <a:lnTo>
                      <a:pt x="1073" y="725"/>
                    </a:lnTo>
                    <a:lnTo>
                      <a:pt x="1077" y="723"/>
                    </a:lnTo>
                    <a:lnTo>
                      <a:pt x="1082" y="721"/>
                    </a:lnTo>
                    <a:lnTo>
                      <a:pt x="1088" y="717"/>
                    </a:lnTo>
                    <a:lnTo>
                      <a:pt x="1095" y="711"/>
                    </a:lnTo>
                    <a:lnTo>
                      <a:pt x="1103" y="702"/>
                    </a:lnTo>
                    <a:lnTo>
                      <a:pt x="1110" y="690"/>
                    </a:lnTo>
                    <a:lnTo>
                      <a:pt x="1119" y="676"/>
                    </a:lnTo>
                    <a:lnTo>
                      <a:pt x="1128" y="658"/>
                    </a:lnTo>
                    <a:lnTo>
                      <a:pt x="1145" y="625"/>
                    </a:lnTo>
                    <a:lnTo>
                      <a:pt x="1149" y="612"/>
                    </a:lnTo>
                    <a:lnTo>
                      <a:pt x="1152" y="601"/>
                    </a:lnTo>
                    <a:lnTo>
                      <a:pt x="1154" y="592"/>
                    </a:lnTo>
                    <a:lnTo>
                      <a:pt x="1154" y="584"/>
                    </a:lnTo>
                    <a:lnTo>
                      <a:pt x="1154" y="578"/>
                    </a:lnTo>
                    <a:lnTo>
                      <a:pt x="1152" y="572"/>
                    </a:lnTo>
                    <a:lnTo>
                      <a:pt x="1146" y="565"/>
                    </a:lnTo>
                    <a:lnTo>
                      <a:pt x="1140" y="559"/>
                    </a:lnTo>
                    <a:lnTo>
                      <a:pt x="1136" y="553"/>
                    </a:lnTo>
                    <a:lnTo>
                      <a:pt x="1134" y="548"/>
                    </a:lnTo>
                    <a:lnTo>
                      <a:pt x="1133" y="54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9" name="Freeform 102"/>
              <p:cNvSpPr>
                <a:spLocks/>
              </p:cNvSpPr>
              <p:nvPr/>
            </p:nvSpPr>
            <p:spPr bwMode="auto">
              <a:xfrm>
                <a:off x="11" y="6"/>
                <a:ext cx="1154" cy="1383"/>
              </a:xfrm>
              <a:custGeom>
                <a:avLst/>
                <a:gdLst>
                  <a:gd name="T0" fmla="*/ 1113 w 1154"/>
                  <a:gd name="T1" fmla="*/ 529 h 1383"/>
                  <a:gd name="T2" fmla="*/ 1044 w 1154"/>
                  <a:gd name="T3" fmla="*/ 548 h 1383"/>
                  <a:gd name="T4" fmla="*/ 987 w 1154"/>
                  <a:gd name="T5" fmla="*/ 509 h 1383"/>
                  <a:gd name="T6" fmla="*/ 926 w 1154"/>
                  <a:gd name="T7" fmla="*/ 491 h 1383"/>
                  <a:gd name="T8" fmla="*/ 923 w 1154"/>
                  <a:gd name="T9" fmla="*/ 408 h 1383"/>
                  <a:gd name="T10" fmla="*/ 880 w 1154"/>
                  <a:gd name="T11" fmla="*/ 378 h 1383"/>
                  <a:gd name="T12" fmla="*/ 819 w 1154"/>
                  <a:gd name="T13" fmla="*/ 339 h 1383"/>
                  <a:gd name="T14" fmla="*/ 715 w 1154"/>
                  <a:gd name="T15" fmla="*/ 334 h 1383"/>
                  <a:gd name="T16" fmla="*/ 550 w 1154"/>
                  <a:gd name="T17" fmla="*/ 352 h 1383"/>
                  <a:gd name="T18" fmla="*/ 518 w 1154"/>
                  <a:gd name="T19" fmla="*/ 346 h 1383"/>
                  <a:gd name="T20" fmla="*/ 483 w 1154"/>
                  <a:gd name="T21" fmla="*/ 282 h 1383"/>
                  <a:gd name="T22" fmla="*/ 464 w 1154"/>
                  <a:gd name="T23" fmla="*/ 253 h 1383"/>
                  <a:gd name="T24" fmla="*/ 444 w 1154"/>
                  <a:gd name="T25" fmla="*/ 244 h 1383"/>
                  <a:gd name="T26" fmla="*/ 388 w 1154"/>
                  <a:gd name="T27" fmla="*/ 197 h 1383"/>
                  <a:gd name="T28" fmla="*/ 366 w 1154"/>
                  <a:gd name="T29" fmla="*/ 209 h 1383"/>
                  <a:gd name="T30" fmla="*/ 289 w 1154"/>
                  <a:gd name="T31" fmla="*/ 126 h 1383"/>
                  <a:gd name="T32" fmla="*/ 262 w 1154"/>
                  <a:gd name="T33" fmla="*/ 83 h 1383"/>
                  <a:gd name="T34" fmla="*/ 232 w 1154"/>
                  <a:gd name="T35" fmla="*/ 45 h 1383"/>
                  <a:gd name="T36" fmla="*/ 196 w 1154"/>
                  <a:gd name="T37" fmla="*/ 40 h 1383"/>
                  <a:gd name="T38" fmla="*/ 111 w 1154"/>
                  <a:gd name="T39" fmla="*/ 15 h 1383"/>
                  <a:gd name="T40" fmla="*/ 30 w 1154"/>
                  <a:gd name="T41" fmla="*/ 1 h 1383"/>
                  <a:gd name="T42" fmla="*/ 110 w 1154"/>
                  <a:gd name="T43" fmla="*/ 129 h 1383"/>
                  <a:gd name="T44" fmla="*/ 126 w 1154"/>
                  <a:gd name="T45" fmla="*/ 126 h 1383"/>
                  <a:gd name="T46" fmla="*/ 96 w 1154"/>
                  <a:gd name="T47" fmla="*/ 63 h 1383"/>
                  <a:gd name="T48" fmla="*/ 176 w 1154"/>
                  <a:gd name="T49" fmla="*/ 129 h 1383"/>
                  <a:gd name="T50" fmla="*/ 190 w 1154"/>
                  <a:gd name="T51" fmla="*/ 143 h 1383"/>
                  <a:gd name="T52" fmla="*/ 174 w 1154"/>
                  <a:gd name="T53" fmla="*/ 194 h 1383"/>
                  <a:gd name="T54" fmla="*/ 260 w 1154"/>
                  <a:gd name="T55" fmla="*/ 253 h 1383"/>
                  <a:gd name="T56" fmla="*/ 381 w 1154"/>
                  <a:gd name="T57" fmla="*/ 300 h 1383"/>
                  <a:gd name="T58" fmla="*/ 435 w 1154"/>
                  <a:gd name="T59" fmla="*/ 340 h 1383"/>
                  <a:gd name="T60" fmla="*/ 559 w 1154"/>
                  <a:gd name="T61" fmla="*/ 399 h 1383"/>
                  <a:gd name="T62" fmla="*/ 500 w 1154"/>
                  <a:gd name="T63" fmla="*/ 482 h 1383"/>
                  <a:gd name="T64" fmla="*/ 509 w 1154"/>
                  <a:gd name="T65" fmla="*/ 544 h 1383"/>
                  <a:gd name="T66" fmla="*/ 556 w 1154"/>
                  <a:gd name="T67" fmla="*/ 612 h 1383"/>
                  <a:gd name="T68" fmla="*/ 595 w 1154"/>
                  <a:gd name="T69" fmla="*/ 687 h 1383"/>
                  <a:gd name="T70" fmla="*/ 643 w 1154"/>
                  <a:gd name="T71" fmla="*/ 711 h 1383"/>
                  <a:gd name="T72" fmla="*/ 669 w 1154"/>
                  <a:gd name="T73" fmla="*/ 794 h 1383"/>
                  <a:gd name="T74" fmla="*/ 654 w 1154"/>
                  <a:gd name="T75" fmla="*/ 886 h 1383"/>
                  <a:gd name="T76" fmla="*/ 657 w 1154"/>
                  <a:gd name="T77" fmla="*/ 964 h 1383"/>
                  <a:gd name="T78" fmla="*/ 613 w 1154"/>
                  <a:gd name="T79" fmla="*/ 1360 h 1383"/>
                  <a:gd name="T80" fmla="*/ 642 w 1154"/>
                  <a:gd name="T81" fmla="*/ 1383 h 1383"/>
                  <a:gd name="T82" fmla="*/ 688 w 1154"/>
                  <a:gd name="T83" fmla="*/ 1339 h 1383"/>
                  <a:gd name="T84" fmla="*/ 738 w 1154"/>
                  <a:gd name="T85" fmla="*/ 1237 h 1383"/>
                  <a:gd name="T86" fmla="*/ 758 w 1154"/>
                  <a:gd name="T87" fmla="*/ 1137 h 1383"/>
                  <a:gd name="T88" fmla="*/ 786 w 1154"/>
                  <a:gd name="T89" fmla="*/ 1094 h 1383"/>
                  <a:gd name="T90" fmla="*/ 833 w 1154"/>
                  <a:gd name="T91" fmla="*/ 1065 h 1383"/>
                  <a:gd name="T92" fmla="*/ 887 w 1154"/>
                  <a:gd name="T93" fmla="*/ 988 h 1383"/>
                  <a:gd name="T94" fmla="*/ 976 w 1154"/>
                  <a:gd name="T95" fmla="*/ 899 h 1383"/>
                  <a:gd name="T96" fmla="*/ 1042 w 1154"/>
                  <a:gd name="T97" fmla="*/ 827 h 1383"/>
                  <a:gd name="T98" fmla="*/ 1062 w 1154"/>
                  <a:gd name="T99" fmla="*/ 744 h 1383"/>
                  <a:gd name="T100" fmla="*/ 1077 w 1154"/>
                  <a:gd name="T101" fmla="*/ 723 h 1383"/>
                  <a:gd name="T102" fmla="*/ 1119 w 1154"/>
                  <a:gd name="T103" fmla="*/ 676 h 1383"/>
                  <a:gd name="T104" fmla="*/ 1154 w 1154"/>
                  <a:gd name="T105" fmla="*/ 584 h 1383"/>
                  <a:gd name="T106" fmla="*/ 1134 w 1154"/>
                  <a:gd name="T107" fmla="*/ 548 h 1383"/>
                  <a:gd name="T108" fmla="*/ 0 w 1154"/>
                  <a:gd name="T109" fmla="*/ 0 h 1383"/>
                  <a:gd name="T110" fmla="*/ 1154 w 1154"/>
                  <a:gd name="T111" fmla="*/ 1383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T108" t="T109" r="T110" b="T111"/>
                <a:pathLst>
                  <a:path w="1154" h="1383">
                    <a:moveTo>
                      <a:pt x="1133" y="544"/>
                    </a:moveTo>
                    <a:lnTo>
                      <a:pt x="1133" y="544"/>
                    </a:lnTo>
                    <a:lnTo>
                      <a:pt x="1130" y="536"/>
                    </a:lnTo>
                    <a:lnTo>
                      <a:pt x="1125" y="532"/>
                    </a:lnTo>
                    <a:lnTo>
                      <a:pt x="1121" y="529"/>
                    </a:lnTo>
                    <a:lnTo>
                      <a:pt x="1113" y="529"/>
                    </a:lnTo>
                    <a:lnTo>
                      <a:pt x="1100" y="530"/>
                    </a:lnTo>
                    <a:lnTo>
                      <a:pt x="1086" y="533"/>
                    </a:lnTo>
                    <a:lnTo>
                      <a:pt x="1080" y="533"/>
                    </a:lnTo>
                    <a:lnTo>
                      <a:pt x="1074" y="535"/>
                    </a:lnTo>
                    <a:lnTo>
                      <a:pt x="1061" y="541"/>
                    </a:lnTo>
                    <a:lnTo>
                      <a:pt x="1044" y="548"/>
                    </a:lnTo>
                    <a:lnTo>
                      <a:pt x="1039" y="542"/>
                    </a:lnTo>
                    <a:lnTo>
                      <a:pt x="1024" y="529"/>
                    </a:lnTo>
                    <a:lnTo>
                      <a:pt x="1015" y="521"/>
                    </a:lnTo>
                    <a:lnTo>
                      <a:pt x="1006" y="515"/>
                    </a:lnTo>
                    <a:lnTo>
                      <a:pt x="996" y="511"/>
                    </a:lnTo>
                    <a:lnTo>
                      <a:pt x="987" y="509"/>
                    </a:lnTo>
                    <a:lnTo>
                      <a:pt x="969" y="509"/>
                    </a:lnTo>
                    <a:lnTo>
                      <a:pt x="948" y="506"/>
                    </a:lnTo>
                    <a:lnTo>
                      <a:pt x="940" y="503"/>
                    </a:lnTo>
                    <a:lnTo>
                      <a:pt x="932" y="500"/>
                    </a:lnTo>
                    <a:lnTo>
                      <a:pt x="928" y="495"/>
                    </a:lnTo>
                    <a:lnTo>
                      <a:pt x="926" y="491"/>
                    </a:lnTo>
                    <a:lnTo>
                      <a:pt x="926" y="477"/>
                    </a:lnTo>
                    <a:lnTo>
                      <a:pt x="929" y="459"/>
                    </a:lnTo>
                    <a:lnTo>
                      <a:pt x="929" y="438"/>
                    </a:lnTo>
                    <a:lnTo>
                      <a:pt x="928" y="426"/>
                    </a:lnTo>
                    <a:lnTo>
                      <a:pt x="926" y="414"/>
                    </a:lnTo>
                    <a:lnTo>
                      <a:pt x="923" y="408"/>
                    </a:lnTo>
                    <a:lnTo>
                      <a:pt x="922" y="404"/>
                    </a:lnTo>
                    <a:lnTo>
                      <a:pt x="917" y="399"/>
                    </a:lnTo>
                    <a:lnTo>
                      <a:pt x="914" y="395"/>
                    </a:lnTo>
                    <a:lnTo>
                      <a:pt x="904" y="388"/>
                    </a:lnTo>
                    <a:lnTo>
                      <a:pt x="892" y="384"/>
                    </a:lnTo>
                    <a:lnTo>
                      <a:pt x="880" y="378"/>
                    </a:lnTo>
                    <a:lnTo>
                      <a:pt x="866" y="372"/>
                    </a:lnTo>
                    <a:lnTo>
                      <a:pt x="854" y="364"/>
                    </a:lnTo>
                    <a:lnTo>
                      <a:pt x="842" y="352"/>
                    </a:lnTo>
                    <a:lnTo>
                      <a:pt x="836" y="346"/>
                    </a:lnTo>
                    <a:lnTo>
                      <a:pt x="828" y="342"/>
                    </a:lnTo>
                    <a:lnTo>
                      <a:pt x="819" y="339"/>
                    </a:lnTo>
                    <a:lnTo>
                      <a:pt x="810" y="336"/>
                    </a:lnTo>
                    <a:lnTo>
                      <a:pt x="791" y="331"/>
                    </a:lnTo>
                    <a:lnTo>
                      <a:pt x="771" y="330"/>
                    </a:lnTo>
                    <a:lnTo>
                      <a:pt x="753" y="331"/>
                    </a:lnTo>
                    <a:lnTo>
                      <a:pt x="737" y="331"/>
                    </a:lnTo>
                    <a:lnTo>
                      <a:pt x="715" y="334"/>
                    </a:lnTo>
                    <a:lnTo>
                      <a:pt x="657" y="330"/>
                    </a:lnTo>
                    <a:lnTo>
                      <a:pt x="593" y="327"/>
                    </a:lnTo>
                    <a:lnTo>
                      <a:pt x="586" y="327"/>
                    </a:lnTo>
                    <a:lnTo>
                      <a:pt x="578" y="331"/>
                    </a:lnTo>
                    <a:lnTo>
                      <a:pt x="563" y="342"/>
                    </a:lnTo>
                    <a:lnTo>
                      <a:pt x="550" y="352"/>
                    </a:lnTo>
                    <a:lnTo>
                      <a:pt x="545" y="355"/>
                    </a:lnTo>
                    <a:lnTo>
                      <a:pt x="539" y="357"/>
                    </a:lnTo>
                    <a:lnTo>
                      <a:pt x="535" y="355"/>
                    </a:lnTo>
                    <a:lnTo>
                      <a:pt x="530" y="354"/>
                    </a:lnTo>
                    <a:lnTo>
                      <a:pt x="524" y="351"/>
                    </a:lnTo>
                    <a:lnTo>
                      <a:pt x="518" y="346"/>
                    </a:lnTo>
                    <a:lnTo>
                      <a:pt x="512" y="339"/>
                    </a:lnTo>
                    <a:lnTo>
                      <a:pt x="506" y="330"/>
                    </a:lnTo>
                    <a:lnTo>
                      <a:pt x="500" y="318"/>
                    </a:lnTo>
                    <a:lnTo>
                      <a:pt x="494" y="303"/>
                    </a:lnTo>
                    <a:lnTo>
                      <a:pt x="488" y="291"/>
                    </a:lnTo>
                    <a:lnTo>
                      <a:pt x="483" y="282"/>
                    </a:lnTo>
                    <a:lnTo>
                      <a:pt x="479" y="275"/>
                    </a:lnTo>
                    <a:lnTo>
                      <a:pt x="474" y="272"/>
                    </a:lnTo>
                    <a:lnTo>
                      <a:pt x="470" y="269"/>
                    </a:lnTo>
                    <a:lnTo>
                      <a:pt x="467" y="266"/>
                    </a:lnTo>
                    <a:lnTo>
                      <a:pt x="465" y="262"/>
                    </a:lnTo>
                    <a:lnTo>
                      <a:pt x="464" y="253"/>
                    </a:lnTo>
                    <a:lnTo>
                      <a:pt x="462" y="248"/>
                    </a:lnTo>
                    <a:lnTo>
                      <a:pt x="461" y="245"/>
                    </a:lnTo>
                    <a:lnTo>
                      <a:pt x="458" y="244"/>
                    </a:lnTo>
                    <a:lnTo>
                      <a:pt x="456" y="242"/>
                    </a:lnTo>
                    <a:lnTo>
                      <a:pt x="450" y="241"/>
                    </a:lnTo>
                    <a:lnTo>
                      <a:pt x="444" y="244"/>
                    </a:lnTo>
                    <a:lnTo>
                      <a:pt x="434" y="250"/>
                    </a:lnTo>
                    <a:lnTo>
                      <a:pt x="429" y="253"/>
                    </a:lnTo>
                    <a:lnTo>
                      <a:pt x="432" y="203"/>
                    </a:lnTo>
                    <a:lnTo>
                      <a:pt x="387" y="173"/>
                    </a:lnTo>
                    <a:lnTo>
                      <a:pt x="388" y="185"/>
                    </a:lnTo>
                    <a:lnTo>
                      <a:pt x="388" y="197"/>
                    </a:lnTo>
                    <a:lnTo>
                      <a:pt x="387" y="202"/>
                    </a:lnTo>
                    <a:lnTo>
                      <a:pt x="385" y="206"/>
                    </a:lnTo>
                    <a:lnTo>
                      <a:pt x="382" y="209"/>
                    </a:lnTo>
                    <a:lnTo>
                      <a:pt x="378" y="212"/>
                    </a:lnTo>
                    <a:lnTo>
                      <a:pt x="373" y="211"/>
                    </a:lnTo>
                    <a:lnTo>
                      <a:pt x="366" y="209"/>
                    </a:lnTo>
                    <a:lnTo>
                      <a:pt x="357" y="203"/>
                    </a:lnTo>
                    <a:lnTo>
                      <a:pt x="346" y="194"/>
                    </a:lnTo>
                    <a:lnTo>
                      <a:pt x="333" y="182"/>
                    </a:lnTo>
                    <a:lnTo>
                      <a:pt x="318" y="165"/>
                    </a:lnTo>
                    <a:lnTo>
                      <a:pt x="301" y="144"/>
                    </a:lnTo>
                    <a:lnTo>
                      <a:pt x="289" y="126"/>
                    </a:lnTo>
                    <a:lnTo>
                      <a:pt x="283" y="110"/>
                    </a:lnTo>
                    <a:lnTo>
                      <a:pt x="280" y="95"/>
                    </a:lnTo>
                    <a:lnTo>
                      <a:pt x="271" y="92"/>
                    </a:lnTo>
                    <a:lnTo>
                      <a:pt x="266" y="89"/>
                    </a:lnTo>
                    <a:lnTo>
                      <a:pt x="263" y="86"/>
                    </a:lnTo>
                    <a:lnTo>
                      <a:pt x="262" y="83"/>
                    </a:lnTo>
                    <a:lnTo>
                      <a:pt x="262" y="78"/>
                    </a:lnTo>
                    <a:lnTo>
                      <a:pt x="262" y="77"/>
                    </a:lnTo>
                    <a:lnTo>
                      <a:pt x="260" y="75"/>
                    </a:lnTo>
                    <a:lnTo>
                      <a:pt x="247" y="62"/>
                    </a:lnTo>
                    <a:lnTo>
                      <a:pt x="233" y="46"/>
                    </a:lnTo>
                    <a:lnTo>
                      <a:pt x="232" y="45"/>
                    </a:lnTo>
                    <a:lnTo>
                      <a:pt x="230" y="45"/>
                    </a:lnTo>
                    <a:lnTo>
                      <a:pt x="226" y="45"/>
                    </a:lnTo>
                    <a:lnTo>
                      <a:pt x="215" y="51"/>
                    </a:lnTo>
                    <a:lnTo>
                      <a:pt x="211" y="51"/>
                    </a:lnTo>
                    <a:lnTo>
                      <a:pt x="206" y="49"/>
                    </a:lnTo>
                    <a:lnTo>
                      <a:pt x="196" y="40"/>
                    </a:lnTo>
                    <a:lnTo>
                      <a:pt x="174" y="24"/>
                    </a:lnTo>
                    <a:lnTo>
                      <a:pt x="167" y="21"/>
                    </a:lnTo>
                    <a:lnTo>
                      <a:pt x="155" y="18"/>
                    </a:lnTo>
                    <a:lnTo>
                      <a:pt x="141" y="15"/>
                    </a:lnTo>
                    <a:lnTo>
                      <a:pt x="128" y="15"/>
                    </a:lnTo>
                    <a:lnTo>
                      <a:pt x="111" y="15"/>
                    </a:lnTo>
                    <a:lnTo>
                      <a:pt x="90" y="13"/>
                    </a:lnTo>
                    <a:lnTo>
                      <a:pt x="67" y="10"/>
                    </a:lnTo>
                    <a:lnTo>
                      <a:pt x="58" y="9"/>
                    </a:lnTo>
                    <a:lnTo>
                      <a:pt x="49" y="4"/>
                    </a:lnTo>
                    <a:lnTo>
                      <a:pt x="40" y="3"/>
                    </a:lnTo>
                    <a:lnTo>
                      <a:pt x="30" y="1"/>
                    </a:lnTo>
                    <a:lnTo>
                      <a:pt x="0" y="0"/>
                    </a:lnTo>
                    <a:lnTo>
                      <a:pt x="25" y="30"/>
                    </a:lnTo>
                    <a:lnTo>
                      <a:pt x="49" y="58"/>
                    </a:lnTo>
                    <a:lnTo>
                      <a:pt x="74" y="86"/>
                    </a:lnTo>
                    <a:lnTo>
                      <a:pt x="93" y="110"/>
                    </a:lnTo>
                    <a:lnTo>
                      <a:pt x="110" y="129"/>
                    </a:lnTo>
                    <a:lnTo>
                      <a:pt x="117" y="135"/>
                    </a:lnTo>
                    <a:lnTo>
                      <a:pt x="123" y="138"/>
                    </a:lnTo>
                    <a:lnTo>
                      <a:pt x="126" y="138"/>
                    </a:lnTo>
                    <a:lnTo>
                      <a:pt x="128" y="135"/>
                    </a:lnTo>
                    <a:lnTo>
                      <a:pt x="128" y="131"/>
                    </a:lnTo>
                    <a:lnTo>
                      <a:pt x="126" y="126"/>
                    </a:lnTo>
                    <a:lnTo>
                      <a:pt x="119" y="113"/>
                    </a:lnTo>
                    <a:lnTo>
                      <a:pt x="116" y="108"/>
                    </a:lnTo>
                    <a:lnTo>
                      <a:pt x="111" y="104"/>
                    </a:lnTo>
                    <a:lnTo>
                      <a:pt x="107" y="99"/>
                    </a:lnTo>
                    <a:lnTo>
                      <a:pt x="102" y="89"/>
                    </a:lnTo>
                    <a:lnTo>
                      <a:pt x="96" y="63"/>
                    </a:lnTo>
                    <a:lnTo>
                      <a:pt x="90" y="39"/>
                    </a:lnTo>
                    <a:lnTo>
                      <a:pt x="89" y="28"/>
                    </a:lnTo>
                    <a:lnTo>
                      <a:pt x="113" y="60"/>
                    </a:lnTo>
                    <a:lnTo>
                      <a:pt x="137" y="89"/>
                    </a:lnTo>
                    <a:lnTo>
                      <a:pt x="161" y="116"/>
                    </a:lnTo>
                    <a:lnTo>
                      <a:pt x="176" y="129"/>
                    </a:lnTo>
                    <a:lnTo>
                      <a:pt x="187" y="135"/>
                    </a:lnTo>
                    <a:lnTo>
                      <a:pt x="194" y="137"/>
                    </a:lnTo>
                    <a:lnTo>
                      <a:pt x="197" y="135"/>
                    </a:lnTo>
                    <a:lnTo>
                      <a:pt x="199" y="135"/>
                    </a:lnTo>
                    <a:lnTo>
                      <a:pt x="197" y="135"/>
                    </a:lnTo>
                    <a:lnTo>
                      <a:pt x="190" y="143"/>
                    </a:lnTo>
                    <a:lnTo>
                      <a:pt x="181" y="155"/>
                    </a:lnTo>
                    <a:lnTo>
                      <a:pt x="176" y="162"/>
                    </a:lnTo>
                    <a:lnTo>
                      <a:pt x="173" y="172"/>
                    </a:lnTo>
                    <a:lnTo>
                      <a:pt x="171" y="179"/>
                    </a:lnTo>
                    <a:lnTo>
                      <a:pt x="173" y="188"/>
                    </a:lnTo>
                    <a:lnTo>
                      <a:pt x="174" y="194"/>
                    </a:lnTo>
                    <a:lnTo>
                      <a:pt x="179" y="199"/>
                    </a:lnTo>
                    <a:lnTo>
                      <a:pt x="190" y="211"/>
                    </a:lnTo>
                    <a:lnTo>
                      <a:pt x="205" y="223"/>
                    </a:lnTo>
                    <a:lnTo>
                      <a:pt x="223" y="235"/>
                    </a:lnTo>
                    <a:lnTo>
                      <a:pt x="242" y="245"/>
                    </a:lnTo>
                    <a:lnTo>
                      <a:pt x="260" y="253"/>
                    </a:lnTo>
                    <a:lnTo>
                      <a:pt x="277" y="259"/>
                    </a:lnTo>
                    <a:lnTo>
                      <a:pt x="291" y="260"/>
                    </a:lnTo>
                    <a:lnTo>
                      <a:pt x="345" y="260"/>
                    </a:lnTo>
                    <a:lnTo>
                      <a:pt x="372" y="300"/>
                    </a:lnTo>
                    <a:lnTo>
                      <a:pt x="376" y="300"/>
                    </a:lnTo>
                    <a:lnTo>
                      <a:pt x="381" y="300"/>
                    </a:lnTo>
                    <a:lnTo>
                      <a:pt x="388" y="303"/>
                    </a:lnTo>
                    <a:lnTo>
                      <a:pt x="397" y="306"/>
                    </a:lnTo>
                    <a:lnTo>
                      <a:pt x="407" y="312"/>
                    </a:lnTo>
                    <a:lnTo>
                      <a:pt x="417" y="321"/>
                    </a:lnTo>
                    <a:lnTo>
                      <a:pt x="429" y="334"/>
                    </a:lnTo>
                    <a:lnTo>
                      <a:pt x="435" y="340"/>
                    </a:lnTo>
                    <a:lnTo>
                      <a:pt x="443" y="348"/>
                    </a:lnTo>
                    <a:lnTo>
                      <a:pt x="462" y="360"/>
                    </a:lnTo>
                    <a:lnTo>
                      <a:pt x="483" y="370"/>
                    </a:lnTo>
                    <a:lnTo>
                      <a:pt x="504" y="381"/>
                    </a:lnTo>
                    <a:lnTo>
                      <a:pt x="542" y="395"/>
                    </a:lnTo>
                    <a:lnTo>
                      <a:pt x="559" y="399"/>
                    </a:lnTo>
                    <a:lnTo>
                      <a:pt x="544" y="441"/>
                    </a:lnTo>
                    <a:lnTo>
                      <a:pt x="536" y="446"/>
                    </a:lnTo>
                    <a:lnTo>
                      <a:pt x="523" y="456"/>
                    </a:lnTo>
                    <a:lnTo>
                      <a:pt x="514" y="465"/>
                    </a:lnTo>
                    <a:lnTo>
                      <a:pt x="506" y="473"/>
                    </a:lnTo>
                    <a:lnTo>
                      <a:pt x="500" y="482"/>
                    </a:lnTo>
                    <a:lnTo>
                      <a:pt x="497" y="491"/>
                    </a:lnTo>
                    <a:lnTo>
                      <a:pt x="497" y="498"/>
                    </a:lnTo>
                    <a:lnTo>
                      <a:pt x="497" y="508"/>
                    </a:lnTo>
                    <a:lnTo>
                      <a:pt x="498" y="517"/>
                    </a:lnTo>
                    <a:lnTo>
                      <a:pt x="501" y="526"/>
                    </a:lnTo>
                    <a:lnTo>
                      <a:pt x="509" y="544"/>
                    </a:lnTo>
                    <a:lnTo>
                      <a:pt x="517" y="563"/>
                    </a:lnTo>
                    <a:lnTo>
                      <a:pt x="521" y="572"/>
                    </a:lnTo>
                    <a:lnTo>
                      <a:pt x="527" y="581"/>
                    </a:lnTo>
                    <a:lnTo>
                      <a:pt x="541" y="595"/>
                    </a:lnTo>
                    <a:lnTo>
                      <a:pt x="553" y="605"/>
                    </a:lnTo>
                    <a:lnTo>
                      <a:pt x="556" y="612"/>
                    </a:lnTo>
                    <a:lnTo>
                      <a:pt x="559" y="616"/>
                    </a:lnTo>
                    <a:lnTo>
                      <a:pt x="565" y="636"/>
                    </a:lnTo>
                    <a:lnTo>
                      <a:pt x="569" y="648"/>
                    </a:lnTo>
                    <a:lnTo>
                      <a:pt x="577" y="661"/>
                    </a:lnTo>
                    <a:lnTo>
                      <a:pt x="584" y="675"/>
                    </a:lnTo>
                    <a:lnTo>
                      <a:pt x="595" y="687"/>
                    </a:lnTo>
                    <a:lnTo>
                      <a:pt x="601" y="691"/>
                    </a:lnTo>
                    <a:lnTo>
                      <a:pt x="607" y="696"/>
                    </a:lnTo>
                    <a:lnTo>
                      <a:pt x="613" y="699"/>
                    </a:lnTo>
                    <a:lnTo>
                      <a:pt x="621" y="700"/>
                    </a:lnTo>
                    <a:lnTo>
                      <a:pt x="633" y="705"/>
                    </a:lnTo>
                    <a:lnTo>
                      <a:pt x="643" y="711"/>
                    </a:lnTo>
                    <a:lnTo>
                      <a:pt x="651" y="718"/>
                    </a:lnTo>
                    <a:lnTo>
                      <a:pt x="655" y="728"/>
                    </a:lnTo>
                    <a:lnTo>
                      <a:pt x="660" y="738"/>
                    </a:lnTo>
                    <a:lnTo>
                      <a:pt x="663" y="749"/>
                    </a:lnTo>
                    <a:lnTo>
                      <a:pt x="666" y="770"/>
                    </a:lnTo>
                    <a:lnTo>
                      <a:pt x="669" y="794"/>
                    </a:lnTo>
                    <a:lnTo>
                      <a:pt x="669" y="824"/>
                    </a:lnTo>
                    <a:lnTo>
                      <a:pt x="669" y="841"/>
                    </a:lnTo>
                    <a:lnTo>
                      <a:pt x="666" y="854"/>
                    </a:lnTo>
                    <a:lnTo>
                      <a:pt x="663" y="866"/>
                    </a:lnTo>
                    <a:lnTo>
                      <a:pt x="658" y="877"/>
                    </a:lnTo>
                    <a:lnTo>
                      <a:pt x="654" y="886"/>
                    </a:lnTo>
                    <a:lnTo>
                      <a:pt x="652" y="898"/>
                    </a:lnTo>
                    <a:lnTo>
                      <a:pt x="652" y="910"/>
                    </a:lnTo>
                    <a:lnTo>
                      <a:pt x="652" y="922"/>
                    </a:lnTo>
                    <a:lnTo>
                      <a:pt x="657" y="943"/>
                    </a:lnTo>
                    <a:lnTo>
                      <a:pt x="658" y="957"/>
                    </a:lnTo>
                    <a:lnTo>
                      <a:pt x="657" y="964"/>
                    </a:lnTo>
                    <a:lnTo>
                      <a:pt x="652" y="976"/>
                    </a:lnTo>
                    <a:lnTo>
                      <a:pt x="639" y="1005"/>
                    </a:lnTo>
                    <a:lnTo>
                      <a:pt x="621" y="1045"/>
                    </a:lnTo>
                    <a:lnTo>
                      <a:pt x="613" y="1217"/>
                    </a:lnTo>
                    <a:lnTo>
                      <a:pt x="613" y="1354"/>
                    </a:lnTo>
                    <a:lnTo>
                      <a:pt x="613" y="1360"/>
                    </a:lnTo>
                    <a:lnTo>
                      <a:pt x="614" y="1366"/>
                    </a:lnTo>
                    <a:lnTo>
                      <a:pt x="616" y="1369"/>
                    </a:lnTo>
                    <a:lnTo>
                      <a:pt x="619" y="1374"/>
                    </a:lnTo>
                    <a:lnTo>
                      <a:pt x="625" y="1378"/>
                    </a:lnTo>
                    <a:lnTo>
                      <a:pt x="634" y="1381"/>
                    </a:lnTo>
                    <a:lnTo>
                      <a:pt x="642" y="1383"/>
                    </a:lnTo>
                    <a:lnTo>
                      <a:pt x="648" y="1383"/>
                    </a:lnTo>
                    <a:lnTo>
                      <a:pt x="654" y="1381"/>
                    </a:lnTo>
                    <a:lnTo>
                      <a:pt x="669" y="1368"/>
                    </a:lnTo>
                    <a:lnTo>
                      <a:pt x="681" y="1354"/>
                    </a:lnTo>
                    <a:lnTo>
                      <a:pt x="685" y="1347"/>
                    </a:lnTo>
                    <a:lnTo>
                      <a:pt x="688" y="1339"/>
                    </a:lnTo>
                    <a:lnTo>
                      <a:pt x="697" y="1324"/>
                    </a:lnTo>
                    <a:lnTo>
                      <a:pt x="708" y="1306"/>
                    </a:lnTo>
                    <a:lnTo>
                      <a:pt x="727" y="1279"/>
                    </a:lnTo>
                    <a:lnTo>
                      <a:pt x="731" y="1271"/>
                    </a:lnTo>
                    <a:lnTo>
                      <a:pt x="732" y="1262"/>
                    </a:lnTo>
                    <a:lnTo>
                      <a:pt x="738" y="1237"/>
                    </a:lnTo>
                    <a:lnTo>
                      <a:pt x="741" y="1205"/>
                    </a:lnTo>
                    <a:lnTo>
                      <a:pt x="743" y="1175"/>
                    </a:lnTo>
                    <a:lnTo>
                      <a:pt x="744" y="1163"/>
                    </a:lnTo>
                    <a:lnTo>
                      <a:pt x="747" y="1152"/>
                    </a:lnTo>
                    <a:lnTo>
                      <a:pt x="752" y="1143"/>
                    </a:lnTo>
                    <a:lnTo>
                      <a:pt x="758" y="1137"/>
                    </a:lnTo>
                    <a:lnTo>
                      <a:pt x="770" y="1127"/>
                    </a:lnTo>
                    <a:lnTo>
                      <a:pt x="774" y="1121"/>
                    </a:lnTo>
                    <a:lnTo>
                      <a:pt x="777" y="1113"/>
                    </a:lnTo>
                    <a:lnTo>
                      <a:pt x="779" y="1107"/>
                    </a:lnTo>
                    <a:lnTo>
                      <a:pt x="782" y="1100"/>
                    </a:lnTo>
                    <a:lnTo>
                      <a:pt x="786" y="1094"/>
                    </a:lnTo>
                    <a:lnTo>
                      <a:pt x="791" y="1086"/>
                    </a:lnTo>
                    <a:lnTo>
                      <a:pt x="797" y="1080"/>
                    </a:lnTo>
                    <a:lnTo>
                      <a:pt x="804" y="1076"/>
                    </a:lnTo>
                    <a:lnTo>
                      <a:pt x="813" y="1071"/>
                    </a:lnTo>
                    <a:lnTo>
                      <a:pt x="822" y="1068"/>
                    </a:lnTo>
                    <a:lnTo>
                      <a:pt x="833" y="1065"/>
                    </a:lnTo>
                    <a:lnTo>
                      <a:pt x="841" y="1061"/>
                    </a:lnTo>
                    <a:lnTo>
                      <a:pt x="856" y="1051"/>
                    </a:lnTo>
                    <a:lnTo>
                      <a:pt x="865" y="1044"/>
                    </a:lnTo>
                    <a:lnTo>
                      <a:pt x="869" y="1041"/>
                    </a:lnTo>
                    <a:lnTo>
                      <a:pt x="837" y="1011"/>
                    </a:lnTo>
                    <a:lnTo>
                      <a:pt x="887" y="988"/>
                    </a:lnTo>
                    <a:lnTo>
                      <a:pt x="896" y="982"/>
                    </a:lnTo>
                    <a:lnTo>
                      <a:pt x="907" y="973"/>
                    </a:lnTo>
                    <a:lnTo>
                      <a:pt x="934" y="946"/>
                    </a:lnTo>
                    <a:lnTo>
                      <a:pt x="961" y="919"/>
                    </a:lnTo>
                    <a:lnTo>
                      <a:pt x="970" y="908"/>
                    </a:lnTo>
                    <a:lnTo>
                      <a:pt x="976" y="899"/>
                    </a:lnTo>
                    <a:lnTo>
                      <a:pt x="982" y="884"/>
                    </a:lnTo>
                    <a:lnTo>
                      <a:pt x="988" y="868"/>
                    </a:lnTo>
                    <a:lnTo>
                      <a:pt x="994" y="847"/>
                    </a:lnTo>
                    <a:lnTo>
                      <a:pt x="1006" y="844"/>
                    </a:lnTo>
                    <a:lnTo>
                      <a:pt x="1029" y="833"/>
                    </a:lnTo>
                    <a:lnTo>
                      <a:pt x="1042" y="827"/>
                    </a:lnTo>
                    <a:lnTo>
                      <a:pt x="1053" y="821"/>
                    </a:lnTo>
                    <a:lnTo>
                      <a:pt x="1061" y="812"/>
                    </a:lnTo>
                    <a:lnTo>
                      <a:pt x="1064" y="809"/>
                    </a:lnTo>
                    <a:lnTo>
                      <a:pt x="1064" y="804"/>
                    </a:lnTo>
                    <a:lnTo>
                      <a:pt x="1064" y="764"/>
                    </a:lnTo>
                    <a:lnTo>
                      <a:pt x="1062" y="744"/>
                    </a:lnTo>
                    <a:lnTo>
                      <a:pt x="1061" y="728"/>
                    </a:lnTo>
                    <a:lnTo>
                      <a:pt x="1059" y="723"/>
                    </a:lnTo>
                    <a:lnTo>
                      <a:pt x="1062" y="723"/>
                    </a:lnTo>
                    <a:lnTo>
                      <a:pt x="1067" y="725"/>
                    </a:lnTo>
                    <a:lnTo>
                      <a:pt x="1073" y="725"/>
                    </a:lnTo>
                    <a:lnTo>
                      <a:pt x="1077" y="723"/>
                    </a:lnTo>
                    <a:lnTo>
                      <a:pt x="1082" y="721"/>
                    </a:lnTo>
                    <a:lnTo>
                      <a:pt x="1088" y="717"/>
                    </a:lnTo>
                    <a:lnTo>
                      <a:pt x="1095" y="711"/>
                    </a:lnTo>
                    <a:lnTo>
                      <a:pt x="1103" y="702"/>
                    </a:lnTo>
                    <a:lnTo>
                      <a:pt x="1110" y="690"/>
                    </a:lnTo>
                    <a:lnTo>
                      <a:pt x="1119" y="676"/>
                    </a:lnTo>
                    <a:lnTo>
                      <a:pt x="1128" y="658"/>
                    </a:lnTo>
                    <a:lnTo>
                      <a:pt x="1145" y="625"/>
                    </a:lnTo>
                    <a:lnTo>
                      <a:pt x="1149" y="612"/>
                    </a:lnTo>
                    <a:lnTo>
                      <a:pt x="1152" y="601"/>
                    </a:lnTo>
                    <a:lnTo>
                      <a:pt x="1154" y="592"/>
                    </a:lnTo>
                    <a:lnTo>
                      <a:pt x="1154" y="584"/>
                    </a:lnTo>
                    <a:lnTo>
                      <a:pt x="1154" y="578"/>
                    </a:lnTo>
                    <a:lnTo>
                      <a:pt x="1152" y="572"/>
                    </a:lnTo>
                    <a:lnTo>
                      <a:pt x="1146" y="565"/>
                    </a:lnTo>
                    <a:lnTo>
                      <a:pt x="1140" y="559"/>
                    </a:lnTo>
                    <a:lnTo>
                      <a:pt x="1136" y="553"/>
                    </a:lnTo>
                    <a:lnTo>
                      <a:pt x="1134" y="548"/>
                    </a:lnTo>
                    <a:lnTo>
                      <a:pt x="1133" y="544"/>
                    </a:lnTo>
                    <a:close/>
                  </a:path>
                </a:pathLst>
              </a:custGeom>
              <a:solidFill>
                <a:srgbClr val="99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4" name="AutoShape 103"/>
            <p:cNvSpPr>
              <a:spLocks noChangeArrowheads="1"/>
            </p:cNvSpPr>
            <p:nvPr/>
          </p:nvSpPr>
          <p:spPr bwMode="auto">
            <a:xfrm>
              <a:off x="360363" y="285749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North America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AutoShape 104"/>
            <p:cNvSpPr>
              <a:spLocks noChangeArrowheads="1"/>
            </p:cNvSpPr>
            <p:nvPr/>
          </p:nvSpPr>
          <p:spPr bwMode="auto">
            <a:xfrm>
              <a:off x="0" y="3309937"/>
              <a:ext cx="1584325" cy="287337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South America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Oval 105"/>
            <p:cNvSpPr>
              <a:spLocks noChangeArrowheads="1"/>
            </p:cNvSpPr>
            <p:nvPr/>
          </p:nvSpPr>
          <p:spPr bwMode="auto">
            <a:xfrm>
              <a:off x="1476375" y="1365249"/>
              <a:ext cx="144463" cy="144463"/>
            </a:xfrm>
            <a:prstGeom prst="ellipse">
              <a:avLst/>
            </a:prstGeom>
            <a:solidFill>
              <a:srgbClr val="FF66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7" name="Oval 106"/>
            <p:cNvSpPr>
              <a:spLocks noChangeArrowheads="1"/>
            </p:cNvSpPr>
            <p:nvPr/>
          </p:nvSpPr>
          <p:spPr bwMode="auto">
            <a:xfrm>
              <a:off x="2844800" y="3381374"/>
              <a:ext cx="144463" cy="144463"/>
            </a:xfrm>
            <a:prstGeom prst="ellipse">
              <a:avLst/>
            </a:prstGeom>
            <a:solidFill>
              <a:srgbClr val="FF66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88" name="AutoShape 107"/>
            <p:cNvCxnSpPr>
              <a:cxnSpLocks noChangeShapeType="1"/>
              <a:stCxn id="84" idx="2"/>
              <a:endCxn id="86" idx="0"/>
            </p:cNvCxnSpPr>
            <p:nvPr/>
          </p:nvCxnSpPr>
          <p:spPr bwMode="auto">
            <a:xfrm>
              <a:off x="1152525" y="573087"/>
              <a:ext cx="396875" cy="782637"/>
            </a:xfrm>
            <a:prstGeom prst="straightConnector1">
              <a:avLst/>
            </a:prstGeom>
            <a:noFill/>
            <a:ln w="952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AutoShape 108"/>
            <p:cNvCxnSpPr>
              <a:cxnSpLocks noChangeShapeType="1"/>
              <a:stCxn id="85" idx="3"/>
              <a:endCxn id="87" idx="2"/>
            </p:cNvCxnSpPr>
            <p:nvPr/>
          </p:nvCxnSpPr>
          <p:spPr bwMode="auto">
            <a:xfrm>
              <a:off x="1584325" y="3454399"/>
              <a:ext cx="1250950" cy="0"/>
            </a:xfrm>
            <a:prstGeom prst="straightConnector1">
              <a:avLst/>
            </a:prstGeom>
            <a:noFill/>
            <a:ln w="952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0" name="Group 24"/>
            <p:cNvGrpSpPr>
              <a:grpSpLocks/>
            </p:cNvGrpSpPr>
            <p:nvPr/>
          </p:nvGrpSpPr>
          <p:grpSpPr bwMode="auto">
            <a:xfrm>
              <a:off x="3787775" y="342899"/>
              <a:ext cx="4324350" cy="2014538"/>
              <a:chOff x="0" y="0"/>
              <a:chExt cx="2724" cy="1269"/>
            </a:xfrm>
          </p:grpSpPr>
          <p:sp>
            <p:nvSpPr>
              <p:cNvPr id="146" name="Freeform 110"/>
              <p:cNvSpPr>
                <a:spLocks/>
              </p:cNvSpPr>
              <p:nvPr/>
            </p:nvSpPr>
            <p:spPr bwMode="auto">
              <a:xfrm>
                <a:off x="0" y="0"/>
                <a:ext cx="2724" cy="1269"/>
              </a:xfrm>
              <a:custGeom>
                <a:avLst/>
                <a:gdLst>
                  <a:gd name="T0" fmla="*/ 2715 w 2724"/>
                  <a:gd name="T1" fmla="*/ 463 h 1269"/>
                  <a:gd name="T2" fmla="*/ 2655 w 2724"/>
                  <a:gd name="T3" fmla="*/ 429 h 1269"/>
                  <a:gd name="T4" fmla="*/ 2477 w 2724"/>
                  <a:gd name="T5" fmla="*/ 359 h 1269"/>
                  <a:gd name="T6" fmla="*/ 2459 w 2724"/>
                  <a:gd name="T7" fmla="*/ 402 h 1269"/>
                  <a:gd name="T8" fmla="*/ 2331 w 2724"/>
                  <a:gd name="T9" fmla="*/ 369 h 1269"/>
                  <a:gd name="T10" fmla="*/ 2120 w 2724"/>
                  <a:gd name="T11" fmla="*/ 264 h 1269"/>
                  <a:gd name="T12" fmla="*/ 2016 w 2724"/>
                  <a:gd name="T13" fmla="*/ 298 h 1269"/>
                  <a:gd name="T14" fmla="*/ 1887 w 2724"/>
                  <a:gd name="T15" fmla="*/ 187 h 1269"/>
                  <a:gd name="T16" fmla="*/ 1653 w 2724"/>
                  <a:gd name="T17" fmla="*/ 179 h 1269"/>
                  <a:gd name="T18" fmla="*/ 1661 w 2724"/>
                  <a:gd name="T19" fmla="*/ 56 h 1269"/>
                  <a:gd name="T20" fmla="*/ 1285 w 2724"/>
                  <a:gd name="T21" fmla="*/ 214 h 1269"/>
                  <a:gd name="T22" fmla="*/ 1273 w 2724"/>
                  <a:gd name="T23" fmla="*/ 312 h 1269"/>
                  <a:gd name="T24" fmla="*/ 1169 w 2724"/>
                  <a:gd name="T25" fmla="*/ 368 h 1269"/>
                  <a:gd name="T26" fmla="*/ 1145 w 2724"/>
                  <a:gd name="T27" fmla="*/ 461 h 1269"/>
                  <a:gd name="T28" fmla="*/ 1121 w 2724"/>
                  <a:gd name="T29" fmla="*/ 393 h 1269"/>
                  <a:gd name="T30" fmla="*/ 1100 w 2724"/>
                  <a:gd name="T31" fmla="*/ 280 h 1269"/>
                  <a:gd name="T32" fmla="*/ 1037 w 2724"/>
                  <a:gd name="T33" fmla="*/ 386 h 1269"/>
                  <a:gd name="T34" fmla="*/ 999 w 2724"/>
                  <a:gd name="T35" fmla="*/ 386 h 1269"/>
                  <a:gd name="T36" fmla="*/ 818 w 2724"/>
                  <a:gd name="T37" fmla="*/ 440 h 1269"/>
                  <a:gd name="T38" fmla="*/ 624 w 2724"/>
                  <a:gd name="T39" fmla="*/ 550 h 1269"/>
                  <a:gd name="T40" fmla="*/ 658 w 2724"/>
                  <a:gd name="T41" fmla="*/ 511 h 1269"/>
                  <a:gd name="T42" fmla="*/ 672 w 2724"/>
                  <a:gd name="T43" fmla="*/ 428 h 1269"/>
                  <a:gd name="T44" fmla="*/ 548 w 2724"/>
                  <a:gd name="T45" fmla="*/ 362 h 1269"/>
                  <a:gd name="T46" fmla="*/ 431 w 2724"/>
                  <a:gd name="T47" fmla="*/ 387 h 1269"/>
                  <a:gd name="T48" fmla="*/ 360 w 2724"/>
                  <a:gd name="T49" fmla="*/ 470 h 1269"/>
                  <a:gd name="T50" fmla="*/ 345 w 2724"/>
                  <a:gd name="T51" fmla="*/ 796 h 1269"/>
                  <a:gd name="T52" fmla="*/ 481 w 2724"/>
                  <a:gd name="T53" fmla="*/ 535 h 1269"/>
                  <a:gd name="T54" fmla="*/ 444 w 2724"/>
                  <a:gd name="T55" fmla="*/ 597 h 1269"/>
                  <a:gd name="T56" fmla="*/ 512 w 2724"/>
                  <a:gd name="T57" fmla="*/ 690 h 1269"/>
                  <a:gd name="T58" fmla="*/ 276 w 2724"/>
                  <a:gd name="T59" fmla="*/ 848 h 1269"/>
                  <a:gd name="T60" fmla="*/ 238 w 2724"/>
                  <a:gd name="T61" fmla="*/ 868 h 1269"/>
                  <a:gd name="T62" fmla="*/ 111 w 2724"/>
                  <a:gd name="T63" fmla="*/ 1055 h 1269"/>
                  <a:gd name="T64" fmla="*/ 0 w 2724"/>
                  <a:gd name="T65" fmla="*/ 1144 h 1269"/>
                  <a:gd name="T66" fmla="*/ 211 w 2724"/>
                  <a:gd name="T67" fmla="*/ 1073 h 1269"/>
                  <a:gd name="T68" fmla="*/ 309 w 2724"/>
                  <a:gd name="T69" fmla="*/ 1100 h 1269"/>
                  <a:gd name="T70" fmla="*/ 417 w 2724"/>
                  <a:gd name="T71" fmla="*/ 1151 h 1269"/>
                  <a:gd name="T72" fmla="*/ 467 w 2724"/>
                  <a:gd name="T73" fmla="*/ 1132 h 1269"/>
                  <a:gd name="T74" fmla="*/ 589 w 2724"/>
                  <a:gd name="T75" fmla="*/ 1043 h 1269"/>
                  <a:gd name="T76" fmla="*/ 684 w 2724"/>
                  <a:gd name="T77" fmla="*/ 1089 h 1269"/>
                  <a:gd name="T78" fmla="*/ 533 w 2724"/>
                  <a:gd name="T79" fmla="*/ 1156 h 1269"/>
                  <a:gd name="T80" fmla="*/ 613 w 2724"/>
                  <a:gd name="T81" fmla="*/ 1210 h 1269"/>
                  <a:gd name="T82" fmla="*/ 619 w 2724"/>
                  <a:gd name="T83" fmla="*/ 1257 h 1269"/>
                  <a:gd name="T84" fmla="*/ 756 w 2724"/>
                  <a:gd name="T85" fmla="*/ 1215 h 1269"/>
                  <a:gd name="T86" fmla="*/ 915 w 2724"/>
                  <a:gd name="T87" fmla="*/ 1202 h 1269"/>
                  <a:gd name="T88" fmla="*/ 1010 w 2724"/>
                  <a:gd name="T89" fmla="*/ 1234 h 1269"/>
                  <a:gd name="T90" fmla="*/ 1248 w 2724"/>
                  <a:gd name="T91" fmla="*/ 1099 h 1269"/>
                  <a:gd name="T92" fmla="*/ 1370 w 2724"/>
                  <a:gd name="T93" fmla="*/ 984 h 1269"/>
                  <a:gd name="T94" fmla="*/ 1504 w 2724"/>
                  <a:gd name="T95" fmla="*/ 972 h 1269"/>
                  <a:gd name="T96" fmla="*/ 1715 w 2724"/>
                  <a:gd name="T97" fmla="*/ 992 h 1269"/>
                  <a:gd name="T98" fmla="*/ 1819 w 2724"/>
                  <a:gd name="T99" fmla="*/ 989 h 1269"/>
                  <a:gd name="T100" fmla="*/ 1867 w 2724"/>
                  <a:gd name="T101" fmla="*/ 1062 h 1269"/>
                  <a:gd name="T102" fmla="*/ 1871 w 2724"/>
                  <a:gd name="T103" fmla="*/ 1168 h 1269"/>
                  <a:gd name="T104" fmla="*/ 2013 w 2724"/>
                  <a:gd name="T105" fmla="*/ 1010 h 1269"/>
                  <a:gd name="T106" fmla="*/ 2037 w 2724"/>
                  <a:gd name="T107" fmla="*/ 835 h 1269"/>
                  <a:gd name="T108" fmla="*/ 2073 w 2724"/>
                  <a:gd name="T109" fmla="*/ 699 h 1269"/>
                  <a:gd name="T110" fmla="*/ 2283 w 2724"/>
                  <a:gd name="T111" fmla="*/ 773 h 1269"/>
                  <a:gd name="T112" fmla="*/ 2366 w 2724"/>
                  <a:gd name="T113" fmla="*/ 782 h 1269"/>
                  <a:gd name="T114" fmla="*/ 2459 w 2724"/>
                  <a:gd name="T115" fmla="*/ 662 h 1269"/>
                  <a:gd name="T116" fmla="*/ 2587 w 2724"/>
                  <a:gd name="T117" fmla="*/ 562 h 1269"/>
                  <a:gd name="T118" fmla="*/ 2628 w 2724"/>
                  <a:gd name="T119" fmla="*/ 505 h 1269"/>
                  <a:gd name="T120" fmla="*/ 2685 w 2724"/>
                  <a:gd name="T121" fmla="*/ 533 h 1269"/>
                  <a:gd name="T122" fmla="*/ 0 w 2724"/>
                  <a:gd name="T123" fmla="*/ 0 h 1269"/>
                  <a:gd name="T124" fmla="*/ 2724 w 2724"/>
                  <a:gd name="T125" fmla="*/ 1269 h 1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T122" t="T123" r="T124" b="T125"/>
                <a:pathLst>
                  <a:path w="2724" h="1269">
                    <a:moveTo>
                      <a:pt x="2705" y="500"/>
                    </a:moveTo>
                    <a:lnTo>
                      <a:pt x="2705" y="500"/>
                    </a:lnTo>
                    <a:lnTo>
                      <a:pt x="2711" y="494"/>
                    </a:lnTo>
                    <a:lnTo>
                      <a:pt x="2715" y="488"/>
                    </a:lnTo>
                    <a:lnTo>
                      <a:pt x="2721" y="481"/>
                    </a:lnTo>
                    <a:lnTo>
                      <a:pt x="2724" y="475"/>
                    </a:lnTo>
                    <a:lnTo>
                      <a:pt x="2724" y="472"/>
                    </a:lnTo>
                    <a:lnTo>
                      <a:pt x="2724" y="469"/>
                    </a:lnTo>
                    <a:lnTo>
                      <a:pt x="2723" y="466"/>
                    </a:lnTo>
                    <a:lnTo>
                      <a:pt x="2720" y="464"/>
                    </a:lnTo>
                    <a:lnTo>
                      <a:pt x="2715" y="463"/>
                    </a:lnTo>
                    <a:lnTo>
                      <a:pt x="2708" y="463"/>
                    </a:lnTo>
                    <a:lnTo>
                      <a:pt x="2684" y="461"/>
                    </a:lnTo>
                    <a:lnTo>
                      <a:pt x="2675" y="460"/>
                    </a:lnTo>
                    <a:lnTo>
                      <a:pt x="2667" y="458"/>
                    </a:lnTo>
                    <a:lnTo>
                      <a:pt x="2663" y="455"/>
                    </a:lnTo>
                    <a:lnTo>
                      <a:pt x="2660" y="451"/>
                    </a:lnTo>
                    <a:lnTo>
                      <a:pt x="2658" y="446"/>
                    </a:lnTo>
                    <a:lnTo>
                      <a:pt x="2658" y="440"/>
                    </a:lnTo>
                    <a:lnTo>
                      <a:pt x="2660" y="436"/>
                    </a:lnTo>
                    <a:lnTo>
                      <a:pt x="2658" y="434"/>
                    </a:lnTo>
                    <a:lnTo>
                      <a:pt x="2655" y="429"/>
                    </a:lnTo>
                    <a:lnTo>
                      <a:pt x="2649" y="428"/>
                    </a:lnTo>
                    <a:lnTo>
                      <a:pt x="2641" y="428"/>
                    </a:lnTo>
                    <a:lnTo>
                      <a:pt x="2626" y="429"/>
                    </a:lnTo>
                    <a:lnTo>
                      <a:pt x="2620" y="431"/>
                    </a:lnTo>
                    <a:lnTo>
                      <a:pt x="2571" y="366"/>
                    </a:lnTo>
                    <a:lnTo>
                      <a:pt x="2554" y="363"/>
                    </a:lnTo>
                    <a:lnTo>
                      <a:pt x="2538" y="360"/>
                    </a:lnTo>
                    <a:lnTo>
                      <a:pt x="2519" y="357"/>
                    </a:lnTo>
                    <a:lnTo>
                      <a:pt x="2500" y="356"/>
                    </a:lnTo>
                    <a:lnTo>
                      <a:pt x="2483" y="357"/>
                    </a:lnTo>
                    <a:lnTo>
                      <a:pt x="2477" y="359"/>
                    </a:lnTo>
                    <a:lnTo>
                      <a:pt x="2471" y="362"/>
                    </a:lnTo>
                    <a:lnTo>
                      <a:pt x="2468" y="365"/>
                    </a:lnTo>
                    <a:lnTo>
                      <a:pt x="2468" y="371"/>
                    </a:lnTo>
                    <a:lnTo>
                      <a:pt x="2468" y="380"/>
                    </a:lnTo>
                    <a:lnTo>
                      <a:pt x="2471" y="387"/>
                    </a:lnTo>
                    <a:lnTo>
                      <a:pt x="2474" y="392"/>
                    </a:lnTo>
                    <a:lnTo>
                      <a:pt x="2476" y="395"/>
                    </a:lnTo>
                    <a:lnTo>
                      <a:pt x="2477" y="396"/>
                    </a:lnTo>
                    <a:lnTo>
                      <a:pt x="2477" y="398"/>
                    </a:lnTo>
                    <a:lnTo>
                      <a:pt x="2468" y="401"/>
                    </a:lnTo>
                    <a:lnTo>
                      <a:pt x="2459" y="402"/>
                    </a:lnTo>
                    <a:lnTo>
                      <a:pt x="2452" y="401"/>
                    </a:lnTo>
                    <a:lnTo>
                      <a:pt x="2446" y="398"/>
                    </a:lnTo>
                    <a:lnTo>
                      <a:pt x="2438" y="395"/>
                    </a:lnTo>
                    <a:lnTo>
                      <a:pt x="2431" y="390"/>
                    </a:lnTo>
                    <a:lnTo>
                      <a:pt x="2423" y="386"/>
                    </a:lnTo>
                    <a:lnTo>
                      <a:pt x="2412" y="383"/>
                    </a:lnTo>
                    <a:lnTo>
                      <a:pt x="2402" y="381"/>
                    </a:lnTo>
                    <a:lnTo>
                      <a:pt x="2378" y="381"/>
                    </a:lnTo>
                    <a:lnTo>
                      <a:pt x="2355" y="380"/>
                    </a:lnTo>
                    <a:lnTo>
                      <a:pt x="2330" y="378"/>
                    </a:lnTo>
                    <a:lnTo>
                      <a:pt x="2331" y="369"/>
                    </a:lnTo>
                    <a:lnTo>
                      <a:pt x="2331" y="351"/>
                    </a:lnTo>
                    <a:lnTo>
                      <a:pt x="2331" y="342"/>
                    </a:lnTo>
                    <a:lnTo>
                      <a:pt x="2328" y="333"/>
                    </a:lnTo>
                    <a:lnTo>
                      <a:pt x="2324" y="327"/>
                    </a:lnTo>
                    <a:lnTo>
                      <a:pt x="2322" y="326"/>
                    </a:lnTo>
                    <a:lnTo>
                      <a:pt x="2319" y="324"/>
                    </a:lnTo>
                    <a:lnTo>
                      <a:pt x="2238" y="324"/>
                    </a:lnTo>
                    <a:lnTo>
                      <a:pt x="2191" y="322"/>
                    </a:lnTo>
                    <a:lnTo>
                      <a:pt x="2165" y="321"/>
                    </a:lnTo>
                    <a:lnTo>
                      <a:pt x="2150" y="282"/>
                    </a:lnTo>
                    <a:lnTo>
                      <a:pt x="2120" y="264"/>
                    </a:lnTo>
                    <a:lnTo>
                      <a:pt x="2078" y="252"/>
                    </a:lnTo>
                    <a:lnTo>
                      <a:pt x="2072" y="250"/>
                    </a:lnTo>
                    <a:lnTo>
                      <a:pt x="2060" y="247"/>
                    </a:lnTo>
                    <a:lnTo>
                      <a:pt x="2052" y="246"/>
                    </a:lnTo>
                    <a:lnTo>
                      <a:pt x="2046" y="247"/>
                    </a:lnTo>
                    <a:lnTo>
                      <a:pt x="2042" y="250"/>
                    </a:lnTo>
                    <a:lnTo>
                      <a:pt x="2040" y="253"/>
                    </a:lnTo>
                    <a:lnTo>
                      <a:pt x="2039" y="256"/>
                    </a:lnTo>
                    <a:lnTo>
                      <a:pt x="2034" y="279"/>
                    </a:lnTo>
                    <a:lnTo>
                      <a:pt x="2031" y="286"/>
                    </a:lnTo>
                    <a:lnTo>
                      <a:pt x="2016" y="298"/>
                    </a:lnTo>
                    <a:lnTo>
                      <a:pt x="1986" y="298"/>
                    </a:lnTo>
                    <a:lnTo>
                      <a:pt x="1972" y="297"/>
                    </a:lnTo>
                    <a:lnTo>
                      <a:pt x="1965" y="295"/>
                    </a:lnTo>
                    <a:lnTo>
                      <a:pt x="1957" y="294"/>
                    </a:lnTo>
                    <a:lnTo>
                      <a:pt x="1947" y="298"/>
                    </a:lnTo>
                    <a:lnTo>
                      <a:pt x="1933" y="303"/>
                    </a:lnTo>
                    <a:lnTo>
                      <a:pt x="1921" y="304"/>
                    </a:lnTo>
                    <a:lnTo>
                      <a:pt x="1909" y="306"/>
                    </a:lnTo>
                    <a:lnTo>
                      <a:pt x="1897" y="264"/>
                    </a:lnTo>
                    <a:lnTo>
                      <a:pt x="1879" y="217"/>
                    </a:lnTo>
                    <a:lnTo>
                      <a:pt x="1887" y="187"/>
                    </a:lnTo>
                    <a:lnTo>
                      <a:pt x="1810" y="187"/>
                    </a:lnTo>
                    <a:lnTo>
                      <a:pt x="1802" y="209"/>
                    </a:lnTo>
                    <a:lnTo>
                      <a:pt x="1810" y="229"/>
                    </a:lnTo>
                    <a:lnTo>
                      <a:pt x="1810" y="249"/>
                    </a:lnTo>
                    <a:lnTo>
                      <a:pt x="1781" y="235"/>
                    </a:lnTo>
                    <a:lnTo>
                      <a:pt x="1740" y="217"/>
                    </a:lnTo>
                    <a:lnTo>
                      <a:pt x="1724" y="211"/>
                    </a:lnTo>
                    <a:lnTo>
                      <a:pt x="1701" y="203"/>
                    </a:lnTo>
                    <a:lnTo>
                      <a:pt x="1673" y="194"/>
                    </a:lnTo>
                    <a:lnTo>
                      <a:pt x="1673" y="175"/>
                    </a:lnTo>
                    <a:lnTo>
                      <a:pt x="1653" y="179"/>
                    </a:lnTo>
                    <a:lnTo>
                      <a:pt x="1611" y="209"/>
                    </a:lnTo>
                    <a:lnTo>
                      <a:pt x="1645" y="152"/>
                    </a:lnTo>
                    <a:lnTo>
                      <a:pt x="1673" y="115"/>
                    </a:lnTo>
                    <a:lnTo>
                      <a:pt x="1674" y="107"/>
                    </a:lnTo>
                    <a:lnTo>
                      <a:pt x="1676" y="89"/>
                    </a:lnTo>
                    <a:lnTo>
                      <a:pt x="1677" y="80"/>
                    </a:lnTo>
                    <a:lnTo>
                      <a:pt x="1677" y="71"/>
                    </a:lnTo>
                    <a:lnTo>
                      <a:pt x="1676" y="63"/>
                    </a:lnTo>
                    <a:lnTo>
                      <a:pt x="1674" y="62"/>
                    </a:lnTo>
                    <a:lnTo>
                      <a:pt x="1673" y="60"/>
                    </a:lnTo>
                    <a:lnTo>
                      <a:pt x="1661" y="56"/>
                    </a:lnTo>
                    <a:lnTo>
                      <a:pt x="1648" y="48"/>
                    </a:lnTo>
                    <a:lnTo>
                      <a:pt x="1633" y="38"/>
                    </a:lnTo>
                    <a:lnTo>
                      <a:pt x="1596" y="60"/>
                    </a:lnTo>
                    <a:lnTo>
                      <a:pt x="1576" y="23"/>
                    </a:lnTo>
                    <a:lnTo>
                      <a:pt x="1576" y="0"/>
                    </a:lnTo>
                    <a:lnTo>
                      <a:pt x="1534" y="0"/>
                    </a:lnTo>
                    <a:lnTo>
                      <a:pt x="1514" y="45"/>
                    </a:lnTo>
                    <a:lnTo>
                      <a:pt x="1484" y="92"/>
                    </a:lnTo>
                    <a:lnTo>
                      <a:pt x="1377" y="83"/>
                    </a:lnTo>
                    <a:lnTo>
                      <a:pt x="1290" y="172"/>
                    </a:lnTo>
                    <a:lnTo>
                      <a:pt x="1285" y="214"/>
                    </a:lnTo>
                    <a:lnTo>
                      <a:pt x="1236" y="217"/>
                    </a:lnTo>
                    <a:lnTo>
                      <a:pt x="1234" y="223"/>
                    </a:lnTo>
                    <a:lnTo>
                      <a:pt x="1233" y="237"/>
                    </a:lnTo>
                    <a:lnTo>
                      <a:pt x="1231" y="246"/>
                    </a:lnTo>
                    <a:lnTo>
                      <a:pt x="1233" y="255"/>
                    </a:lnTo>
                    <a:lnTo>
                      <a:pt x="1236" y="264"/>
                    </a:lnTo>
                    <a:lnTo>
                      <a:pt x="1240" y="271"/>
                    </a:lnTo>
                    <a:lnTo>
                      <a:pt x="1252" y="285"/>
                    </a:lnTo>
                    <a:lnTo>
                      <a:pt x="1263" y="295"/>
                    </a:lnTo>
                    <a:lnTo>
                      <a:pt x="1270" y="306"/>
                    </a:lnTo>
                    <a:lnTo>
                      <a:pt x="1273" y="312"/>
                    </a:lnTo>
                    <a:lnTo>
                      <a:pt x="1275" y="316"/>
                    </a:lnTo>
                    <a:lnTo>
                      <a:pt x="1273" y="319"/>
                    </a:lnTo>
                    <a:lnTo>
                      <a:pt x="1272" y="319"/>
                    </a:lnTo>
                    <a:lnTo>
                      <a:pt x="1264" y="318"/>
                    </a:lnTo>
                    <a:lnTo>
                      <a:pt x="1254" y="313"/>
                    </a:lnTo>
                    <a:lnTo>
                      <a:pt x="1242" y="307"/>
                    </a:lnTo>
                    <a:lnTo>
                      <a:pt x="1219" y="294"/>
                    </a:lnTo>
                    <a:lnTo>
                      <a:pt x="1208" y="286"/>
                    </a:lnTo>
                    <a:lnTo>
                      <a:pt x="1171" y="279"/>
                    </a:lnTo>
                    <a:lnTo>
                      <a:pt x="1171" y="363"/>
                    </a:lnTo>
                    <a:lnTo>
                      <a:pt x="1169" y="368"/>
                    </a:lnTo>
                    <a:lnTo>
                      <a:pt x="1168" y="372"/>
                    </a:lnTo>
                    <a:lnTo>
                      <a:pt x="1165" y="378"/>
                    </a:lnTo>
                    <a:lnTo>
                      <a:pt x="1163" y="384"/>
                    </a:lnTo>
                    <a:lnTo>
                      <a:pt x="1165" y="390"/>
                    </a:lnTo>
                    <a:lnTo>
                      <a:pt x="1169" y="396"/>
                    </a:lnTo>
                    <a:lnTo>
                      <a:pt x="1178" y="402"/>
                    </a:lnTo>
                    <a:lnTo>
                      <a:pt x="1193" y="408"/>
                    </a:lnTo>
                    <a:lnTo>
                      <a:pt x="1186" y="431"/>
                    </a:lnTo>
                    <a:lnTo>
                      <a:pt x="1166" y="443"/>
                    </a:lnTo>
                    <a:lnTo>
                      <a:pt x="1160" y="448"/>
                    </a:lnTo>
                    <a:lnTo>
                      <a:pt x="1145" y="461"/>
                    </a:lnTo>
                    <a:lnTo>
                      <a:pt x="1138" y="470"/>
                    </a:lnTo>
                    <a:lnTo>
                      <a:pt x="1130" y="479"/>
                    </a:lnTo>
                    <a:lnTo>
                      <a:pt x="1124" y="488"/>
                    </a:lnTo>
                    <a:lnTo>
                      <a:pt x="1121" y="497"/>
                    </a:lnTo>
                    <a:lnTo>
                      <a:pt x="1124" y="482"/>
                    </a:lnTo>
                    <a:lnTo>
                      <a:pt x="1127" y="451"/>
                    </a:lnTo>
                    <a:lnTo>
                      <a:pt x="1129" y="432"/>
                    </a:lnTo>
                    <a:lnTo>
                      <a:pt x="1127" y="414"/>
                    </a:lnTo>
                    <a:lnTo>
                      <a:pt x="1126" y="407"/>
                    </a:lnTo>
                    <a:lnTo>
                      <a:pt x="1124" y="399"/>
                    </a:lnTo>
                    <a:lnTo>
                      <a:pt x="1121" y="393"/>
                    </a:lnTo>
                    <a:lnTo>
                      <a:pt x="1117" y="390"/>
                    </a:lnTo>
                    <a:lnTo>
                      <a:pt x="1110" y="383"/>
                    </a:lnTo>
                    <a:lnTo>
                      <a:pt x="1110" y="380"/>
                    </a:lnTo>
                    <a:lnTo>
                      <a:pt x="1109" y="377"/>
                    </a:lnTo>
                    <a:lnTo>
                      <a:pt x="1110" y="371"/>
                    </a:lnTo>
                    <a:lnTo>
                      <a:pt x="1115" y="365"/>
                    </a:lnTo>
                    <a:lnTo>
                      <a:pt x="1120" y="362"/>
                    </a:lnTo>
                    <a:lnTo>
                      <a:pt x="1124" y="357"/>
                    </a:lnTo>
                    <a:lnTo>
                      <a:pt x="1129" y="356"/>
                    </a:lnTo>
                    <a:lnTo>
                      <a:pt x="1114" y="274"/>
                    </a:lnTo>
                    <a:lnTo>
                      <a:pt x="1100" y="280"/>
                    </a:lnTo>
                    <a:lnTo>
                      <a:pt x="1086" y="286"/>
                    </a:lnTo>
                    <a:lnTo>
                      <a:pt x="1070" y="295"/>
                    </a:lnTo>
                    <a:lnTo>
                      <a:pt x="1055" y="307"/>
                    </a:lnTo>
                    <a:lnTo>
                      <a:pt x="1047" y="315"/>
                    </a:lnTo>
                    <a:lnTo>
                      <a:pt x="1041" y="324"/>
                    </a:lnTo>
                    <a:lnTo>
                      <a:pt x="1035" y="332"/>
                    </a:lnTo>
                    <a:lnTo>
                      <a:pt x="1032" y="342"/>
                    </a:lnTo>
                    <a:lnTo>
                      <a:pt x="1029" y="351"/>
                    </a:lnTo>
                    <a:lnTo>
                      <a:pt x="1029" y="363"/>
                    </a:lnTo>
                    <a:lnTo>
                      <a:pt x="1032" y="369"/>
                    </a:lnTo>
                    <a:lnTo>
                      <a:pt x="1037" y="386"/>
                    </a:lnTo>
                    <a:lnTo>
                      <a:pt x="1038" y="396"/>
                    </a:lnTo>
                    <a:lnTo>
                      <a:pt x="1040" y="408"/>
                    </a:lnTo>
                    <a:lnTo>
                      <a:pt x="1038" y="420"/>
                    </a:lnTo>
                    <a:lnTo>
                      <a:pt x="1037" y="431"/>
                    </a:lnTo>
                    <a:lnTo>
                      <a:pt x="1034" y="423"/>
                    </a:lnTo>
                    <a:lnTo>
                      <a:pt x="1025" y="405"/>
                    </a:lnTo>
                    <a:lnTo>
                      <a:pt x="1019" y="396"/>
                    </a:lnTo>
                    <a:lnTo>
                      <a:pt x="1013" y="390"/>
                    </a:lnTo>
                    <a:lnTo>
                      <a:pt x="1007" y="386"/>
                    </a:lnTo>
                    <a:lnTo>
                      <a:pt x="1002" y="386"/>
                    </a:lnTo>
                    <a:lnTo>
                      <a:pt x="999" y="386"/>
                    </a:lnTo>
                    <a:lnTo>
                      <a:pt x="991" y="389"/>
                    </a:lnTo>
                    <a:lnTo>
                      <a:pt x="985" y="395"/>
                    </a:lnTo>
                    <a:lnTo>
                      <a:pt x="976" y="405"/>
                    </a:lnTo>
                    <a:lnTo>
                      <a:pt x="970" y="416"/>
                    </a:lnTo>
                    <a:lnTo>
                      <a:pt x="967" y="420"/>
                    </a:lnTo>
                    <a:lnTo>
                      <a:pt x="927" y="413"/>
                    </a:lnTo>
                    <a:lnTo>
                      <a:pt x="900" y="405"/>
                    </a:lnTo>
                    <a:lnTo>
                      <a:pt x="900" y="436"/>
                    </a:lnTo>
                    <a:lnTo>
                      <a:pt x="877" y="440"/>
                    </a:lnTo>
                    <a:lnTo>
                      <a:pt x="857" y="440"/>
                    </a:lnTo>
                    <a:lnTo>
                      <a:pt x="818" y="440"/>
                    </a:lnTo>
                    <a:lnTo>
                      <a:pt x="818" y="478"/>
                    </a:lnTo>
                    <a:lnTo>
                      <a:pt x="777" y="463"/>
                    </a:lnTo>
                    <a:lnTo>
                      <a:pt x="765" y="436"/>
                    </a:lnTo>
                    <a:lnTo>
                      <a:pt x="753" y="451"/>
                    </a:lnTo>
                    <a:lnTo>
                      <a:pt x="750" y="490"/>
                    </a:lnTo>
                    <a:lnTo>
                      <a:pt x="750" y="515"/>
                    </a:lnTo>
                    <a:lnTo>
                      <a:pt x="731" y="520"/>
                    </a:lnTo>
                    <a:lnTo>
                      <a:pt x="704" y="527"/>
                    </a:lnTo>
                    <a:lnTo>
                      <a:pt x="693" y="542"/>
                    </a:lnTo>
                    <a:lnTo>
                      <a:pt x="646" y="573"/>
                    </a:lnTo>
                    <a:lnTo>
                      <a:pt x="624" y="550"/>
                    </a:lnTo>
                    <a:lnTo>
                      <a:pt x="624" y="508"/>
                    </a:lnTo>
                    <a:lnTo>
                      <a:pt x="597" y="490"/>
                    </a:lnTo>
                    <a:lnTo>
                      <a:pt x="600" y="488"/>
                    </a:lnTo>
                    <a:lnTo>
                      <a:pt x="606" y="485"/>
                    </a:lnTo>
                    <a:lnTo>
                      <a:pt x="610" y="485"/>
                    </a:lnTo>
                    <a:lnTo>
                      <a:pt x="615" y="485"/>
                    </a:lnTo>
                    <a:lnTo>
                      <a:pt x="621" y="488"/>
                    </a:lnTo>
                    <a:lnTo>
                      <a:pt x="628" y="493"/>
                    </a:lnTo>
                    <a:lnTo>
                      <a:pt x="636" y="499"/>
                    </a:lnTo>
                    <a:lnTo>
                      <a:pt x="648" y="506"/>
                    </a:lnTo>
                    <a:lnTo>
                      <a:pt x="658" y="511"/>
                    </a:lnTo>
                    <a:lnTo>
                      <a:pt x="664" y="512"/>
                    </a:lnTo>
                    <a:lnTo>
                      <a:pt x="669" y="511"/>
                    </a:lnTo>
                    <a:lnTo>
                      <a:pt x="675" y="509"/>
                    </a:lnTo>
                    <a:lnTo>
                      <a:pt x="678" y="506"/>
                    </a:lnTo>
                    <a:lnTo>
                      <a:pt x="681" y="502"/>
                    </a:lnTo>
                    <a:lnTo>
                      <a:pt x="684" y="493"/>
                    </a:lnTo>
                    <a:lnTo>
                      <a:pt x="684" y="484"/>
                    </a:lnTo>
                    <a:lnTo>
                      <a:pt x="684" y="470"/>
                    </a:lnTo>
                    <a:lnTo>
                      <a:pt x="681" y="455"/>
                    </a:lnTo>
                    <a:lnTo>
                      <a:pt x="678" y="436"/>
                    </a:lnTo>
                    <a:lnTo>
                      <a:pt x="672" y="428"/>
                    </a:lnTo>
                    <a:lnTo>
                      <a:pt x="663" y="420"/>
                    </a:lnTo>
                    <a:lnTo>
                      <a:pt x="652" y="413"/>
                    </a:lnTo>
                    <a:lnTo>
                      <a:pt x="637" y="404"/>
                    </a:lnTo>
                    <a:lnTo>
                      <a:pt x="618" y="396"/>
                    </a:lnTo>
                    <a:lnTo>
                      <a:pt x="607" y="393"/>
                    </a:lnTo>
                    <a:lnTo>
                      <a:pt x="594" y="392"/>
                    </a:lnTo>
                    <a:lnTo>
                      <a:pt x="582" y="390"/>
                    </a:lnTo>
                    <a:lnTo>
                      <a:pt x="567" y="390"/>
                    </a:lnTo>
                    <a:lnTo>
                      <a:pt x="562" y="380"/>
                    </a:lnTo>
                    <a:lnTo>
                      <a:pt x="556" y="372"/>
                    </a:lnTo>
                    <a:lnTo>
                      <a:pt x="548" y="362"/>
                    </a:lnTo>
                    <a:lnTo>
                      <a:pt x="539" y="354"/>
                    </a:lnTo>
                    <a:lnTo>
                      <a:pt x="535" y="350"/>
                    </a:lnTo>
                    <a:lnTo>
                      <a:pt x="529" y="348"/>
                    </a:lnTo>
                    <a:lnTo>
                      <a:pt x="524" y="347"/>
                    </a:lnTo>
                    <a:lnTo>
                      <a:pt x="518" y="347"/>
                    </a:lnTo>
                    <a:lnTo>
                      <a:pt x="512" y="348"/>
                    </a:lnTo>
                    <a:lnTo>
                      <a:pt x="505" y="351"/>
                    </a:lnTo>
                    <a:lnTo>
                      <a:pt x="491" y="360"/>
                    </a:lnTo>
                    <a:lnTo>
                      <a:pt x="476" y="368"/>
                    </a:lnTo>
                    <a:lnTo>
                      <a:pt x="444" y="381"/>
                    </a:lnTo>
                    <a:lnTo>
                      <a:pt x="431" y="387"/>
                    </a:lnTo>
                    <a:lnTo>
                      <a:pt x="420" y="393"/>
                    </a:lnTo>
                    <a:lnTo>
                      <a:pt x="413" y="399"/>
                    </a:lnTo>
                    <a:lnTo>
                      <a:pt x="410" y="402"/>
                    </a:lnTo>
                    <a:lnTo>
                      <a:pt x="410" y="405"/>
                    </a:lnTo>
                    <a:lnTo>
                      <a:pt x="408" y="410"/>
                    </a:lnTo>
                    <a:lnTo>
                      <a:pt x="404" y="416"/>
                    </a:lnTo>
                    <a:lnTo>
                      <a:pt x="398" y="420"/>
                    </a:lnTo>
                    <a:lnTo>
                      <a:pt x="390" y="423"/>
                    </a:lnTo>
                    <a:lnTo>
                      <a:pt x="377" y="429"/>
                    </a:lnTo>
                    <a:lnTo>
                      <a:pt x="371" y="431"/>
                    </a:lnTo>
                    <a:lnTo>
                      <a:pt x="360" y="470"/>
                    </a:lnTo>
                    <a:lnTo>
                      <a:pt x="325" y="497"/>
                    </a:lnTo>
                    <a:lnTo>
                      <a:pt x="271" y="558"/>
                    </a:lnTo>
                    <a:lnTo>
                      <a:pt x="238" y="622"/>
                    </a:lnTo>
                    <a:lnTo>
                      <a:pt x="211" y="639"/>
                    </a:lnTo>
                    <a:lnTo>
                      <a:pt x="203" y="692"/>
                    </a:lnTo>
                    <a:lnTo>
                      <a:pt x="211" y="726"/>
                    </a:lnTo>
                    <a:lnTo>
                      <a:pt x="256" y="741"/>
                    </a:lnTo>
                    <a:lnTo>
                      <a:pt x="291" y="738"/>
                    </a:lnTo>
                    <a:lnTo>
                      <a:pt x="298" y="769"/>
                    </a:lnTo>
                    <a:lnTo>
                      <a:pt x="298" y="799"/>
                    </a:lnTo>
                    <a:lnTo>
                      <a:pt x="345" y="796"/>
                    </a:lnTo>
                    <a:lnTo>
                      <a:pt x="356" y="756"/>
                    </a:lnTo>
                    <a:lnTo>
                      <a:pt x="380" y="707"/>
                    </a:lnTo>
                    <a:lnTo>
                      <a:pt x="375" y="657"/>
                    </a:lnTo>
                    <a:lnTo>
                      <a:pt x="398" y="615"/>
                    </a:lnTo>
                    <a:lnTo>
                      <a:pt x="429" y="573"/>
                    </a:lnTo>
                    <a:lnTo>
                      <a:pt x="455" y="542"/>
                    </a:lnTo>
                    <a:lnTo>
                      <a:pt x="461" y="539"/>
                    </a:lnTo>
                    <a:lnTo>
                      <a:pt x="467" y="536"/>
                    </a:lnTo>
                    <a:lnTo>
                      <a:pt x="473" y="533"/>
                    </a:lnTo>
                    <a:lnTo>
                      <a:pt x="479" y="533"/>
                    </a:lnTo>
                    <a:lnTo>
                      <a:pt x="481" y="535"/>
                    </a:lnTo>
                    <a:lnTo>
                      <a:pt x="484" y="536"/>
                    </a:lnTo>
                    <a:lnTo>
                      <a:pt x="484" y="539"/>
                    </a:lnTo>
                    <a:lnTo>
                      <a:pt x="485" y="542"/>
                    </a:lnTo>
                    <a:lnTo>
                      <a:pt x="482" y="555"/>
                    </a:lnTo>
                    <a:lnTo>
                      <a:pt x="478" y="567"/>
                    </a:lnTo>
                    <a:lnTo>
                      <a:pt x="472" y="577"/>
                    </a:lnTo>
                    <a:lnTo>
                      <a:pt x="466" y="585"/>
                    </a:lnTo>
                    <a:lnTo>
                      <a:pt x="460" y="589"/>
                    </a:lnTo>
                    <a:lnTo>
                      <a:pt x="454" y="592"/>
                    </a:lnTo>
                    <a:lnTo>
                      <a:pt x="449" y="595"/>
                    </a:lnTo>
                    <a:lnTo>
                      <a:pt x="444" y="597"/>
                    </a:lnTo>
                    <a:lnTo>
                      <a:pt x="429" y="642"/>
                    </a:lnTo>
                    <a:lnTo>
                      <a:pt x="429" y="648"/>
                    </a:lnTo>
                    <a:lnTo>
                      <a:pt x="431" y="654"/>
                    </a:lnTo>
                    <a:lnTo>
                      <a:pt x="434" y="662"/>
                    </a:lnTo>
                    <a:lnTo>
                      <a:pt x="440" y="669"/>
                    </a:lnTo>
                    <a:lnTo>
                      <a:pt x="447" y="677"/>
                    </a:lnTo>
                    <a:lnTo>
                      <a:pt x="461" y="681"/>
                    </a:lnTo>
                    <a:lnTo>
                      <a:pt x="469" y="683"/>
                    </a:lnTo>
                    <a:lnTo>
                      <a:pt x="479" y="684"/>
                    </a:lnTo>
                    <a:lnTo>
                      <a:pt x="497" y="686"/>
                    </a:lnTo>
                    <a:lnTo>
                      <a:pt x="512" y="690"/>
                    </a:lnTo>
                    <a:lnTo>
                      <a:pt x="526" y="695"/>
                    </a:lnTo>
                    <a:lnTo>
                      <a:pt x="536" y="699"/>
                    </a:lnTo>
                    <a:lnTo>
                      <a:pt x="550" y="707"/>
                    </a:lnTo>
                    <a:lnTo>
                      <a:pt x="554" y="711"/>
                    </a:lnTo>
                    <a:lnTo>
                      <a:pt x="517" y="722"/>
                    </a:lnTo>
                    <a:lnTo>
                      <a:pt x="475" y="719"/>
                    </a:lnTo>
                    <a:lnTo>
                      <a:pt x="444" y="769"/>
                    </a:lnTo>
                    <a:lnTo>
                      <a:pt x="413" y="784"/>
                    </a:lnTo>
                    <a:lnTo>
                      <a:pt x="410" y="833"/>
                    </a:lnTo>
                    <a:lnTo>
                      <a:pt x="387" y="853"/>
                    </a:lnTo>
                    <a:lnTo>
                      <a:pt x="276" y="848"/>
                    </a:lnTo>
                    <a:lnTo>
                      <a:pt x="276" y="796"/>
                    </a:lnTo>
                    <a:lnTo>
                      <a:pt x="273" y="794"/>
                    </a:lnTo>
                    <a:lnTo>
                      <a:pt x="268" y="794"/>
                    </a:lnTo>
                    <a:lnTo>
                      <a:pt x="264" y="794"/>
                    </a:lnTo>
                    <a:lnTo>
                      <a:pt x="259" y="796"/>
                    </a:lnTo>
                    <a:lnTo>
                      <a:pt x="255" y="800"/>
                    </a:lnTo>
                    <a:lnTo>
                      <a:pt x="252" y="806"/>
                    </a:lnTo>
                    <a:lnTo>
                      <a:pt x="249" y="814"/>
                    </a:lnTo>
                    <a:lnTo>
                      <a:pt x="246" y="833"/>
                    </a:lnTo>
                    <a:lnTo>
                      <a:pt x="243" y="851"/>
                    </a:lnTo>
                    <a:lnTo>
                      <a:pt x="238" y="868"/>
                    </a:lnTo>
                    <a:lnTo>
                      <a:pt x="203" y="883"/>
                    </a:lnTo>
                    <a:lnTo>
                      <a:pt x="172" y="933"/>
                    </a:lnTo>
                    <a:lnTo>
                      <a:pt x="142" y="955"/>
                    </a:lnTo>
                    <a:lnTo>
                      <a:pt x="104" y="960"/>
                    </a:lnTo>
                    <a:lnTo>
                      <a:pt x="92" y="982"/>
                    </a:lnTo>
                    <a:lnTo>
                      <a:pt x="104" y="1020"/>
                    </a:lnTo>
                    <a:lnTo>
                      <a:pt x="107" y="1026"/>
                    </a:lnTo>
                    <a:lnTo>
                      <a:pt x="110" y="1031"/>
                    </a:lnTo>
                    <a:lnTo>
                      <a:pt x="111" y="1038"/>
                    </a:lnTo>
                    <a:lnTo>
                      <a:pt x="113" y="1046"/>
                    </a:lnTo>
                    <a:lnTo>
                      <a:pt x="111" y="1055"/>
                    </a:lnTo>
                    <a:lnTo>
                      <a:pt x="107" y="1062"/>
                    </a:lnTo>
                    <a:lnTo>
                      <a:pt x="104" y="1067"/>
                    </a:lnTo>
                    <a:lnTo>
                      <a:pt x="99" y="1070"/>
                    </a:lnTo>
                    <a:lnTo>
                      <a:pt x="95" y="1073"/>
                    </a:lnTo>
                    <a:lnTo>
                      <a:pt x="89" y="1076"/>
                    </a:lnTo>
                    <a:lnTo>
                      <a:pt x="74" y="1079"/>
                    </a:lnTo>
                    <a:lnTo>
                      <a:pt x="59" y="1080"/>
                    </a:lnTo>
                    <a:lnTo>
                      <a:pt x="44" y="1079"/>
                    </a:lnTo>
                    <a:lnTo>
                      <a:pt x="18" y="1076"/>
                    </a:lnTo>
                    <a:lnTo>
                      <a:pt x="7" y="1074"/>
                    </a:lnTo>
                    <a:lnTo>
                      <a:pt x="0" y="1144"/>
                    </a:lnTo>
                    <a:lnTo>
                      <a:pt x="24" y="1204"/>
                    </a:lnTo>
                    <a:lnTo>
                      <a:pt x="74" y="1193"/>
                    </a:lnTo>
                    <a:lnTo>
                      <a:pt x="127" y="1174"/>
                    </a:lnTo>
                    <a:lnTo>
                      <a:pt x="157" y="1166"/>
                    </a:lnTo>
                    <a:lnTo>
                      <a:pt x="161" y="1132"/>
                    </a:lnTo>
                    <a:lnTo>
                      <a:pt x="184" y="1109"/>
                    </a:lnTo>
                    <a:lnTo>
                      <a:pt x="184" y="1059"/>
                    </a:lnTo>
                    <a:lnTo>
                      <a:pt x="188" y="1062"/>
                    </a:lnTo>
                    <a:lnTo>
                      <a:pt x="194" y="1067"/>
                    </a:lnTo>
                    <a:lnTo>
                      <a:pt x="202" y="1070"/>
                    </a:lnTo>
                    <a:lnTo>
                      <a:pt x="211" y="1073"/>
                    </a:lnTo>
                    <a:lnTo>
                      <a:pt x="223" y="1074"/>
                    </a:lnTo>
                    <a:lnTo>
                      <a:pt x="235" y="1074"/>
                    </a:lnTo>
                    <a:lnTo>
                      <a:pt x="249" y="1070"/>
                    </a:lnTo>
                    <a:lnTo>
                      <a:pt x="256" y="1068"/>
                    </a:lnTo>
                    <a:lnTo>
                      <a:pt x="262" y="1068"/>
                    </a:lnTo>
                    <a:lnTo>
                      <a:pt x="270" y="1068"/>
                    </a:lnTo>
                    <a:lnTo>
                      <a:pt x="276" y="1070"/>
                    </a:lnTo>
                    <a:lnTo>
                      <a:pt x="286" y="1076"/>
                    </a:lnTo>
                    <a:lnTo>
                      <a:pt x="295" y="1083"/>
                    </a:lnTo>
                    <a:lnTo>
                      <a:pt x="303" y="1092"/>
                    </a:lnTo>
                    <a:lnTo>
                      <a:pt x="309" y="1100"/>
                    </a:lnTo>
                    <a:lnTo>
                      <a:pt x="313" y="1109"/>
                    </a:lnTo>
                    <a:lnTo>
                      <a:pt x="345" y="1159"/>
                    </a:lnTo>
                    <a:lnTo>
                      <a:pt x="368" y="1159"/>
                    </a:lnTo>
                    <a:lnTo>
                      <a:pt x="375" y="1136"/>
                    </a:lnTo>
                    <a:lnTo>
                      <a:pt x="353" y="1102"/>
                    </a:lnTo>
                    <a:lnTo>
                      <a:pt x="337" y="1082"/>
                    </a:lnTo>
                    <a:lnTo>
                      <a:pt x="337" y="1062"/>
                    </a:lnTo>
                    <a:lnTo>
                      <a:pt x="348" y="1055"/>
                    </a:lnTo>
                    <a:lnTo>
                      <a:pt x="375" y="1094"/>
                    </a:lnTo>
                    <a:lnTo>
                      <a:pt x="405" y="1117"/>
                    </a:lnTo>
                    <a:lnTo>
                      <a:pt x="417" y="1151"/>
                    </a:lnTo>
                    <a:lnTo>
                      <a:pt x="425" y="1156"/>
                    </a:lnTo>
                    <a:lnTo>
                      <a:pt x="432" y="1160"/>
                    </a:lnTo>
                    <a:lnTo>
                      <a:pt x="441" y="1166"/>
                    </a:lnTo>
                    <a:lnTo>
                      <a:pt x="452" y="1168"/>
                    </a:lnTo>
                    <a:lnTo>
                      <a:pt x="455" y="1169"/>
                    </a:lnTo>
                    <a:lnTo>
                      <a:pt x="460" y="1168"/>
                    </a:lnTo>
                    <a:lnTo>
                      <a:pt x="463" y="1166"/>
                    </a:lnTo>
                    <a:lnTo>
                      <a:pt x="466" y="1165"/>
                    </a:lnTo>
                    <a:lnTo>
                      <a:pt x="467" y="1160"/>
                    </a:lnTo>
                    <a:lnTo>
                      <a:pt x="467" y="1154"/>
                    </a:lnTo>
                    <a:lnTo>
                      <a:pt x="467" y="1132"/>
                    </a:lnTo>
                    <a:lnTo>
                      <a:pt x="469" y="1117"/>
                    </a:lnTo>
                    <a:lnTo>
                      <a:pt x="470" y="1105"/>
                    </a:lnTo>
                    <a:lnTo>
                      <a:pt x="502" y="1117"/>
                    </a:lnTo>
                    <a:lnTo>
                      <a:pt x="524" y="1117"/>
                    </a:lnTo>
                    <a:lnTo>
                      <a:pt x="524" y="1082"/>
                    </a:lnTo>
                    <a:lnTo>
                      <a:pt x="524" y="1055"/>
                    </a:lnTo>
                    <a:lnTo>
                      <a:pt x="532" y="1025"/>
                    </a:lnTo>
                    <a:lnTo>
                      <a:pt x="586" y="1017"/>
                    </a:lnTo>
                    <a:lnTo>
                      <a:pt x="586" y="1023"/>
                    </a:lnTo>
                    <a:lnTo>
                      <a:pt x="588" y="1037"/>
                    </a:lnTo>
                    <a:lnTo>
                      <a:pt x="589" y="1043"/>
                    </a:lnTo>
                    <a:lnTo>
                      <a:pt x="591" y="1049"/>
                    </a:lnTo>
                    <a:lnTo>
                      <a:pt x="594" y="1053"/>
                    </a:lnTo>
                    <a:lnTo>
                      <a:pt x="597" y="1055"/>
                    </a:lnTo>
                    <a:lnTo>
                      <a:pt x="651" y="1055"/>
                    </a:lnTo>
                    <a:lnTo>
                      <a:pt x="628" y="1005"/>
                    </a:lnTo>
                    <a:lnTo>
                      <a:pt x="654" y="1005"/>
                    </a:lnTo>
                    <a:lnTo>
                      <a:pt x="686" y="1055"/>
                    </a:lnTo>
                    <a:lnTo>
                      <a:pt x="687" y="1062"/>
                    </a:lnTo>
                    <a:lnTo>
                      <a:pt x="687" y="1071"/>
                    </a:lnTo>
                    <a:lnTo>
                      <a:pt x="687" y="1080"/>
                    </a:lnTo>
                    <a:lnTo>
                      <a:pt x="684" y="1089"/>
                    </a:lnTo>
                    <a:lnTo>
                      <a:pt x="681" y="1094"/>
                    </a:lnTo>
                    <a:lnTo>
                      <a:pt x="677" y="1097"/>
                    </a:lnTo>
                    <a:lnTo>
                      <a:pt x="672" y="1100"/>
                    </a:lnTo>
                    <a:lnTo>
                      <a:pt x="666" y="1103"/>
                    </a:lnTo>
                    <a:lnTo>
                      <a:pt x="658" y="1105"/>
                    </a:lnTo>
                    <a:lnTo>
                      <a:pt x="651" y="1105"/>
                    </a:lnTo>
                    <a:lnTo>
                      <a:pt x="616" y="1106"/>
                    </a:lnTo>
                    <a:lnTo>
                      <a:pt x="591" y="1109"/>
                    </a:lnTo>
                    <a:lnTo>
                      <a:pt x="567" y="1112"/>
                    </a:lnTo>
                    <a:lnTo>
                      <a:pt x="532" y="1147"/>
                    </a:lnTo>
                    <a:lnTo>
                      <a:pt x="533" y="1156"/>
                    </a:lnTo>
                    <a:lnTo>
                      <a:pt x="536" y="1165"/>
                    </a:lnTo>
                    <a:lnTo>
                      <a:pt x="541" y="1175"/>
                    </a:lnTo>
                    <a:lnTo>
                      <a:pt x="548" y="1186"/>
                    </a:lnTo>
                    <a:lnTo>
                      <a:pt x="554" y="1190"/>
                    </a:lnTo>
                    <a:lnTo>
                      <a:pt x="560" y="1195"/>
                    </a:lnTo>
                    <a:lnTo>
                      <a:pt x="570" y="1199"/>
                    </a:lnTo>
                    <a:lnTo>
                      <a:pt x="579" y="1204"/>
                    </a:lnTo>
                    <a:lnTo>
                      <a:pt x="589" y="1205"/>
                    </a:lnTo>
                    <a:lnTo>
                      <a:pt x="601" y="1209"/>
                    </a:lnTo>
                    <a:lnTo>
                      <a:pt x="607" y="1209"/>
                    </a:lnTo>
                    <a:lnTo>
                      <a:pt x="613" y="1210"/>
                    </a:lnTo>
                    <a:lnTo>
                      <a:pt x="618" y="1213"/>
                    </a:lnTo>
                    <a:lnTo>
                      <a:pt x="621" y="1216"/>
                    </a:lnTo>
                    <a:lnTo>
                      <a:pt x="622" y="1221"/>
                    </a:lnTo>
                    <a:lnTo>
                      <a:pt x="622" y="1225"/>
                    </a:lnTo>
                    <a:lnTo>
                      <a:pt x="622" y="1230"/>
                    </a:lnTo>
                    <a:lnTo>
                      <a:pt x="621" y="1237"/>
                    </a:lnTo>
                    <a:lnTo>
                      <a:pt x="616" y="1245"/>
                    </a:lnTo>
                    <a:lnTo>
                      <a:pt x="612" y="1254"/>
                    </a:lnTo>
                    <a:lnTo>
                      <a:pt x="606" y="1264"/>
                    </a:lnTo>
                    <a:lnTo>
                      <a:pt x="606" y="1269"/>
                    </a:lnTo>
                    <a:lnTo>
                      <a:pt x="619" y="1257"/>
                    </a:lnTo>
                    <a:lnTo>
                      <a:pt x="633" y="1246"/>
                    </a:lnTo>
                    <a:lnTo>
                      <a:pt x="646" y="1240"/>
                    </a:lnTo>
                    <a:lnTo>
                      <a:pt x="652" y="1237"/>
                    </a:lnTo>
                    <a:lnTo>
                      <a:pt x="658" y="1237"/>
                    </a:lnTo>
                    <a:lnTo>
                      <a:pt x="675" y="1237"/>
                    </a:lnTo>
                    <a:lnTo>
                      <a:pt x="690" y="1234"/>
                    </a:lnTo>
                    <a:lnTo>
                      <a:pt x="717" y="1228"/>
                    </a:lnTo>
                    <a:lnTo>
                      <a:pt x="738" y="1222"/>
                    </a:lnTo>
                    <a:lnTo>
                      <a:pt x="750" y="1219"/>
                    </a:lnTo>
                    <a:lnTo>
                      <a:pt x="753" y="1218"/>
                    </a:lnTo>
                    <a:lnTo>
                      <a:pt x="756" y="1215"/>
                    </a:lnTo>
                    <a:lnTo>
                      <a:pt x="762" y="1205"/>
                    </a:lnTo>
                    <a:lnTo>
                      <a:pt x="770" y="1190"/>
                    </a:lnTo>
                    <a:lnTo>
                      <a:pt x="799" y="1207"/>
                    </a:lnTo>
                    <a:lnTo>
                      <a:pt x="821" y="1219"/>
                    </a:lnTo>
                    <a:lnTo>
                      <a:pt x="838" y="1227"/>
                    </a:lnTo>
                    <a:lnTo>
                      <a:pt x="845" y="1228"/>
                    </a:lnTo>
                    <a:lnTo>
                      <a:pt x="854" y="1225"/>
                    </a:lnTo>
                    <a:lnTo>
                      <a:pt x="878" y="1216"/>
                    </a:lnTo>
                    <a:lnTo>
                      <a:pt x="901" y="1207"/>
                    </a:lnTo>
                    <a:lnTo>
                      <a:pt x="909" y="1204"/>
                    </a:lnTo>
                    <a:lnTo>
                      <a:pt x="915" y="1202"/>
                    </a:lnTo>
                    <a:lnTo>
                      <a:pt x="919" y="1204"/>
                    </a:lnTo>
                    <a:lnTo>
                      <a:pt x="925" y="1210"/>
                    </a:lnTo>
                    <a:lnTo>
                      <a:pt x="943" y="1227"/>
                    </a:lnTo>
                    <a:lnTo>
                      <a:pt x="961" y="1245"/>
                    </a:lnTo>
                    <a:lnTo>
                      <a:pt x="967" y="1251"/>
                    </a:lnTo>
                    <a:lnTo>
                      <a:pt x="972" y="1254"/>
                    </a:lnTo>
                    <a:lnTo>
                      <a:pt x="976" y="1254"/>
                    </a:lnTo>
                    <a:lnTo>
                      <a:pt x="981" y="1252"/>
                    </a:lnTo>
                    <a:lnTo>
                      <a:pt x="994" y="1243"/>
                    </a:lnTo>
                    <a:lnTo>
                      <a:pt x="1002" y="1239"/>
                    </a:lnTo>
                    <a:lnTo>
                      <a:pt x="1010" y="1234"/>
                    </a:lnTo>
                    <a:lnTo>
                      <a:pt x="1019" y="1231"/>
                    </a:lnTo>
                    <a:lnTo>
                      <a:pt x="1028" y="1231"/>
                    </a:lnTo>
                    <a:lnTo>
                      <a:pt x="1073" y="1233"/>
                    </a:lnTo>
                    <a:lnTo>
                      <a:pt x="1109" y="1234"/>
                    </a:lnTo>
                    <a:lnTo>
                      <a:pt x="1117" y="1233"/>
                    </a:lnTo>
                    <a:lnTo>
                      <a:pt x="1124" y="1228"/>
                    </a:lnTo>
                    <a:lnTo>
                      <a:pt x="1142" y="1216"/>
                    </a:lnTo>
                    <a:lnTo>
                      <a:pt x="1165" y="1198"/>
                    </a:lnTo>
                    <a:lnTo>
                      <a:pt x="1202" y="1153"/>
                    </a:lnTo>
                    <a:lnTo>
                      <a:pt x="1230" y="1121"/>
                    </a:lnTo>
                    <a:lnTo>
                      <a:pt x="1248" y="1099"/>
                    </a:lnTo>
                    <a:lnTo>
                      <a:pt x="1252" y="1089"/>
                    </a:lnTo>
                    <a:lnTo>
                      <a:pt x="1254" y="1086"/>
                    </a:lnTo>
                    <a:lnTo>
                      <a:pt x="1254" y="1085"/>
                    </a:lnTo>
                    <a:lnTo>
                      <a:pt x="1254" y="1083"/>
                    </a:lnTo>
                    <a:lnTo>
                      <a:pt x="1255" y="1080"/>
                    </a:lnTo>
                    <a:lnTo>
                      <a:pt x="1260" y="1073"/>
                    </a:lnTo>
                    <a:lnTo>
                      <a:pt x="1276" y="1055"/>
                    </a:lnTo>
                    <a:lnTo>
                      <a:pt x="1305" y="1025"/>
                    </a:lnTo>
                    <a:lnTo>
                      <a:pt x="1318" y="1016"/>
                    </a:lnTo>
                    <a:lnTo>
                      <a:pt x="1344" y="999"/>
                    </a:lnTo>
                    <a:lnTo>
                      <a:pt x="1370" y="984"/>
                    </a:lnTo>
                    <a:lnTo>
                      <a:pt x="1380" y="979"/>
                    </a:lnTo>
                    <a:lnTo>
                      <a:pt x="1386" y="979"/>
                    </a:lnTo>
                    <a:lnTo>
                      <a:pt x="1419" y="989"/>
                    </a:lnTo>
                    <a:lnTo>
                      <a:pt x="1447" y="998"/>
                    </a:lnTo>
                    <a:lnTo>
                      <a:pt x="1447" y="958"/>
                    </a:lnTo>
                    <a:lnTo>
                      <a:pt x="1451" y="958"/>
                    </a:lnTo>
                    <a:lnTo>
                      <a:pt x="1466" y="957"/>
                    </a:lnTo>
                    <a:lnTo>
                      <a:pt x="1475" y="958"/>
                    </a:lnTo>
                    <a:lnTo>
                      <a:pt x="1484" y="961"/>
                    </a:lnTo>
                    <a:lnTo>
                      <a:pt x="1495" y="966"/>
                    </a:lnTo>
                    <a:lnTo>
                      <a:pt x="1504" y="972"/>
                    </a:lnTo>
                    <a:lnTo>
                      <a:pt x="1513" y="979"/>
                    </a:lnTo>
                    <a:lnTo>
                      <a:pt x="1522" y="985"/>
                    </a:lnTo>
                    <a:lnTo>
                      <a:pt x="1537" y="993"/>
                    </a:lnTo>
                    <a:lnTo>
                      <a:pt x="1551" y="998"/>
                    </a:lnTo>
                    <a:lnTo>
                      <a:pt x="1560" y="999"/>
                    </a:lnTo>
                    <a:lnTo>
                      <a:pt x="1587" y="999"/>
                    </a:lnTo>
                    <a:lnTo>
                      <a:pt x="1632" y="999"/>
                    </a:lnTo>
                    <a:lnTo>
                      <a:pt x="1680" y="998"/>
                    </a:lnTo>
                    <a:lnTo>
                      <a:pt x="1697" y="998"/>
                    </a:lnTo>
                    <a:lnTo>
                      <a:pt x="1707" y="996"/>
                    </a:lnTo>
                    <a:lnTo>
                      <a:pt x="1715" y="992"/>
                    </a:lnTo>
                    <a:lnTo>
                      <a:pt x="1722" y="982"/>
                    </a:lnTo>
                    <a:lnTo>
                      <a:pt x="1740" y="958"/>
                    </a:lnTo>
                    <a:lnTo>
                      <a:pt x="1755" y="936"/>
                    </a:lnTo>
                    <a:lnTo>
                      <a:pt x="1761" y="925"/>
                    </a:lnTo>
                    <a:lnTo>
                      <a:pt x="1799" y="919"/>
                    </a:lnTo>
                    <a:lnTo>
                      <a:pt x="1801" y="924"/>
                    </a:lnTo>
                    <a:lnTo>
                      <a:pt x="1807" y="937"/>
                    </a:lnTo>
                    <a:lnTo>
                      <a:pt x="1813" y="957"/>
                    </a:lnTo>
                    <a:lnTo>
                      <a:pt x="1816" y="967"/>
                    </a:lnTo>
                    <a:lnTo>
                      <a:pt x="1817" y="979"/>
                    </a:lnTo>
                    <a:lnTo>
                      <a:pt x="1819" y="989"/>
                    </a:lnTo>
                    <a:lnTo>
                      <a:pt x="1825" y="998"/>
                    </a:lnTo>
                    <a:lnTo>
                      <a:pt x="1831" y="1004"/>
                    </a:lnTo>
                    <a:lnTo>
                      <a:pt x="1838" y="1010"/>
                    </a:lnTo>
                    <a:lnTo>
                      <a:pt x="1846" y="1013"/>
                    </a:lnTo>
                    <a:lnTo>
                      <a:pt x="1852" y="1016"/>
                    </a:lnTo>
                    <a:lnTo>
                      <a:pt x="1858" y="1017"/>
                    </a:lnTo>
                    <a:lnTo>
                      <a:pt x="1861" y="1037"/>
                    </a:lnTo>
                    <a:lnTo>
                      <a:pt x="1862" y="1052"/>
                    </a:lnTo>
                    <a:lnTo>
                      <a:pt x="1864" y="1062"/>
                    </a:lnTo>
                    <a:lnTo>
                      <a:pt x="1864" y="1064"/>
                    </a:lnTo>
                    <a:lnTo>
                      <a:pt x="1867" y="1062"/>
                    </a:lnTo>
                    <a:lnTo>
                      <a:pt x="1877" y="1058"/>
                    </a:lnTo>
                    <a:lnTo>
                      <a:pt x="1893" y="1049"/>
                    </a:lnTo>
                    <a:lnTo>
                      <a:pt x="1888" y="1061"/>
                    </a:lnTo>
                    <a:lnTo>
                      <a:pt x="1874" y="1092"/>
                    </a:lnTo>
                    <a:lnTo>
                      <a:pt x="1862" y="1127"/>
                    </a:lnTo>
                    <a:lnTo>
                      <a:pt x="1859" y="1142"/>
                    </a:lnTo>
                    <a:lnTo>
                      <a:pt x="1858" y="1153"/>
                    </a:lnTo>
                    <a:lnTo>
                      <a:pt x="1859" y="1157"/>
                    </a:lnTo>
                    <a:lnTo>
                      <a:pt x="1862" y="1162"/>
                    </a:lnTo>
                    <a:lnTo>
                      <a:pt x="1867" y="1165"/>
                    </a:lnTo>
                    <a:lnTo>
                      <a:pt x="1871" y="1168"/>
                    </a:lnTo>
                    <a:lnTo>
                      <a:pt x="1884" y="1172"/>
                    </a:lnTo>
                    <a:lnTo>
                      <a:pt x="1897" y="1174"/>
                    </a:lnTo>
                    <a:lnTo>
                      <a:pt x="1897" y="1159"/>
                    </a:lnTo>
                    <a:lnTo>
                      <a:pt x="1874" y="1127"/>
                    </a:lnTo>
                    <a:lnTo>
                      <a:pt x="1897" y="1102"/>
                    </a:lnTo>
                    <a:lnTo>
                      <a:pt x="1905" y="1074"/>
                    </a:lnTo>
                    <a:lnTo>
                      <a:pt x="1959" y="1067"/>
                    </a:lnTo>
                    <a:lnTo>
                      <a:pt x="1968" y="1058"/>
                    </a:lnTo>
                    <a:lnTo>
                      <a:pt x="1991" y="1037"/>
                    </a:lnTo>
                    <a:lnTo>
                      <a:pt x="2003" y="1023"/>
                    </a:lnTo>
                    <a:lnTo>
                      <a:pt x="2013" y="1010"/>
                    </a:lnTo>
                    <a:lnTo>
                      <a:pt x="2022" y="998"/>
                    </a:lnTo>
                    <a:lnTo>
                      <a:pt x="2028" y="987"/>
                    </a:lnTo>
                    <a:lnTo>
                      <a:pt x="2036" y="951"/>
                    </a:lnTo>
                    <a:lnTo>
                      <a:pt x="2042" y="927"/>
                    </a:lnTo>
                    <a:lnTo>
                      <a:pt x="2045" y="900"/>
                    </a:lnTo>
                    <a:lnTo>
                      <a:pt x="2048" y="874"/>
                    </a:lnTo>
                    <a:lnTo>
                      <a:pt x="2048" y="863"/>
                    </a:lnTo>
                    <a:lnTo>
                      <a:pt x="2046" y="853"/>
                    </a:lnTo>
                    <a:lnTo>
                      <a:pt x="2045" y="845"/>
                    </a:lnTo>
                    <a:lnTo>
                      <a:pt x="2042" y="839"/>
                    </a:lnTo>
                    <a:lnTo>
                      <a:pt x="2037" y="835"/>
                    </a:lnTo>
                    <a:lnTo>
                      <a:pt x="2031" y="833"/>
                    </a:lnTo>
                    <a:lnTo>
                      <a:pt x="2021" y="833"/>
                    </a:lnTo>
                    <a:lnTo>
                      <a:pt x="2015" y="832"/>
                    </a:lnTo>
                    <a:lnTo>
                      <a:pt x="2013" y="830"/>
                    </a:lnTo>
                    <a:lnTo>
                      <a:pt x="2013" y="829"/>
                    </a:lnTo>
                    <a:lnTo>
                      <a:pt x="2018" y="827"/>
                    </a:lnTo>
                    <a:lnTo>
                      <a:pt x="2021" y="826"/>
                    </a:lnTo>
                    <a:lnTo>
                      <a:pt x="1997" y="833"/>
                    </a:lnTo>
                    <a:lnTo>
                      <a:pt x="2009" y="799"/>
                    </a:lnTo>
                    <a:lnTo>
                      <a:pt x="2043" y="761"/>
                    </a:lnTo>
                    <a:lnTo>
                      <a:pt x="2073" y="699"/>
                    </a:lnTo>
                    <a:lnTo>
                      <a:pt x="2165" y="704"/>
                    </a:lnTo>
                    <a:lnTo>
                      <a:pt x="2223" y="722"/>
                    </a:lnTo>
                    <a:lnTo>
                      <a:pt x="2269" y="707"/>
                    </a:lnTo>
                    <a:lnTo>
                      <a:pt x="2295" y="662"/>
                    </a:lnTo>
                    <a:lnTo>
                      <a:pt x="2342" y="654"/>
                    </a:lnTo>
                    <a:lnTo>
                      <a:pt x="2331" y="668"/>
                    </a:lnTo>
                    <a:lnTo>
                      <a:pt x="2319" y="684"/>
                    </a:lnTo>
                    <a:lnTo>
                      <a:pt x="2307" y="707"/>
                    </a:lnTo>
                    <a:lnTo>
                      <a:pt x="2295" y="737"/>
                    </a:lnTo>
                    <a:lnTo>
                      <a:pt x="2289" y="753"/>
                    </a:lnTo>
                    <a:lnTo>
                      <a:pt x="2283" y="773"/>
                    </a:lnTo>
                    <a:lnTo>
                      <a:pt x="2278" y="793"/>
                    </a:lnTo>
                    <a:lnTo>
                      <a:pt x="2275" y="815"/>
                    </a:lnTo>
                    <a:lnTo>
                      <a:pt x="2274" y="839"/>
                    </a:lnTo>
                    <a:lnTo>
                      <a:pt x="2272" y="863"/>
                    </a:lnTo>
                    <a:lnTo>
                      <a:pt x="2284" y="910"/>
                    </a:lnTo>
                    <a:lnTo>
                      <a:pt x="2334" y="833"/>
                    </a:lnTo>
                    <a:lnTo>
                      <a:pt x="2340" y="826"/>
                    </a:lnTo>
                    <a:lnTo>
                      <a:pt x="2352" y="811"/>
                    </a:lnTo>
                    <a:lnTo>
                      <a:pt x="2358" y="800"/>
                    </a:lnTo>
                    <a:lnTo>
                      <a:pt x="2363" y="791"/>
                    </a:lnTo>
                    <a:lnTo>
                      <a:pt x="2366" y="782"/>
                    </a:lnTo>
                    <a:lnTo>
                      <a:pt x="2366" y="779"/>
                    </a:lnTo>
                    <a:lnTo>
                      <a:pt x="2364" y="776"/>
                    </a:lnTo>
                    <a:lnTo>
                      <a:pt x="2349" y="743"/>
                    </a:lnTo>
                    <a:lnTo>
                      <a:pt x="2342" y="722"/>
                    </a:lnTo>
                    <a:lnTo>
                      <a:pt x="2346" y="716"/>
                    </a:lnTo>
                    <a:lnTo>
                      <a:pt x="2357" y="701"/>
                    </a:lnTo>
                    <a:lnTo>
                      <a:pt x="2372" y="684"/>
                    </a:lnTo>
                    <a:lnTo>
                      <a:pt x="2379" y="677"/>
                    </a:lnTo>
                    <a:lnTo>
                      <a:pt x="2387" y="672"/>
                    </a:lnTo>
                    <a:lnTo>
                      <a:pt x="2449" y="665"/>
                    </a:lnTo>
                    <a:lnTo>
                      <a:pt x="2459" y="662"/>
                    </a:lnTo>
                    <a:lnTo>
                      <a:pt x="2485" y="654"/>
                    </a:lnTo>
                    <a:lnTo>
                      <a:pt x="2518" y="642"/>
                    </a:lnTo>
                    <a:lnTo>
                      <a:pt x="2533" y="634"/>
                    </a:lnTo>
                    <a:lnTo>
                      <a:pt x="2548" y="627"/>
                    </a:lnTo>
                    <a:lnTo>
                      <a:pt x="2560" y="618"/>
                    </a:lnTo>
                    <a:lnTo>
                      <a:pt x="2571" y="607"/>
                    </a:lnTo>
                    <a:lnTo>
                      <a:pt x="2580" y="595"/>
                    </a:lnTo>
                    <a:lnTo>
                      <a:pt x="2586" y="583"/>
                    </a:lnTo>
                    <a:lnTo>
                      <a:pt x="2587" y="573"/>
                    </a:lnTo>
                    <a:lnTo>
                      <a:pt x="2587" y="567"/>
                    </a:lnTo>
                    <a:lnTo>
                      <a:pt x="2587" y="562"/>
                    </a:lnTo>
                    <a:lnTo>
                      <a:pt x="2584" y="558"/>
                    </a:lnTo>
                    <a:lnTo>
                      <a:pt x="2581" y="553"/>
                    </a:lnTo>
                    <a:lnTo>
                      <a:pt x="2577" y="550"/>
                    </a:lnTo>
                    <a:lnTo>
                      <a:pt x="2571" y="547"/>
                    </a:lnTo>
                    <a:lnTo>
                      <a:pt x="2580" y="544"/>
                    </a:lnTo>
                    <a:lnTo>
                      <a:pt x="2598" y="535"/>
                    </a:lnTo>
                    <a:lnTo>
                      <a:pt x="2608" y="529"/>
                    </a:lnTo>
                    <a:lnTo>
                      <a:pt x="2617" y="523"/>
                    </a:lnTo>
                    <a:lnTo>
                      <a:pt x="2625" y="514"/>
                    </a:lnTo>
                    <a:lnTo>
                      <a:pt x="2626" y="509"/>
                    </a:lnTo>
                    <a:lnTo>
                      <a:pt x="2628" y="505"/>
                    </a:lnTo>
                    <a:lnTo>
                      <a:pt x="2629" y="500"/>
                    </a:lnTo>
                    <a:lnTo>
                      <a:pt x="2629" y="499"/>
                    </a:lnTo>
                    <a:lnTo>
                      <a:pt x="2631" y="499"/>
                    </a:lnTo>
                    <a:lnTo>
                      <a:pt x="2634" y="499"/>
                    </a:lnTo>
                    <a:lnTo>
                      <a:pt x="2644" y="514"/>
                    </a:lnTo>
                    <a:lnTo>
                      <a:pt x="2654" y="523"/>
                    </a:lnTo>
                    <a:lnTo>
                      <a:pt x="2658" y="526"/>
                    </a:lnTo>
                    <a:lnTo>
                      <a:pt x="2664" y="529"/>
                    </a:lnTo>
                    <a:lnTo>
                      <a:pt x="2670" y="532"/>
                    </a:lnTo>
                    <a:lnTo>
                      <a:pt x="2678" y="533"/>
                    </a:lnTo>
                    <a:lnTo>
                      <a:pt x="2685" y="533"/>
                    </a:lnTo>
                    <a:lnTo>
                      <a:pt x="2693" y="530"/>
                    </a:lnTo>
                    <a:lnTo>
                      <a:pt x="2706" y="526"/>
                    </a:lnTo>
                    <a:lnTo>
                      <a:pt x="2714" y="520"/>
                    </a:lnTo>
                    <a:lnTo>
                      <a:pt x="2717" y="517"/>
                    </a:lnTo>
                    <a:lnTo>
                      <a:pt x="2717" y="515"/>
                    </a:lnTo>
                    <a:lnTo>
                      <a:pt x="2717" y="509"/>
                    </a:lnTo>
                    <a:lnTo>
                      <a:pt x="2714" y="506"/>
                    </a:lnTo>
                    <a:lnTo>
                      <a:pt x="2709" y="503"/>
                    </a:lnTo>
                    <a:lnTo>
                      <a:pt x="2705" y="50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47" name="Freeform 111"/>
              <p:cNvSpPr>
                <a:spLocks/>
              </p:cNvSpPr>
              <p:nvPr/>
            </p:nvSpPr>
            <p:spPr bwMode="auto">
              <a:xfrm>
                <a:off x="0" y="0"/>
                <a:ext cx="2724" cy="1269"/>
              </a:xfrm>
              <a:custGeom>
                <a:avLst/>
                <a:gdLst>
                  <a:gd name="T0" fmla="*/ 2715 w 2724"/>
                  <a:gd name="T1" fmla="*/ 463 h 1269"/>
                  <a:gd name="T2" fmla="*/ 2655 w 2724"/>
                  <a:gd name="T3" fmla="*/ 429 h 1269"/>
                  <a:gd name="T4" fmla="*/ 2477 w 2724"/>
                  <a:gd name="T5" fmla="*/ 359 h 1269"/>
                  <a:gd name="T6" fmla="*/ 2459 w 2724"/>
                  <a:gd name="T7" fmla="*/ 402 h 1269"/>
                  <a:gd name="T8" fmla="*/ 2331 w 2724"/>
                  <a:gd name="T9" fmla="*/ 369 h 1269"/>
                  <a:gd name="T10" fmla="*/ 2120 w 2724"/>
                  <a:gd name="T11" fmla="*/ 264 h 1269"/>
                  <a:gd name="T12" fmla="*/ 2016 w 2724"/>
                  <a:gd name="T13" fmla="*/ 298 h 1269"/>
                  <a:gd name="T14" fmla="*/ 1887 w 2724"/>
                  <a:gd name="T15" fmla="*/ 187 h 1269"/>
                  <a:gd name="T16" fmla="*/ 1653 w 2724"/>
                  <a:gd name="T17" fmla="*/ 179 h 1269"/>
                  <a:gd name="T18" fmla="*/ 1661 w 2724"/>
                  <a:gd name="T19" fmla="*/ 56 h 1269"/>
                  <a:gd name="T20" fmla="*/ 1285 w 2724"/>
                  <a:gd name="T21" fmla="*/ 214 h 1269"/>
                  <a:gd name="T22" fmla="*/ 1273 w 2724"/>
                  <a:gd name="T23" fmla="*/ 312 h 1269"/>
                  <a:gd name="T24" fmla="*/ 1169 w 2724"/>
                  <a:gd name="T25" fmla="*/ 368 h 1269"/>
                  <a:gd name="T26" fmla="*/ 1145 w 2724"/>
                  <a:gd name="T27" fmla="*/ 461 h 1269"/>
                  <a:gd name="T28" fmla="*/ 1121 w 2724"/>
                  <a:gd name="T29" fmla="*/ 393 h 1269"/>
                  <a:gd name="T30" fmla="*/ 1100 w 2724"/>
                  <a:gd name="T31" fmla="*/ 280 h 1269"/>
                  <a:gd name="T32" fmla="*/ 1037 w 2724"/>
                  <a:gd name="T33" fmla="*/ 386 h 1269"/>
                  <a:gd name="T34" fmla="*/ 999 w 2724"/>
                  <a:gd name="T35" fmla="*/ 386 h 1269"/>
                  <a:gd name="T36" fmla="*/ 818 w 2724"/>
                  <a:gd name="T37" fmla="*/ 440 h 1269"/>
                  <a:gd name="T38" fmla="*/ 624 w 2724"/>
                  <a:gd name="T39" fmla="*/ 550 h 1269"/>
                  <a:gd name="T40" fmla="*/ 658 w 2724"/>
                  <a:gd name="T41" fmla="*/ 511 h 1269"/>
                  <a:gd name="T42" fmla="*/ 672 w 2724"/>
                  <a:gd name="T43" fmla="*/ 428 h 1269"/>
                  <a:gd name="T44" fmla="*/ 548 w 2724"/>
                  <a:gd name="T45" fmla="*/ 362 h 1269"/>
                  <a:gd name="T46" fmla="*/ 431 w 2724"/>
                  <a:gd name="T47" fmla="*/ 387 h 1269"/>
                  <a:gd name="T48" fmla="*/ 360 w 2724"/>
                  <a:gd name="T49" fmla="*/ 470 h 1269"/>
                  <a:gd name="T50" fmla="*/ 345 w 2724"/>
                  <a:gd name="T51" fmla="*/ 796 h 1269"/>
                  <a:gd name="T52" fmla="*/ 481 w 2724"/>
                  <a:gd name="T53" fmla="*/ 535 h 1269"/>
                  <a:gd name="T54" fmla="*/ 444 w 2724"/>
                  <a:gd name="T55" fmla="*/ 597 h 1269"/>
                  <a:gd name="T56" fmla="*/ 512 w 2724"/>
                  <a:gd name="T57" fmla="*/ 690 h 1269"/>
                  <a:gd name="T58" fmla="*/ 276 w 2724"/>
                  <a:gd name="T59" fmla="*/ 848 h 1269"/>
                  <a:gd name="T60" fmla="*/ 238 w 2724"/>
                  <a:gd name="T61" fmla="*/ 868 h 1269"/>
                  <a:gd name="T62" fmla="*/ 111 w 2724"/>
                  <a:gd name="T63" fmla="*/ 1055 h 1269"/>
                  <a:gd name="T64" fmla="*/ 0 w 2724"/>
                  <a:gd name="T65" fmla="*/ 1144 h 1269"/>
                  <a:gd name="T66" fmla="*/ 211 w 2724"/>
                  <a:gd name="T67" fmla="*/ 1073 h 1269"/>
                  <a:gd name="T68" fmla="*/ 309 w 2724"/>
                  <a:gd name="T69" fmla="*/ 1100 h 1269"/>
                  <a:gd name="T70" fmla="*/ 417 w 2724"/>
                  <a:gd name="T71" fmla="*/ 1151 h 1269"/>
                  <a:gd name="T72" fmla="*/ 467 w 2724"/>
                  <a:gd name="T73" fmla="*/ 1132 h 1269"/>
                  <a:gd name="T74" fmla="*/ 589 w 2724"/>
                  <a:gd name="T75" fmla="*/ 1043 h 1269"/>
                  <a:gd name="T76" fmla="*/ 684 w 2724"/>
                  <a:gd name="T77" fmla="*/ 1089 h 1269"/>
                  <a:gd name="T78" fmla="*/ 533 w 2724"/>
                  <a:gd name="T79" fmla="*/ 1156 h 1269"/>
                  <a:gd name="T80" fmla="*/ 613 w 2724"/>
                  <a:gd name="T81" fmla="*/ 1210 h 1269"/>
                  <a:gd name="T82" fmla="*/ 619 w 2724"/>
                  <a:gd name="T83" fmla="*/ 1257 h 1269"/>
                  <a:gd name="T84" fmla="*/ 756 w 2724"/>
                  <a:gd name="T85" fmla="*/ 1215 h 1269"/>
                  <a:gd name="T86" fmla="*/ 915 w 2724"/>
                  <a:gd name="T87" fmla="*/ 1202 h 1269"/>
                  <a:gd name="T88" fmla="*/ 1010 w 2724"/>
                  <a:gd name="T89" fmla="*/ 1234 h 1269"/>
                  <a:gd name="T90" fmla="*/ 1248 w 2724"/>
                  <a:gd name="T91" fmla="*/ 1099 h 1269"/>
                  <a:gd name="T92" fmla="*/ 1370 w 2724"/>
                  <a:gd name="T93" fmla="*/ 984 h 1269"/>
                  <a:gd name="T94" fmla="*/ 1504 w 2724"/>
                  <a:gd name="T95" fmla="*/ 972 h 1269"/>
                  <a:gd name="T96" fmla="*/ 1715 w 2724"/>
                  <a:gd name="T97" fmla="*/ 992 h 1269"/>
                  <a:gd name="T98" fmla="*/ 1819 w 2724"/>
                  <a:gd name="T99" fmla="*/ 989 h 1269"/>
                  <a:gd name="T100" fmla="*/ 1867 w 2724"/>
                  <a:gd name="T101" fmla="*/ 1062 h 1269"/>
                  <a:gd name="T102" fmla="*/ 1871 w 2724"/>
                  <a:gd name="T103" fmla="*/ 1168 h 1269"/>
                  <a:gd name="T104" fmla="*/ 2013 w 2724"/>
                  <a:gd name="T105" fmla="*/ 1010 h 1269"/>
                  <a:gd name="T106" fmla="*/ 2037 w 2724"/>
                  <a:gd name="T107" fmla="*/ 835 h 1269"/>
                  <a:gd name="T108" fmla="*/ 2073 w 2724"/>
                  <a:gd name="T109" fmla="*/ 699 h 1269"/>
                  <a:gd name="T110" fmla="*/ 2283 w 2724"/>
                  <a:gd name="T111" fmla="*/ 773 h 1269"/>
                  <a:gd name="T112" fmla="*/ 2366 w 2724"/>
                  <a:gd name="T113" fmla="*/ 782 h 1269"/>
                  <a:gd name="T114" fmla="*/ 2459 w 2724"/>
                  <a:gd name="T115" fmla="*/ 662 h 1269"/>
                  <a:gd name="T116" fmla="*/ 2587 w 2724"/>
                  <a:gd name="T117" fmla="*/ 562 h 1269"/>
                  <a:gd name="T118" fmla="*/ 2628 w 2724"/>
                  <a:gd name="T119" fmla="*/ 505 h 1269"/>
                  <a:gd name="T120" fmla="*/ 2685 w 2724"/>
                  <a:gd name="T121" fmla="*/ 533 h 1269"/>
                  <a:gd name="T122" fmla="*/ 0 w 2724"/>
                  <a:gd name="T123" fmla="*/ 0 h 1269"/>
                  <a:gd name="T124" fmla="*/ 2724 w 2724"/>
                  <a:gd name="T125" fmla="*/ 1269 h 1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T122" t="T123" r="T124" b="T125"/>
                <a:pathLst>
                  <a:path w="2724" h="1269">
                    <a:moveTo>
                      <a:pt x="2705" y="500"/>
                    </a:moveTo>
                    <a:lnTo>
                      <a:pt x="2705" y="500"/>
                    </a:lnTo>
                    <a:lnTo>
                      <a:pt x="2711" y="494"/>
                    </a:lnTo>
                    <a:lnTo>
                      <a:pt x="2715" y="488"/>
                    </a:lnTo>
                    <a:lnTo>
                      <a:pt x="2721" y="481"/>
                    </a:lnTo>
                    <a:lnTo>
                      <a:pt x="2724" y="475"/>
                    </a:lnTo>
                    <a:lnTo>
                      <a:pt x="2724" y="472"/>
                    </a:lnTo>
                    <a:lnTo>
                      <a:pt x="2724" y="469"/>
                    </a:lnTo>
                    <a:lnTo>
                      <a:pt x="2723" y="466"/>
                    </a:lnTo>
                    <a:lnTo>
                      <a:pt x="2720" y="464"/>
                    </a:lnTo>
                    <a:lnTo>
                      <a:pt x="2715" y="463"/>
                    </a:lnTo>
                    <a:lnTo>
                      <a:pt x="2708" y="463"/>
                    </a:lnTo>
                    <a:lnTo>
                      <a:pt x="2684" y="461"/>
                    </a:lnTo>
                    <a:lnTo>
                      <a:pt x="2675" y="460"/>
                    </a:lnTo>
                    <a:lnTo>
                      <a:pt x="2667" y="458"/>
                    </a:lnTo>
                    <a:lnTo>
                      <a:pt x="2663" y="455"/>
                    </a:lnTo>
                    <a:lnTo>
                      <a:pt x="2660" y="451"/>
                    </a:lnTo>
                    <a:lnTo>
                      <a:pt x="2658" y="446"/>
                    </a:lnTo>
                    <a:lnTo>
                      <a:pt x="2658" y="440"/>
                    </a:lnTo>
                    <a:lnTo>
                      <a:pt x="2660" y="436"/>
                    </a:lnTo>
                    <a:lnTo>
                      <a:pt x="2658" y="434"/>
                    </a:lnTo>
                    <a:lnTo>
                      <a:pt x="2655" y="429"/>
                    </a:lnTo>
                    <a:lnTo>
                      <a:pt x="2649" y="428"/>
                    </a:lnTo>
                    <a:lnTo>
                      <a:pt x="2641" y="428"/>
                    </a:lnTo>
                    <a:lnTo>
                      <a:pt x="2626" y="429"/>
                    </a:lnTo>
                    <a:lnTo>
                      <a:pt x="2620" y="431"/>
                    </a:lnTo>
                    <a:lnTo>
                      <a:pt x="2571" y="366"/>
                    </a:lnTo>
                    <a:lnTo>
                      <a:pt x="2554" y="363"/>
                    </a:lnTo>
                    <a:lnTo>
                      <a:pt x="2538" y="360"/>
                    </a:lnTo>
                    <a:lnTo>
                      <a:pt x="2519" y="357"/>
                    </a:lnTo>
                    <a:lnTo>
                      <a:pt x="2500" y="356"/>
                    </a:lnTo>
                    <a:lnTo>
                      <a:pt x="2483" y="357"/>
                    </a:lnTo>
                    <a:lnTo>
                      <a:pt x="2477" y="359"/>
                    </a:lnTo>
                    <a:lnTo>
                      <a:pt x="2471" y="362"/>
                    </a:lnTo>
                    <a:lnTo>
                      <a:pt x="2468" y="365"/>
                    </a:lnTo>
                    <a:lnTo>
                      <a:pt x="2468" y="371"/>
                    </a:lnTo>
                    <a:lnTo>
                      <a:pt x="2468" y="380"/>
                    </a:lnTo>
                    <a:lnTo>
                      <a:pt x="2471" y="387"/>
                    </a:lnTo>
                    <a:lnTo>
                      <a:pt x="2474" y="392"/>
                    </a:lnTo>
                    <a:lnTo>
                      <a:pt x="2476" y="395"/>
                    </a:lnTo>
                    <a:lnTo>
                      <a:pt x="2477" y="396"/>
                    </a:lnTo>
                    <a:lnTo>
                      <a:pt x="2477" y="398"/>
                    </a:lnTo>
                    <a:lnTo>
                      <a:pt x="2468" y="401"/>
                    </a:lnTo>
                    <a:lnTo>
                      <a:pt x="2459" y="402"/>
                    </a:lnTo>
                    <a:lnTo>
                      <a:pt x="2452" y="401"/>
                    </a:lnTo>
                    <a:lnTo>
                      <a:pt x="2446" y="398"/>
                    </a:lnTo>
                    <a:lnTo>
                      <a:pt x="2438" y="395"/>
                    </a:lnTo>
                    <a:lnTo>
                      <a:pt x="2431" y="390"/>
                    </a:lnTo>
                    <a:lnTo>
                      <a:pt x="2423" y="386"/>
                    </a:lnTo>
                    <a:lnTo>
                      <a:pt x="2412" y="383"/>
                    </a:lnTo>
                    <a:lnTo>
                      <a:pt x="2402" y="381"/>
                    </a:lnTo>
                    <a:lnTo>
                      <a:pt x="2378" y="381"/>
                    </a:lnTo>
                    <a:lnTo>
                      <a:pt x="2355" y="380"/>
                    </a:lnTo>
                    <a:lnTo>
                      <a:pt x="2330" y="378"/>
                    </a:lnTo>
                    <a:lnTo>
                      <a:pt x="2331" y="369"/>
                    </a:lnTo>
                    <a:lnTo>
                      <a:pt x="2331" y="351"/>
                    </a:lnTo>
                    <a:lnTo>
                      <a:pt x="2331" y="342"/>
                    </a:lnTo>
                    <a:lnTo>
                      <a:pt x="2328" y="333"/>
                    </a:lnTo>
                    <a:lnTo>
                      <a:pt x="2324" y="327"/>
                    </a:lnTo>
                    <a:lnTo>
                      <a:pt x="2322" y="326"/>
                    </a:lnTo>
                    <a:lnTo>
                      <a:pt x="2319" y="324"/>
                    </a:lnTo>
                    <a:lnTo>
                      <a:pt x="2238" y="324"/>
                    </a:lnTo>
                    <a:lnTo>
                      <a:pt x="2191" y="322"/>
                    </a:lnTo>
                    <a:lnTo>
                      <a:pt x="2165" y="321"/>
                    </a:lnTo>
                    <a:lnTo>
                      <a:pt x="2150" y="282"/>
                    </a:lnTo>
                    <a:lnTo>
                      <a:pt x="2120" y="264"/>
                    </a:lnTo>
                    <a:lnTo>
                      <a:pt x="2078" y="252"/>
                    </a:lnTo>
                    <a:lnTo>
                      <a:pt x="2072" y="250"/>
                    </a:lnTo>
                    <a:lnTo>
                      <a:pt x="2060" y="247"/>
                    </a:lnTo>
                    <a:lnTo>
                      <a:pt x="2052" y="246"/>
                    </a:lnTo>
                    <a:lnTo>
                      <a:pt x="2046" y="247"/>
                    </a:lnTo>
                    <a:lnTo>
                      <a:pt x="2042" y="250"/>
                    </a:lnTo>
                    <a:lnTo>
                      <a:pt x="2040" y="253"/>
                    </a:lnTo>
                    <a:lnTo>
                      <a:pt x="2039" y="256"/>
                    </a:lnTo>
                    <a:lnTo>
                      <a:pt x="2034" y="279"/>
                    </a:lnTo>
                    <a:lnTo>
                      <a:pt x="2031" y="286"/>
                    </a:lnTo>
                    <a:lnTo>
                      <a:pt x="2016" y="298"/>
                    </a:lnTo>
                    <a:lnTo>
                      <a:pt x="1986" y="298"/>
                    </a:lnTo>
                    <a:lnTo>
                      <a:pt x="1972" y="297"/>
                    </a:lnTo>
                    <a:lnTo>
                      <a:pt x="1965" y="295"/>
                    </a:lnTo>
                    <a:lnTo>
                      <a:pt x="1957" y="294"/>
                    </a:lnTo>
                    <a:lnTo>
                      <a:pt x="1947" y="298"/>
                    </a:lnTo>
                    <a:lnTo>
                      <a:pt x="1933" y="303"/>
                    </a:lnTo>
                    <a:lnTo>
                      <a:pt x="1921" y="304"/>
                    </a:lnTo>
                    <a:lnTo>
                      <a:pt x="1909" y="306"/>
                    </a:lnTo>
                    <a:lnTo>
                      <a:pt x="1897" y="264"/>
                    </a:lnTo>
                    <a:lnTo>
                      <a:pt x="1879" y="217"/>
                    </a:lnTo>
                    <a:lnTo>
                      <a:pt x="1887" y="187"/>
                    </a:lnTo>
                    <a:lnTo>
                      <a:pt x="1810" y="187"/>
                    </a:lnTo>
                    <a:lnTo>
                      <a:pt x="1802" y="209"/>
                    </a:lnTo>
                    <a:lnTo>
                      <a:pt x="1810" y="229"/>
                    </a:lnTo>
                    <a:lnTo>
                      <a:pt x="1810" y="249"/>
                    </a:lnTo>
                    <a:lnTo>
                      <a:pt x="1781" y="235"/>
                    </a:lnTo>
                    <a:lnTo>
                      <a:pt x="1740" y="217"/>
                    </a:lnTo>
                    <a:lnTo>
                      <a:pt x="1724" y="211"/>
                    </a:lnTo>
                    <a:lnTo>
                      <a:pt x="1701" y="203"/>
                    </a:lnTo>
                    <a:lnTo>
                      <a:pt x="1673" y="194"/>
                    </a:lnTo>
                    <a:lnTo>
                      <a:pt x="1673" y="175"/>
                    </a:lnTo>
                    <a:lnTo>
                      <a:pt x="1653" y="179"/>
                    </a:lnTo>
                    <a:lnTo>
                      <a:pt x="1611" y="209"/>
                    </a:lnTo>
                    <a:lnTo>
                      <a:pt x="1645" y="152"/>
                    </a:lnTo>
                    <a:lnTo>
                      <a:pt x="1673" y="115"/>
                    </a:lnTo>
                    <a:lnTo>
                      <a:pt x="1674" y="107"/>
                    </a:lnTo>
                    <a:lnTo>
                      <a:pt x="1676" y="89"/>
                    </a:lnTo>
                    <a:lnTo>
                      <a:pt x="1677" y="80"/>
                    </a:lnTo>
                    <a:lnTo>
                      <a:pt x="1677" y="71"/>
                    </a:lnTo>
                    <a:lnTo>
                      <a:pt x="1676" y="63"/>
                    </a:lnTo>
                    <a:lnTo>
                      <a:pt x="1674" y="62"/>
                    </a:lnTo>
                    <a:lnTo>
                      <a:pt x="1673" y="60"/>
                    </a:lnTo>
                    <a:lnTo>
                      <a:pt x="1661" y="56"/>
                    </a:lnTo>
                    <a:lnTo>
                      <a:pt x="1648" y="48"/>
                    </a:lnTo>
                    <a:lnTo>
                      <a:pt x="1633" y="38"/>
                    </a:lnTo>
                    <a:lnTo>
                      <a:pt x="1596" y="60"/>
                    </a:lnTo>
                    <a:lnTo>
                      <a:pt x="1576" y="23"/>
                    </a:lnTo>
                    <a:lnTo>
                      <a:pt x="1576" y="0"/>
                    </a:lnTo>
                    <a:lnTo>
                      <a:pt x="1534" y="0"/>
                    </a:lnTo>
                    <a:lnTo>
                      <a:pt x="1514" y="45"/>
                    </a:lnTo>
                    <a:lnTo>
                      <a:pt x="1484" y="92"/>
                    </a:lnTo>
                    <a:lnTo>
                      <a:pt x="1377" y="83"/>
                    </a:lnTo>
                    <a:lnTo>
                      <a:pt x="1290" y="172"/>
                    </a:lnTo>
                    <a:lnTo>
                      <a:pt x="1285" y="214"/>
                    </a:lnTo>
                    <a:lnTo>
                      <a:pt x="1236" y="217"/>
                    </a:lnTo>
                    <a:lnTo>
                      <a:pt x="1234" y="223"/>
                    </a:lnTo>
                    <a:lnTo>
                      <a:pt x="1233" y="237"/>
                    </a:lnTo>
                    <a:lnTo>
                      <a:pt x="1231" y="246"/>
                    </a:lnTo>
                    <a:lnTo>
                      <a:pt x="1233" y="255"/>
                    </a:lnTo>
                    <a:lnTo>
                      <a:pt x="1236" y="264"/>
                    </a:lnTo>
                    <a:lnTo>
                      <a:pt x="1240" y="271"/>
                    </a:lnTo>
                    <a:lnTo>
                      <a:pt x="1252" y="285"/>
                    </a:lnTo>
                    <a:lnTo>
                      <a:pt x="1263" y="295"/>
                    </a:lnTo>
                    <a:lnTo>
                      <a:pt x="1270" y="306"/>
                    </a:lnTo>
                    <a:lnTo>
                      <a:pt x="1273" y="312"/>
                    </a:lnTo>
                    <a:lnTo>
                      <a:pt x="1275" y="316"/>
                    </a:lnTo>
                    <a:lnTo>
                      <a:pt x="1273" y="319"/>
                    </a:lnTo>
                    <a:lnTo>
                      <a:pt x="1272" y="319"/>
                    </a:lnTo>
                    <a:lnTo>
                      <a:pt x="1264" y="318"/>
                    </a:lnTo>
                    <a:lnTo>
                      <a:pt x="1254" y="313"/>
                    </a:lnTo>
                    <a:lnTo>
                      <a:pt x="1242" y="307"/>
                    </a:lnTo>
                    <a:lnTo>
                      <a:pt x="1219" y="294"/>
                    </a:lnTo>
                    <a:lnTo>
                      <a:pt x="1208" y="286"/>
                    </a:lnTo>
                    <a:lnTo>
                      <a:pt x="1171" y="279"/>
                    </a:lnTo>
                    <a:lnTo>
                      <a:pt x="1171" y="363"/>
                    </a:lnTo>
                    <a:lnTo>
                      <a:pt x="1169" y="368"/>
                    </a:lnTo>
                    <a:lnTo>
                      <a:pt x="1168" y="372"/>
                    </a:lnTo>
                    <a:lnTo>
                      <a:pt x="1165" y="378"/>
                    </a:lnTo>
                    <a:lnTo>
                      <a:pt x="1163" y="384"/>
                    </a:lnTo>
                    <a:lnTo>
                      <a:pt x="1165" y="390"/>
                    </a:lnTo>
                    <a:lnTo>
                      <a:pt x="1169" y="396"/>
                    </a:lnTo>
                    <a:lnTo>
                      <a:pt x="1178" y="402"/>
                    </a:lnTo>
                    <a:lnTo>
                      <a:pt x="1193" y="408"/>
                    </a:lnTo>
                    <a:lnTo>
                      <a:pt x="1186" y="431"/>
                    </a:lnTo>
                    <a:lnTo>
                      <a:pt x="1166" y="443"/>
                    </a:lnTo>
                    <a:lnTo>
                      <a:pt x="1160" y="448"/>
                    </a:lnTo>
                    <a:lnTo>
                      <a:pt x="1145" y="461"/>
                    </a:lnTo>
                    <a:lnTo>
                      <a:pt x="1138" y="470"/>
                    </a:lnTo>
                    <a:lnTo>
                      <a:pt x="1130" y="479"/>
                    </a:lnTo>
                    <a:lnTo>
                      <a:pt x="1124" y="488"/>
                    </a:lnTo>
                    <a:lnTo>
                      <a:pt x="1121" y="497"/>
                    </a:lnTo>
                    <a:lnTo>
                      <a:pt x="1124" y="482"/>
                    </a:lnTo>
                    <a:lnTo>
                      <a:pt x="1127" y="451"/>
                    </a:lnTo>
                    <a:lnTo>
                      <a:pt x="1129" y="432"/>
                    </a:lnTo>
                    <a:lnTo>
                      <a:pt x="1127" y="414"/>
                    </a:lnTo>
                    <a:lnTo>
                      <a:pt x="1126" y="407"/>
                    </a:lnTo>
                    <a:lnTo>
                      <a:pt x="1124" y="399"/>
                    </a:lnTo>
                    <a:lnTo>
                      <a:pt x="1121" y="393"/>
                    </a:lnTo>
                    <a:lnTo>
                      <a:pt x="1117" y="390"/>
                    </a:lnTo>
                    <a:lnTo>
                      <a:pt x="1110" y="383"/>
                    </a:lnTo>
                    <a:lnTo>
                      <a:pt x="1110" y="380"/>
                    </a:lnTo>
                    <a:lnTo>
                      <a:pt x="1109" y="377"/>
                    </a:lnTo>
                    <a:lnTo>
                      <a:pt x="1110" y="371"/>
                    </a:lnTo>
                    <a:lnTo>
                      <a:pt x="1115" y="365"/>
                    </a:lnTo>
                    <a:lnTo>
                      <a:pt x="1120" y="362"/>
                    </a:lnTo>
                    <a:lnTo>
                      <a:pt x="1124" y="357"/>
                    </a:lnTo>
                    <a:lnTo>
                      <a:pt x="1129" y="356"/>
                    </a:lnTo>
                    <a:lnTo>
                      <a:pt x="1114" y="274"/>
                    </a:lnTo>
                    <a:lnTo>
                      <a:pt x="1100" y="280"/>
                    </a:lnTo>
                    <a:lnTo>
                      <a:pt x="1086" y="286"/>
                    </a:lnTo>
                    <a:lnTo>
                      <a:pt x="1070" y="295"/>
                    </a:lnTo>
                    <a:lnTo>
                      <a:pt x="1055" y="307"/>
                    </a:lnTo>
                    <a:lnTo>
                      <a:pt x="1047" y="315"/>
                    </a:lnTo>
                    <a:lnTo>
                      <a:pt x="1041" y="324"/>
                    </a:lnTo>
                    <a:lnTo>
                      <a:pt x="1035" y="332"/>
                    </a:lnTo>
                    <a:lnTo>
                      <a:pt x="1032" y="342"/>
                    </a:lnTo>
                    <a:lnTo>
                      <a:pt x="1029" y="351"/>
                    </a:lnTo>
                    <a:lnTo>
                      <a:pt x="1029" y="363"/>
                    </a:lnTo>
                    <a:lnTo>
                      <a:pt x="1032" y="369"/>
                    </a:lnTo>
                    <a:lnTo>
                      <a:pt x="1037" y="386"/>
                    </a:lnTo>
                    <a:lnTo>
                      <a:pt x="1038" y="396"/>
                    </a:lnTo>
                    <a:lnTo>
                      <a:pt x="1040" y="408"/>
                    </a:lnTo>
                    <a:lnTo>
                      <a:pt x="1038" y="420"/>
                    </a:lnTo>
                    <a:lnTo>
                      <a:pt x="1037" y="431"/>
                    </a:lnTo>
                    <a:lnTo>
                      <a:pt x="1034" y="423"/>
                    </a:lnTo>
                    <a:lnTo>
                      <a:pt x="1025" y="405"/>
                    </a:lnTo>
                    <a:lnTo>
                      <a:pt x="1019" y="396"/>
                    </a:lnTo>
                    <a:lnTo>
                      <a:pt x="1013" y="390"/>
                    </a:lnTo>
                    <a:lnTo>
                      <a:pt x="1007" y="386"/>
                    </a:lnTo>
                    <a:lnTo>
                      <a:pt x="1002" y="386"/>
                    </a:lnTo>
                    <a:lnTo>
                      <a:pt x="999" y="386"/>
                    </a:lnTo>
                    <a:lnTo>
                      <a:pt x="991" y="389"/>
                    </a:lnTo>
                    <a:lnTo>
                      <a:pt x="985" y="395"/>
                    </a:lnTo>
                    <a:lnTo>
                      <a:pt x="976" y="405"/>
                    </a:lnTo>
                    <a:lnTo>
                      <a:pt x="970" y="416"/>
                    </a:lnTo>
                    <a:lnTo>
                      <a:pt x="967" y="420"/>
                    </a:lnTo>
                    <a:lnTo>
                      <a:pt x="927" y="413"/>
                    </a:lnTo>
                    <a:lnTo>
                      <a:pt x="900" y="405"/>
                    </a:lnTo>
                    <a:lnTo>
                      <a:pt x="900" y="436"/>
                    </a:lnTo>
                    <a:lnTo>
                      <a:pt x="877" y="440"/>
                    </a:lnTo>
                    <a:lnTo>
                      <a:pt x="857" y="440"/>
                    </a:lnTo>
                    <a:lnTo>
                      <a:pt x="818" y="440"/>
                    </a:lnTo>
                    <a:lnTo>
                      <a:pt x="818" y="478"/>
                    </a:lnTo>
                    <a:lnTo>
                      <a:pt x="777" y="463"/>
                    </a:lnTo>
                    <a:lnTo>
                      <a:pt x="765" y="436"/>
                    </a:lnTo>
                    <a:lnTo>
                      <a:pt x="753" y="451"/>
                    </a:lnTo>
                    <a:lnTo>
                      <a:pt x="750" y="490"/>
                    </a:lnTo>
                    <a:lnTo>
                      <a:pt x="750" y="515"/>
                    </a:lnTo>
                    <a:lnTo>
                      <a:pt x="731" y="520"/>
                    </a:lnTo>
                    <a:lnTo>
                      <a:pt x="704" y="527"/>
                    </a:lnTo>
                    <a:lnTo>
                      <a:pt x="693" y="542"/>
                    </a:lnTo>
                    <a:lnTo>
                      <a:pt x="646" y="573"/>
                    </a:lnTo>
                    <a:lnTo>
                      <a:pt x="624" y="550"/>
                    </a:lnTo>
                    <a:lnTo>
                      <a:pt x="624" y="508"/>
                    </a:lnTo>
                    <a:lnTo>
                      <a:pt x="597" y="490"/>
                    </a:lnTo>
                    <a:lnTo>
                      <a:pt x="600" y="488"/>
                    </a:lnTo>
                    <a:lnTo>
                      <a:pt x="606" y="485"/>
                    </a:lnTo>
                    <a:lnTo>
                      <a:pt x="610" y="485"/>
                    </a:lnTo>
                    <a:lnTo>
                      <a:pt x="615" y="485"/>
                    </a:lnTo>
                    <a:lnTo>
                      <a:pt x="621" y="488"/>
                    </a:lnTo>
                    <a:lnTo>
                      <a:pt x="628" y="493"/>
                    </a:lnTo>
                    <a:lnTo>
                      <a:pt x="636" y="499"/>
                    </a:lnTo>
                    <a:lnTo>
                      <a:pt x="648" y="506"/>
                    </a:lnTo>
                    <a:lnTo>
                      <a:pt x="658" y="511"/>
                    </a:lnTo>
                    <a:lnTo>
                      <a:pt x="664" y="512"/>
                    </a:lnTo>
                    <a:lnTo>
                      <a:pt x="669" y="511"/>
                    </a:lnTo>
                    <a:lnTo>
                      <a:pt x="675" y="509"/>
                    </a:lnTo>
                    <a:lnTo>
                      <a:pt x="678" y="506"/>
                    </a:lnTo>
                    <a:lnTo>
                      <a:pt x="681" y="502"/>
                    </a:lnTo>
                    <a:lnTo>
                      <a:pt x="684" y="493"/>
                    </a:lnTo>
                    <a:lnTo>
                      <a:pt x="684" y="484"/>
                    </a:lnTo>
                    <a:lnTo>
                      <a:pt x="684" y="470"/>
                    </a:lnTo>
                    <a:lnTo>
                      <a:pt x="681" y="455"/>
                    </a:lnTo>
                    <a:lnTo>
                      <a:pt x="678" y="436"/>
                    </a:lnTo>
                    <a:lnTo>
                      <a:pt x="672" y="428"/>
                    </a:lnTo>
                    <a:lnTo>
                      <a:pt x="663" y="420"/>
                    </a:lnTo>
                    <a:lnTo>
                      <a:pt x="652" y="413"/>
                    </a:lnTo>
                    <a:lnTo>
                      <a:pt x="637" y="404"/>
                    </a:lnTo>
                    <a:lnTo>
                      <a:pt x="618" y="396"/>
                    </a:lnTo>
                    <a:lnTo>
                      <a:pt x="607" y="393"/>
                    </a:lnTo>
                    <a:lnTo>
                      <a:pt x="594" y="392"/>
                    </a:lnTo>
                    <a:lnTo>
                      <a:pt x="582" y="390"/>
                    </a:lnTo>
                    <a:lnTo>
                      <a:pt x="567" y="390"/>
                    </a:lnTo>
                    <a:lnTo>
                      <a:pt x="562" y="380"/>
                    </a:lnTo>
                    <a:lnTo>
                      <a:pt x="556" y="372"/>
                    </a:lnTo>
                    <a:lnTo>
                      <a:pt x="548" y="362"/>
                    </a:lnTo>
                    <a:lnTo>
                      <a:pt x="539" y="354"/>
                    </a:lnTo>
                    <a:lnTo>
                      <a:pt x="535" y="350"/>
                    </a:lnTo>
                    <a:lnTo>
                      <a:pt x="529" y="348"/>
                    </a:lnTo>
                    <a:lnTo>
                      <a:pt x="524" y="347"/>
                    </a:lnTo>
                    <a:lnTo>
                      <a:pt x="518" y="347"/>
                    </a:lnTo>
                    <a:lnTo>
                      <a:pt x="512" y="348"/>
                    </a:lnTo>
                    <a:lnTo>
                      <a:pt x="505" y="351"/>
                    </a:lnTo>
                    <a:lnTo>
                      <a:pt x="491" y="360"/>
                    </a:lnTo>
                    <a:lnTo>
                      <a:pt x="476" y="368"/>
                    </a:lnTo>
                    <a:lnTo>
                      <a:pt x="444" y="381"/>
                    </a:lnTo>
                    <a:lnTo>
                      <a:pt x="431" y="387"/>
                    </a:lnTo>
                    <a:lnTo>
                      <a:pt x="420" y="393"/>
                    </a:lnTo>
                    <a:lnTo>
                      <a:pt x="413" y="399"/>
                    </a:lnTo>
                    <a:lnTo>
                      <a:pt x="410" y="402"/>
                    </a:lnTo>
                    <a:lnTo>
                      <a:pt x="410" y="405"/>
                    </a:lnTo>
                    <a:lnTo>
                      <a:pt x="408" y="410"/>
                    </a:lnTo>
                    <a:lnTo>
                      <a:pt x="404" y="416"/>
                    </a:lnTo>
                    <a:lnTo>
                      <a:pt x="398" y="420"/>
                    </a:lnTo>
                    <a:lnTo>
                      <a:pt x="390" y="423"/>
                    </a:lnTo>
                    <a:lnTo>
                      <a:pt x="377" y="429"/>
                    </a:lnTo>
                    <a:lnTo>
                      <a:pt x="371" y="431"/>
                    </a:lnTo>
                    <a:lnTo>
                      <a:pt x="360" y="470"/>
                    </a:lnTo>
                    <a:lnTo>
                      <a:pt x="325" y="497"/>
                    </a:lnTo>
                    <a:lnTo>
                      <a:pt x="271" y="558"/>
                    </a:lnTo>
                    <a:lnTo>
                      <a:pt x="238" y="622"/>
                    </a:lnTo>
                    <a:lnTo>
                      <a:pt x="211" y="639"/>
                    </a:lnTo>
                    <a:lnTo>
                      <a:pt x="203" y="692"/>
                    </a:lnTo>
                    <a:lnTo>
                      <a:pt x="211" y="726"/>
                    </a:lnTo>
                    <a:lnTo>
                      <a:pt x="256" y="741"/>
                    </a:lnTo>
                    <a:lnTo>
                      <a:pt x="291" y="738"/>
                    </a:lnTo>
                    <a:lnTo>
                      <a:pt x="298" y="769"/>
                    </a:lnTo>
                    <a:lnTo>
                      <a:pt x="298" y="799"/>
                    </a:lnTo>
                    <a:lnTo>
                      <a:pt x="345" y="796"/>
                    </a:lnTo>
                    <a:lnTo>
                      <a:pt x="356" y="756"/>
                    </a:lnTo>
                    <a:lnTo>
                      <a:pt x="380" y="707"/>
                    </a:lnTo>
                    <a:lnTo>
                      <a:pt x="375" y="657"/>
                    </a:lnTo>
                    <a:lnTo>
                      <a:pt x="398" y="615"/>
                    </a:lnTo>
                    <a:lnTo>
                      <a:pt x="429" y="573"/>
                    </a:lnTo>
                    <a:lnTo>
                      <a:pt x="455" y="542"/>
                    </a:lnTo>
                    <a:lnTo>
                      <a:pt x="461" y="539"/>
                    </a:lnTo>
                    <a:lnTo>
                      <a:pt x="467" y="536"/>
                    </a:lnTo>
                    <a:lnTo>
                      <a:pt x="473" y="533"/>
                    </a:lnTo>
                    <a:lnTo>
                      <a:pt x="479" y="533"/>
                    </a:lnTo>
                    <a:lnTo>
                      <a:pt x="481" y="535"/>
                    </a:lnTo>
                    <a:lnTo>
                      <a:pt x="484" y="536"/>
                    </a:lnTo>
                    <a:lnTo>
                      <a:pt x="484" y="539"/>
                    </a:lnTo>
                    <a:lnTo>
                      <a:pt x="485" y="542"/>
                    </a:lnTo>
                    <a:lnTo>
                      <a:pt x="482" y="555"/>
                    </a:lnTo>
                    <a:lnTo>
                      <a:pt x="478" y="567"/>
                    </a:lnTo>
                    <a:lnTo>
                      <a:pt x="472" y="577"/>
                    </a:lnTo>
                    <a:lnTo>
                      <a:pt x="466" y="585"/>
                    </a:lnTo>
                    <a:lnTo>
                      <a:pt x="460" y="589"/>
                    </a:lnTo>
                    <a:lnTo>
                      <a:pt x="454" y="592"/>
                    </a:lnTo>
                    <a:lnTo>
                      <a:pt x="449" y="595"/>
                    </a:lnTo>
                    <a:lnTo>
                      <a:pt x="444" y="597"/>
                    </a:lnTo>
                    <a:lnTo>
                      <a:pt x="429" y="642"/>
                    </a:lnTo>
                    <a:lnTo>
                      <a:pt x="429" y="648"/>
                    </a:lnTo>
                    <a:lnTo>
                      <a:pt x="431" y="654"/>
                    </a:lnTo>
                    <a:lnTo>
                      <a:pt x="434" y="662"/>
                    </a:lnTo>
                    <a:lnTo>
                      <a:pt x="440" y="669"/>
                    </a:lnTo>
                    <a:lnTo>
                      <a:pt x="447" y="677"/>
                    </a:lnTo>
                    <a:lnTo>
                      <a:pt x="461" y="681"/>
                    </a:lnTo>
                    <a:lnTo>
                      <a:pt x="469" y="683"/>
                    </a:lnTo>
                    <a:lnTo>
                      <a:pt x="479" y="684"/>
                    </a:lnTo>
                    <a:lnTo>
                      <a:pt x="497" y="686"/>
                    </a:lnTo>
                    <a:lnTo>
                      <a:pt x="512" y="690"/>
                    </a:lnTo>
                    <a:lnTo>
                      <a:pt x="526" y="695"/>
                    </a:lnTo>
                    <a:lnTo>
                      <a:pt x="536" y="699"/>
                    </a:lnTo>
                    <a:lnTo>
                      <a:pt x="550" y="707"/>
                    </a:lnTo>
                    <a:lnTo>
                      <a:pt x="554" y="711"/>
                    </a:lnTo>
                    <a:lnTo>
                      <a:pt x="517" y="722"/>
                    </a:lnTo>
                    <a:lnTo>
                      <a:pt x="475" y="719"/>
                    </a:lnTo>
                    <a:lnTo>
                      <a:pt x="444" y="769"/>
                    </a:lnTo>
                    <a:lnTo>
                      <a:pt x="413" y="784"/>
                    </a:lnTo>
                    <a:lnTo>
                      <a:pt x="410" y="833"/>
                    </a:lnTo>
                    <a:lnTo>
                      <a:pt x="387" y="853"/>
                    </a:lnTo>
                    <a:lnTo>
                      <a:pt x="276" y="848"/>
                    </a:lnTo>
                    <a:lnTo>
                      <a:pt x="276" y="796"/>
                    </a:lnTo>
                    <a:lnTo>
                      <a:pt x="273" y="794"/>
                    </a:lnTo>
                    <a:lnTo>
                      <a:pt x="268" y="794"/>
                    </a:lnTo>
                    <a:lnTo>
                      <a:pt x="264" y="794"/>
                    </a:lnTo>
                    <a:lnTo>
                      <a:pt x="259" y="796"/>
                    </a:lnTo>
                    <a:lnTo>
                      <a:pt x="255" y="800"/>
                    </a:lnTo>
                    <a:lnTo>
                      <a:pt x="252" y="806"/>
                    </a:lnTo>
                    <a:lnTo>
                      <a:pt x="249" y="814"/>
                    </a:lnTo>
                    <a:lnTo>
                      <a:pt x="246" y="833"/>
                    </a:lnTo>
                    <a:lnTo>
                      <a:pt x="243" y="851"/>
                    </a:lnTo>
                    <a:lnTo>
                      <a:pt x="238" y="868"/>
                    </a:lnTo>
                    <a:lnTo>
                      <a:pt x="203" y="883"/>
                    </a:lnTo>
                    <a:lnTo>
                      <a:pt x="172" y="933"/>
                    </a:lnTo>
                    <a:lnTo>
                      <a:pt x="142" y="955"/>
                    </a:lnTo>
                    <a:lnTo>
                      <a:pt x="104" y="960"/>
                    </a:lnTo>
                    <a:lnTo>
                      <a:pt x="92" y="982"/>
                    </a:lnTo>
                    <a:lnTo>
                      <a:pt x="104" y="1020"/>
                    </a:lnTo>
                    <a:lnTo>
                      <a:pt x="107" y="1026"/>
                    </a:lnTo>
                    <a:lnTo>
                      <a:pt x="110" y="1031"/>
                    </a:lnTo>
                    <a:lnTo>
                      <a:pt x="111" y="1038"/>
                    </a:lnTo>
                    <a:lnTo>
                      <a:pt x="113" y="1046"/>
                    </a:lnTo>
                    <a:lnTo>
                      <a:pt x="111" y="1055"/>
                    </a:lnTo>
                    <a:lnTo>
                      <a:pt x="107" y="1062"/>
                    </a:lnTo>
                    <a:lnTo>
                      <a:pt x="104" y="1067"/>
                    </a:lnTo>
                    <a:lnTo>
                      <a:pt x="99" y="1070"/>
                    </a:lnTo>
                    <a:lnTo>
                      <a:pt x="95" y="1073"/>
                    </a:lnTo>
                    <a:lnTo>
                      <a:pt x="89" y="1076"/>
                    </a:lnTo>
                    <a:lnTo>
                      <a:pt x="74" y="1079"/>
                    </a:lnTo>
                    <a:lnTo>
                      <a:pt x="59" y="1080"/>
                    </a:lnTo>
                    <a:lnTo>
                      <a:pt x="44" y="1079"/>
                    </a:lnTo>
                    <a:lnTo>
                      <a:pt x="18" y="1076"/>
                    </a:lnTo>
                    <a:lnTo>
                      <a:pt x="7" y="1074"/>
                    </a:lnTo>
                    <a:lnTo>
                      <a:pt x="0" y="1144"/>
                    </a:lnTo>
                    <a:lnTo>
                      <a:pt x="24" y="1204"/>
                    </a:lnTo>
                    <a:lnTo>
                      <a:pt x="74" y="1193"/>
                    </a:lnTo>
                    <a:lnTo>
                      <a:pt x="127" y="1174"/>
                    </a:lnTo>
                    <a:lnTo>
                      <a:pt x="157" y="1166"/>
                    </a:lnTo>
                    <a:lnTo>
                      <a:pt x="161" y="1132"/>
                    </a:lnTo>
                    <a:lnTo>
                      <a:pt x="184" y="1109"/>
                    </a:lnTo>
                    <a:lnTo>
                      <a:pt x="184" y="1059"/>
                    </a:lnTo>
                    <a:lnTo>
                      <a:pt x="188" y="1062"/>
                    </a:lnTo>
                    <a:lnTo>
                      <a:pt x="194" y="1067"/>
                    </a:lnTo>
                    <a:lnTo>
                      <a:pt x="202" y="1070"/>
                    </a:lnTo>
                    <a:lnTo>
                      <a:pt x="211" y="1073"/>
                    </a:lnTo>
                    <a:lnTo>
                      <a:pt x="223" y="1074"/>
                    </a:lnTo>
                    <a:lnTo>
                      <a:pt x="235" y="1074"/>
                    </a:lnTo>
                    <a:lnTo>
                      <a:pt x="249" y="1070"/>
                    </a:lnTo>
                    <a:lnTo>
                      <a:pt x="256" y="1068"/>
                    </a:lnTo>
                    <a:lnTo>
                      <a:pt x="262" y="1068"/>
                    </a:lnTo>
                    <a:lnTo>
                      <a:pt x="270" y="1068"/>
                    </a:lnTo>
                    <a:lnTo>
                      <a:pt x="276" y="1070"/>
                    </a:lnTo>
                    <a:lnTo>
                      <a:pt x="286" y="1076"/>
                    </a:lnTo>
                    <a:lnTo>
                      <a:pt x="295" y="1083"/>
                    </a:lnTo>
                    <a:lnTo>
                      <a:pt x="303" y="1092"/>
                    </a:lnTo>
                    <a:lnTo>
                      <a:pt x="309" y="1100"/>
                    </a:lnTo>
                    <a:lnTo>
                      <a:pt x="313" y="1109"/>
                    </a:lnTo>
                    <a:lnTo>
                      <a:pt x="345" y="1159"/>
                    </a:lnTo>
                    <a:lnTo>
                      <a:pt x="368" y="1159"/>
                    </a:lnTo>
                    <a:lnTo>
                      <a:pt x="375" y="1136"/>
                    </a:lnTo>
                    <a:lnTo>
                      <a:pt x="353" y="1102"/>
                    </a:lnTo>
                    <a:lnTo>
                      <a:pt x="337" y="1082"/>
                    </a:lnTo>
                    <a:lnTo>
                      <a:pt x="337" y="1062"/>
                    </a:lnTo>
                    <a:lnTo>
                      <a:pt x="348" y="1055"/>
                    </a:lnTo>
                    <a:lnTo>
                      <a:pt x="375" y="1094"/>
                    </a:lnTo>
                    <a:lnTo>
                      <a:pt x="405" y="1117"/>
                    </a:lnTo>
                    <a:lnTo>
                      <a:pt x="417" y="1151"/>
                    </a:lnTo>
                    <a:lnTo>
                      <a:pt x="425" y="1156"/>
                    </a:lnTo>
                    <a:lnTo>
                      <a:pt x="432" y="1160"/>
                    </a:lnTo>
                    <a:lnTo>
                      <a:pt x="441" y="1166"/>
                    </a:lnTo>
                    <a:lnTo>
                      <a:pt x="452" y="1168"/>
                    </a:lnTo>
                    <a:lnTo>
                      <a:pt x="455" y="1169"/>
                    </a:lnTo>
                    <a:lnTo>
                      <a:pt x="460" y="1168"/>
                    </a:lnTo>
                    <a:lnTo>
                      <a:pt x="463" y="1166"/>
                    </a:lnTo>
                    <a:lnTo>
                      <a:pt x="466" y="1165"/>
                    </a:lnTo>
                    <a:lnTo>
                      <a:pt x="467" y="1160"/>
                    </a:lnTo>
                    <a:lnTo>
                      <a:pt x="467" y="1154"/>
                    </a:lnTo>
                    <a:lnTo>
                      <a:pt x="467" y="1132"/>
                    </a:lnTo>
                    <a:lnTo>
                      <a:pt x="469" y="1117"/>
                    </a:lnTo>
                    <a:lnTo>
                      <a:pt x="470" y="1105"/>
                    </a:lnTo>
                    <a:lnTo>
                      <a:pt x="502" y="1117"/>
                    </a:lnTo>
                    <a:lnTo>
                      <a:pt x="524" y="1117"/>
                    </a:lnTo>
                    <a:lnTo>
                      <a:pt x="524" y="1082"/>
                    </a:lnTo>
                    <a:lnTo>
                      <a:pt x="524" y="1055"/>
                    </a:lnTo>
                    <a:lnTo>
                      <a:pt x="532" y="1025"/>
                    </a:lnTo>
                    <a:lnTo>
                      <a:pt x="586" y="1017"/>
                    </a:lnTo>
                    <a:lnTo>
                      <a:pt x="586" y="1023"/>
                    </a:lnTo>
                    <a:lnTo>
                      <a:pt x="588" y="1037"/>
                    </a:lnTo>
                    <a:lnTo>
                      <a:pt x="589" y="1043"/>
                    </a:lnTo>
                    <a:lnTo>
                      <a:pt x="591" y="1049"/>
                    </a:lnTo>
                    <a:lnTo>
                      <a:pt x="594" y="1053"/>
                    </a:lnTo>
                    <a:lnTo>
                      <a:pt x="597" y="1055"/>
                    </a:lnTo>
                    <a:lnTo>
                      <a:pt x="651" y="1055"/>
                    </a:lnTo>
                    <a:lnTo>
                      <a:pt x="628" y="1005"/>
                    </a:lnTo>
                    <a:lnTo>
                      <a:pt x="654" y="1005"/>
                    </a:lnTo>
                    <a:lnTo>
                      <a:pt x="686" y="1055"/>
                    </a:lnTo>
                    <a:lnTo>
                      <a:pt x="687" y="1062"/>
                    </a:lnTo>
                    <a:lnTo>
                      <a:pt x="687" y="1071"/>
                    </a:lnTo>
                    <a:lnTo>
                      <a:pt x="687" y="1080"/>
                    </a:lnTo>
                    <a:lnTo>
                      <a:pt x="684" y="1089"/>
                    </a:lnTo>
                    <a:lnTo>
                      <a:pt x="681" y="1094"/>
                    </a:lnTo>
                    <a:lnTo>
                      <a:pt x="677" y="1097"/>
                    </a:lnTo>
                    <a:lnTo>
                      <a:pt x="672" y="1100"/>
                    </a:lnTo>
                    <a:lnTo>
                      <a:pt x="666" y="1103"/>
                    </a:lnTo>
                    <a:lnTo>
                      <a:pt x="658" y="1105"/>
                    </a:lnTo>
                    <a:lnTo>
                      <a:pt x="651" y="1105"/>
                    </a:lnTo>
                    <a:lnTo>
                      <a:pt x="616" y="1106"/>
                    </a:lnTo>
                    <a:lnTo>
                      <a:pt x="591" y="1109"/>
                    </a:lnTo>
                    <a:lnTo>
                      <a:pt x="567" y="1112"/>
                    </a:lnTo>
                    <a:lnTo>
                      <a:pt x="532" y="1147"/>
                    </a:lnTo>
                    <a:lnTo>
                      <a:pt x="533" y="1156"/>
                    </a:lnTo>
                    <a:lnTo>
                      <a:pt x="536" y="1165"/>
                    </a:lnTo>
                    <a:lnTo>
                      <a:pt x="541" y="1175"/>
                    </a:lnTo>
                    <a:lnTo>
                      <a:pt x="548" y="1186"/>
                    </a:lnTo>
                    <a:lnTo>
                      <a:pt x="554" y="1190"/>
                    </a:lnTo>
                    <a:lnTo>
                      <a:pt x="560" y="1195"/>
                    </a:lnTo>
                    <a:lnTo>
                      <a:pt x="570" y="1199"/>
                    </a:lnTo>
                    <a:lnTo>
                      <a:pt x="579" y="1204"/>
                    </a:lnTo>
                    <a:lnTo>
                      <a:pt x="589" y="1205"/>
                    </a:lnTo>
                    <a:lnTo>
                      <a:pt x="601" y="1209"/>
                    </a:lnTo>
                    <a:lnTo>
                      <a:pt x="607" y="1209"/>
                    </a:lnTo>
                    <a:lnTo>
                      <a:pt x="613" y="1210"/>
                    </a:lnTo>
                    <a:lnTo>
                      <a:pt x="618" y="1213"/>
                    </a:lnTo>
                    <a:lnTo>
                      <a:pt x="621" y="1216"/>
                    </a:lnTo>
                    <a:lnTo>
                      <a:pt x="622" y="1221"/>
                    </a:lnTo>
                    <a:lnTo>
                      <a:pt x="622" y="1225"/>
                    </a:lnTo>
                    <a:lnTo>
                      <a:pt x="622" y="1230"/>
                    </a:lnTo>
                    <a:lnTo>
                      <a:pt x="621" y="1237"/>
                    </a:lnTo>
                    <a:lnTo>
                      <a:pt x="616" y="1245"/>
                    </a:lnTo>
                    <a:lnTo>
                      <a:pt x="612" y="1254"/>
                    </a:lnTo>
                    <a:lnTo>
                      <a:pt x="606" y="1264"/>
                    </a:lnTo>
                    <a:lnTo>
                      <a:pt x="606" y="1269"/>
                    </a:lnTo>
                    <a:lnTo>
                      <a:pt x="619" y="1257"/>
                    </a:lnTo>
                    <a:lnTo>
                      <a:pt x="633" y="1246"/>
                    </a:lnTo>
                    <a:lnTo>
                      <a:pt x="646" y="1240"/>
                    </a:lnTo>
                    <a:lnTo>
                      <a:pt x="652" y="1237"/>
                    </a:lnTo>
                    <a:lnTo>
                      <a:pt x="658" y="1237"/>
                    </a:lnTo>
                    <a:lnTo>
                      <a:pt x="675" y="1237"/>
                    </a:lnTo>
                    <a:lnTo>
                      <a:pt x="690" y="1234"/>
                    </a:lnTo>
                    <a:lnTo>
                      <a:pt x="717" y="1228"/>
                    </a:lnTo>
                    <a:lnTo>
                      <a:pt x="738" y="1222"/>
                    </a:lnTo>
                    <a:lnTo>
                      <a:pt x="750" y="1219"/>
                    </a:lnTo>
                    <a:lnTo>
                      <a:pt x="753" y="1218"/>
                    </a:lnTo>
                    <a:lnTo>
                      <a:pt x="756" y="1215"/>
                    </a:lnTo>
                    <a:lnTo>
                      <a:pt x="762" y="1205"/>
                    </a:lnTo>
                    <a:lnTo>
                      <a:pt x="770" y="1190"/>
                    </a:lnTo>
                    <a:lnTo>
                      <a:pt x="799" y="1207"/>
                    </a:lnTo>
                    <a:lnTo>
                      <a:pt x="821" y="1219"/>
                    </a:lnTo>
                    <a:lnTo>
                      <a:pt x="838" y="1227"/>
                    </a:lnTo>
                    <a:lnTo>
                      <a:pt x="845" y="1228"/>
                    </a:lnTo>
                    <a:lnTo>
                      <a:pt x="854" y="1225"/>
                    </a:lnTo>
                    <a:lnTo>
                      <a:pt x="878" y="1216"/>
                    </a:lnTo>
                    <a:lnTo>
                      <a:pt x="901" y="1207"/>
                    </a:lnTo>
                    <a:lnTo>
                      <a:pt x="909" y="1204"/>
                    </a:lnTo>
                    <a:lnTo>
                      <a:pt x="915" y="1202"/>
                    </a:lnTo>
                    <a:lnTo>
                      <a:pt x="919" y="1204"/>
                    </a:lnTo>
                    <a:lnTo>
                      <a:pt x="925" y="1210"/>
                    </a:lnTo>
                    <a:lnTo>
                      <a:pt x="943" y="1227"/>
                    </a:lnTo>
                    <a:lnTo>
                      <a:pt x="961" y="1245"/>
                    </a:lnTo>
                    <a:lnTo>
                      <a:pt x="967" y="1251"/>
                    </a:lnTo>
                    <a:lnTo>
                      <a:pt x="972" y="1254"/>
                    </a:lnTo>
                    <a:lnTo>
                      <a:pt x="976" y="1254"/>
                    </a:lnTo>
                    <a:lnTo>
                      <a:pt x="981" y="1252"/>
                    </a:lnTo>
                    <a:lnTo>
                      <a:pt x="994" y="1243"/>
                    </a:lnTo>
                    <a:lnTo>
                      <a:pt x="1002" y="1239"/>
                    </a:lnTo>
                    <a:lnTo>
                      <a:pt x="1010" y="1234"/>
                    </a:lnTo>
                    <a:lnTo>
                      <a:pt x="1019" y="1231"/>
                    </a:lnTo>
                    <a:lnTo>
                      <a:pt x="1028" y="1231"/>
                    </a:lnTo>
                    <a:lnTo>
                      <a:pt x="1073" y="1233"/>
                    </a:lnTo>
                    <a:lnTo>
                      <a:pt x="1109" y="1234"/>
                    </a:lnTo>
                    <a:lnTo>
                      <a:pt x="1117" y="1233"/>
                    </a:lnTo>
                    <a:lnTo>
                      <a:pt x="1124" y="1228"/>
                    </a:lnTo>
                    <a:lnTo>
                      <a:pt x="1142" y="1216"/>
                    </a:lnTo>
                    <a:lnTo>
                      <a:pt x="1165" y="1198"/>
                    </a:lnTo>
                    <a:lnTo>
                      <a:pt x="1202" y="1153"/>
                    </a:lnTo>
                    <a:lnTo>
                      <a:pt x="1230" y="1121"/>
                    </a:lnTo>
                    <a:lnTo>
                      <a:pt x="1248" y="1099"/>
                    </a:lnTo>
                    <a:lnTo>
                      <a:pt x="1252" y="1089"/>
                    </a:lnTo>
                    <a:lnTo>
                      <a:pt x="1254" y="1086"/>
                    </a:lnTo>
                    <a:lnTo>
                      <a:pt x="1254" y="1085"/>
                    </a:lnTo>
                    <a:lnTo>
                      <a:pt x="1254" y="1083"/>
                    </a:lnTo>
                    <a:lnTo>
                      <a:pt x="1255" y="1080"/>
                    </a:lnTo>
                    <a:lnTo>
                      <a:pt x="1260" y="1073"/>
                    </a:lnTo>
                    <a:lnTo>
                      <a:pt x="1276" y="1055"/>
                    </a:lnTo>
                    <a:lnTo>
                      <a:pt x="1305" y="1025"/>
                    </a:lnTo>
                    <a:lnTo>
                      <a:pt x="1318" y="1016"/>
                    </a:lnTo>
                    <a:lnTo>
                      <a:pt x="1344" y="999"/>
                    </a:lnTo>
                    <a:lnTo>
                      <a:pt x="1370" y="984"/>
                    </a:lnTo>
                    <a:lnTo>
                      <a:pt x="1380" y="979"/>
                    </a:lnTo>
                    <a:lnTo>
                      <a:pt x="1386" y="979"/>
                    </a:lnTo>
                    <a:lnTo>
                      <a:pt x="1419" y="989"/>
                    </a:lnTo>
                    <a:lnTo>
                      <a:pt x="1447" y="998"/>
                    </a:lnTo>
                    <a:lnTo>
                      <a:pt x="1447" y="958"/>
                    </a:lnTo>
                    <a:lnTo>
                      <a:pt x="1451" y="958"/>
                    </a:lnTo>
                    <a:lnTo>
                      <a:pt x="1466" y="957"/>
                    </a:lnTo>
                    <a:lnTo>
                      <a:pt x="1475" y="958"/>
                    </a:lnTo>
                    <a:lnTo>
                      <a:pt x="1484" y="961"/>
                    </a:lnTo>
                    <a:lnTo>
                      <a:pt x="1495" y="966"/>
                    </a:lnTo>
                    <a:lnTo>
                      <a:pt x="1504" y="972"/>
                    </a:lnTo>
                    <a:lnTo>
                      <a:pt x="1513" y="979"/>
                    </a:lnTo>
                    <a:lnTo>
                      <a:pt x="1522" y="985"/>
                    </a:lnTo>
                    <a:lnTo>
                      <a:pt x="1537" y="993"/>
                    </a:lnTo>
                    <a:lnTo>
                      <a:pt x="1551" y="998"/>
                    </a:lnTo>
                    <a:lnTo>
                      <a:pt x="1560" y="999"/>
                    </a:lnTo>
                    <a:lnTo>
                      <a:pt x="1587" y="999"/>
                    </a:lnTo>
                    <a:lnTo>
                      <a:pt x="1632" y="999"/>
                    </a:lnTo>
                    <a:lnTo>
                      <a:pt x="1680" y="998"/>
                    </a:lnTo>
                    <a:lnTo>
                      <a:pt x="1697" y="998"/>
                    </a:lnTo>
                    <a:lnTo>
                      <a:pt x="1707" y="996"/>
                    </a:lnTo>
                    <a:lnTo>
                      <a:pt x="1715" y="992"/>
                    </a:lnTo>
                    <a:lnTo>
                      <a:pt x="1722" y="982"/>
                    </a:lnTo>
                    <a:lnTo>
                      <a:pt x="1740" y="958"/>
                    </a:lnTo>
                    <a:lnTo>
                      <a:pt x="1755" y="936"/>
                    </a:lnTo>
                    <a:lnTo>
                      <a:pt x="1761" y="925"/>
                    </a:lnTo>
                    <a:lnTo>
                      <a:pt x="1799" y="919"/>
                    </a:lnTo>
                    <a:lnTo>
                      <a:pt x="1801" y="924"/>
                    </a:lnTo>
                    <a:lnTo>
                      <a:pt x="1807" y="937"/>
                    </a:lnTo>
                    <a:lnTo>
                      <a:pt x="1813" y="957"/>
                    </a:lnTo>
                    <a:lnTo>
                      <a:pt x="1816" y="967"/>
                    </a:lnTo>
                    <a:lnTo>
                      <a:pt x="1817" y="979"/>
                    </a:lnTo>
                    <a:lnTo>
                      <a:pt x="1819" y="989"/>
                    </a:lnTo>
                    <a:lnTo>
                      <a:pt x="1825" y="998"/>
                    </a:lnTo>
                    <a:lnTo>
                      <a:pt x="1831" y="1004"/>
                    </a:lnTo>
                    <a:lnTo>
                      <a:pt x="1838" y="1010"/>
                    </a:lnTo>
                    <a:lnTo>
                      <a:pt x="1846" y="1013"/>
                    </a:lnTo>
                    <a:lnTo>
                      <a:pt x="1852" y="1016"/>
                    </a:lnTo>
                    <a:lnTo>
                      <a:pt x="1858" y="1017"/>
                    </a:lnTo>
                    <a:lnTo>
                      <a:pt x="1861" y="1037"/>
                    </a:lnTo>
                    <a:lnTo>
                      <a:pt x="1862" y="1052"/>
                    </a:lnTo>
                    <a:lnTo>
                      <a:pt x="1864" y="1062"/>
                    </a:lnTo>
                    <a:lnTo>
                      <a:pt x="1864" y="1064"/>
                    </a:lnTo>
                    <a:lnTo>
                      <a:pt x="1867" y="1062"/>
                    </a:lnTo>
                    <a:lnTo>
                      <a:pt x="1877" y="1058"/>
                    </a:lnTo>
                    <a:lnTo>
                      <a:pt x="1893" y="1049"/>
                    </a:lnTo>
                    <a:lnTo>
                      <a:pt x="1888" y="1061"/>
                    </a:lnTo>
                    <a:lnTo>
                      <a:pt x="1874" y="1092"/>
                    </a:lnTo>
                    <a:lnTo>
                      <a:pt x="1862" y="1127"/>
                    </a:lnTo>
                    <a:lnTo>
                      <a:pt x="1859" y="1142"/>
                    </a:lnTo>
                    <a:lnTo>
                      <a:pt x="1858" y="1153"/>
                    </a:lnTo>
                    <a:lnTo>
                      <a:pt x="1859" y="1157"/>
                    </a:lnTo>
                    <a:lnTo>
                      <a:pt x="1862" y="1162"/>
                    </a:lnTo>
                    <a:lnTo>
                      <a:pt x="1867" y="1165"/>
                    </a:lnTo>
                    <a:lnTo>
                      <a:pt x="1871" y="1168"/>
                    </a:lnTo>
                    <a:lnTo>
                      <a:pt x="1884" y="1172"/>
                    </a:lnTo>
                    <a:lnTo>
                      <a:pt x="1897" y="1174"/>
                    </a:lnTo>
                    <a:lnTo>
                      <a:pt x="1897" y="1159"/>
                    </a:lnTo>
                    <a:lnTo>
                      <a:pt x="1874" y="1127"/>
                    </a:lnTo>
                    <a:lnTo>
                      <a:pt x="1897" y="1102"/>
                    </a:lnTo>
                    <a:lnTo>
                      <a:pt x="1905" y="1074"/>
                    </a:lnTo>
                    <a:lnTo>
                      <a:pt x="1959" y="1067"/>
                    </a:lnTo>
                    <a:lnTo>
                      <a:pt x="1968" y="1058"/>
                    </a:lnTo>
                    <a:lnTo>
                      <a:pt x="1991" y="1037"/>
                    </a:lnTo>
                    <a:lnTo>
                      <a:pt x="2003" y="1023"/>
                    </a:lnTo>
                    <a:lnTo>
                      <a:pt x="2013" y="1010"/>
                    </a:lnTo>
                    <a:lnTo>
                      <a:pt x="2022" y="998"/>
                    </a:lnTo>
                    <a:lnTo>
                      <a:pt x="2028" y="987"/>
                    </a:lnTo>
                    <a:lnTo>
                      <a:pt x="2036" y="951"/>
                    </a:lnTo>
                    <a:lnTo>
                      <a:pt x="2042" y="927"/>
                    </a:lnTo>
                    <a:lnTo>
                      <a:pt x="2045" y="900"/>
                    </a:lnTo>
                    <a:lnTo>
                      <a:pt x="2048" y="874"/>
                    </a:lnTo>
                    <a:lnTo>
                      <a:pt x="2048" y="863"/>
                    </a:lnTo>
                    <a:lnTo>
                      <a:pt x="2046" y="853"/>
                    </a:lnTo>
                    <a:lnTo>
                      <a:pt x="2045" y="845"/>
                    </a:lnTo>
                    <a:lnTo>
                      <a:pt x="2042" y="839"/>
                    </a:lnTo>
                    <a:lnTo>
                      <a:pt x="2037" y="835"/>
                    </a:lnTo>
                    <a:lnTo>
                      <a:pt x="2031" y="833"/>
                    </a:lnTo>
                    <a:lnTo>
                      <a:pt x="2021" y="833"/>
                    </a:lnTo>
                    <a:lnTo>
                      <a:pt x="2015" y="832"/>
                    </a:lnTo>
                    <a:lnTo>
                      <a:pt x="2013" y="830"/>
                    </a:lnTo>
                    <a:lnTo>
                      <a:pt x="2013" y="829"/>
                    </a:lnTo>
                    <a:lnTo>
                      <a:pt x="2018" y="827"/>
                    </a:lnTo>
                    <a:lnTo>
                      <a:pt x="2021" y="826"/>
                    </a:lnTo>
                    <a:lnTo>
                      <a:pt x="1997" y="833"/>
                    </a:lnTo>
                    <a:lnTo>
                      <a:pt x="2009" y="799"/>
                    </a:lnTo>
                    <a:lnTo>
                      <a:pt x="2043" y="761"/>
                    </a:lnTo>
                    <a:lnTo>
                      <a:pt x="2073" y="699"/>
                    </a:lnTo>
                    <a:lnTo>
                      <a:pt x="2165" y="704"/>
                    </a:lnTo>
                    <a:lnTo>
                      <a:pt x="2223" y="722"/>
                    </a:lnTo>
                    <a:lnTo>
                      <a:pt x="2269" y="707"/>
                    </a:lnTo>
                    <a:lnTo>
                      <a:pt x="2295" y="662"/>
                    </a:lnTo>
                    <a:lnTo>
                      <a:pt x="2342" y="654"/>
                    </a:lnTo>
                    <a:lnTo>
                      <a:pt x="2331" y="668"/>
                    </a:lnTo>
                    <a:lnTo>
                      <a:pt x="2319" y="684"/>
                    </a:lnTo>
                    <a:lnTo>
                      <a:pt x="2307" y="707"/>
                    </a:lnTo>
                    <a:lnTo>
                      <a:pt x="2295" y="737"/>
                    </a:lnTo>
                    <a:lnTo>
                      <a:pt x="2289" y="753"/>
                    </a:lnTo>
                    <a:lnTo>
                      <a:pt x="2283" y="773"/>
                    </a:lnTo>
                    <a:lnTo>
                      <a:pt x="2278" y="793"/>
                    </a:lnTo>
                    <a:lnTo>
                      <a:pt x="2275" y="815"/>
                    </a:lnTo>
                    <a:lnTo>
                      <a:pt x="2274" y="839"/>
                    </a:lnTo>
                    <a:lnTo>
                      <a:pt x="2272" y="863"/>
                    </a:lnTo>
                    <a:lnTo>
                      <a:pt x="2284" y="910"/>
                    </a:lnTo>
                    <a:lnTo>
                      <a:pt x="2334" y="833"/>
                    </a:lnTo>
                    <a:lnTo>
                      <a:pt x="2340" y="826"/>
                    </a:lnTo>
                    <a:lnTo>
                      <a:pt x="2352" y="811"/>
                    </a:lnTo>
                    <a:lnTo>
                      <a:pt x="2358" y="800"/>
                    </a:lnTo>
                    <a:lnTo>
                      <a:pt x="2363" y="791"/>
                    </a:lnTo>
                    <a:lnTo>
                      <a:pt x="2366" y="782"/>
                    </a:lnTo>
                    <a:lnTo>
                      <a:pt x="2366" y="779"/>
                    </a:lnTo>
                    <a:lnTo>
                      <a:pt x="2364" y="776"/>
                    </a:lnTo>
                    <a:lnTo>
                      <a:pt x="2349" y="743"/>
                    </a:lnTo>
                    <a:lnTo>
                      <a:pt x="2342" y="722"/>
                    </a:lnTo>
                    <a:lnTo>
                      <a:pt x="2346" y="716"/>
                    </a:lnTo>
                    <a:lnTo>
                      <a:pt x="2357" y="701"/>
                    </a:lnTo>
                    <a:lnTo>
                      <a:pt x="2372" y="684"/>
                    </a:lnTo>
                    <a:lnTo>
                      <a:pt x="2379" y="677"/>
                    </a:lnTo>
                    <a:lnTo>
                      <a:pt x="2387" y="672"/>
                    </a:lnTo>
                    <a:lnTo>
                      <a:pt x="2449" y="665"/>
                    </a:lnTo>
                    <a:lnTo>
                      <a:pt x="2459" y="662"/>
                    </a:lnTo>
                    <a:lnTo>
                      <a:pt x="2485" y="654"/>
                    </a:lnTo>
                    <a:lnTo>
                      <a:pt x="2518" y="642"/>
                    </a:lnTo>
                    <a:lnTo>
                      <a:pt x="2533" y="634"/>
                    </a:lnTo>
                    <a:lnTo>
                      <a:pt x="2548" y="627"/>
                    </a:lnTo>
                    <a:lnTo>
                      <a:pt x="2560" y="618"/>
                    </a:lnTo>
                    <a:lnTo>
                      <a:pt x="2571" y="607"/>
                    </a:lnTo>
                    <a:lnTo>
                      <a:pt x="2580" y="595"/>
                    </a:lnTo>
                    <a:lnTo>
                      <a:pt x="2586" y="583"/>
                    </a:lnTo>
                    <a:lnTo>
                      <a:pt x="2587" y="573"/>
                    </a:lnTo>
                    <a:lnTo>
                      <a:pt x="2587" y="567"/>
                    </a:lnTo>
                    <a:lnTo>
                      <a:pt x="2587" y="562"/>
                    </a:lnTo>
                    <a:lnTo>
                      <a:pt x="2584" y="558"/>
                    </a:lnTo>
                    <a:lnTo>
                      <a:pt x="2581" y="553"/>
                    </a:lnTo>
                    <a:lnTo>
                      <a:pt x="2577" y="550"/>
                    </a:lnTo>
                    <a:lnTo>
                      <a:pt x="2571" y="547"/>
                    </a:lnTo>
                    <a:lnTo>
                      <a:pt x="2580" y="544"/>
                    </a:lnTo>
                    <a:lnTo>
                      <a:pt x="2598" y="535"/>
                    </a:lnTo>
                    <a:lnTo>
                      <a:pt x="2608" y="529"/>
                    </a:lnTo>
                    <a:lnTo>
                      <a:pt x="2617" y="523"/>
                    </a:lnTo>
                    <a:lnTo>
                      <a:pt x="2625" y="514"/>
                    </a:lnTo>
                    <a:lnTo>
                      <a:pt x="2626" y="509"/>
                    </a:lnTo>
                    <a:lnTo>
                      <a:pt x="2628" y="505"/>
                    </a:lnTo>
                    <a:lnTo>
                      <a:pt x="2629" y="500"/>
                    </a:lnTo>
                    <a:lnTo>
                      <a:pt x="2629" y="499"/>
                    </a:lnTo>
                    <a:lnTo>
                      <a:pt x="2631" y="499"/>
                    </a:lnTo>
                    <a:lnTo>
                      <a:pt x="2634" y="499"/>
                    </a:lnTo>
                    <a:lnTo>
                      <a:pt x="2644" y="514"/>
                    </a:lnTo>
                    <a:lnTo>
                      <a:pt x="2654" y="523"/>
                    </a:lnTo>
                    <a:lnTo>
                      <a:pt x="2658" y="526"/>
                    </a:lnTo>
                    <a:lnTo>
                      <a:pt x="2664" y="529"/>
                    </a:lnTo>
                    <a:lnTo>
                      <a:pt x="2670" y="532"/>
                    </a:lnTo>
                    <a:lnTo>
                      <a:pt x="2678" y="533"/>
                    </a:lnTo>
                    <a:lnTo>
                      <a:pt x="2685" y="533"/>
                    </a:lnTo>
                    <a:lnTo>
                      <a:pt x="2693" y="530"/>
                    </a:lnTo>
                    <a:lnTo>
                      <a:pt x="2706" y="526"/>
                    </a:lnTo>
                    <a:lnTo>
                      <a:pt x="2714" y="520"/>
                    </a:lnTo>
                    <a:lnTo>
                      <a:pt x="2717" y="517"/>
                    </a:lnTo>
                    <a:lnTo>
                      <a:pt x="2717" y="515"/>
                    </a:lnTo>
                    <a:lnTo>
                      <a:pt x="2717" y="509"/>
                    </a:lnTo>
                    <a:lnTo>
                      <a:pt x="2714" y="506"/>
                    </a:lnTo>
                    <a:lnTo>
                      <a:pt x="2709" y="503"/>
                    </a:lnTo>
                    <a:lnTo>
                      <a:pt x="2705" y="50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1" name="Group 27"/>
            <p:cNvGrpSpPr>
              <a:grpSpLocks/>
            </p:cNvGrpSpPr>
            <p:nvPr/>
          </p:nvGrpSpPr>
          <p:grpSpPr bwMode="auto">
            <a:xfrm>
              <a:off x="4737101" y="1711324"/>
              <a:ext cx="2409826" cy="1682750"/>
              <a:chOff x="0" y="0"/>
              <a:chExt cx="1518" cy="1060"/>
            </a:xfrm>
          </p:grpSpPr>
          <p:grpSp>
            <p:nvGrpSpPr>
              <p:cNvPr id="124" name="Group 28"/>
              <p:cNvGrpSpPr>
                <a:grpSpLocks/>
              </p:cNvGrpSpPr>
              <p:nvPr/>
            </p:nvGrpSpPr>
            <p:grpSpPr bwMode="auto">
              <a:xfrm>
                <a:off x="0" y="0"/>
                <a:ext cx="1517" cy="1060"/>
                <a:chOff x="0" y="0"/>
                <a:chExt cx="1517" cy="1060"/>
              </a:xfrm>
            </p:grpSpPr>
            <p:sp>
              <p:nvSpPr>
                <p:cNvPr id="136" name="Freeform 114"/>
                <p:cNvSpPr>
                  <a:spLocks/>
                </p:cNvSpPr>
                <p:nvPr/>
              </p:nvSpPr>
              <p:spPr bwMode="auto">
                <a:xfrm>
                  <a:off x="1467" y="0"/>
                  <a:ext cx="43" cy="160"/>
                </a:xfrm>
                <a:custGeom>
                  <a:avLst/>
                  <a:gdLst>
                    <a:gd name="T0" fmla="*/ 5 w 43"/>
                    <a:gd name="T1" fmla="*/ 160 h 160"/>
                    <a:gd name="T2" fmla="*/ 35 w 43"/>
                    <a:gd name="T3" fmla="*/ 145 h 160"/>
                    <a:gd name="T4" fmla="*/ 35 w 43"/>
                    <a:gd name="T5" fmla="*/ 107 h 160"/>
                    <a:gd name="T6" fmla="*/ 43 w 43"/>
                    <a:gd name="T7" fmla="*/ 65 h 160"/>
                    <a:gd name="T8" fmla="*/ 35 w 43"/>
                    <a:gd name="T9" fmla="*/ 11 h 160"/>
                    <a:gd name="T10" fmla="*/ 23 w 43"/>
                    <a:gd name="T11" fmla="*/ 0 h 160"/>
                    <a:gd name="T12" fmla="*/ 8 w 43"/>
                    <a:gd name="T13" fmla="*/ 26 h 160"/>
                    <a:gd name="T14" fmla="*/ 8 w 43"/>
                    <a:gd name="T15" fmla="*/ 88 h 160"/>
                    <a:gd name="T16" fmla="*/ 0 w 43"/>
                    <a:gd name="T17" fmla="*/ 137 h 160"/>
                    <a:gd name="T18" fmla="*/ 5 w 43"/>
                    <a:gd name="T19" fmla="*/ 160 h 160"/>
                    <a:gd name="T20" fmla="*/ 0 w 43"/>
                    <a:gd name="T21" fmla="*/ 0 h 160"/>
                    <a:gd name="T22" fmla="*/ 43 w 43"/>
                    <a:gd name="T23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43" h="160">
                      <a:moveTo>
                        <a:pt x="5" y="160"/>
                      </a:moveTo>
                      <a:lnTo>
                        <a:pt x="35" y="145"/>
                      </a:lnTo>
                      <a:lnTo>
                        <a:pt x="35" y="107"/>
                      </a:lnTo>
                      <a:lnTo>
                        <a:pt x="43" y="65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8" y="26"/>
                      </a:lnTo>
                      <a:lnTo>
                        <a:pt x="8" y="88"/>
                      </a:lnTo>
                      <a:lnTo>
                        <a:pt x="0" y="137"/>
                      </a:lnTo>
                      <a:lnTo>
                        <a:pt x="5" y="16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7" name="Freeform 115"/>
                <p:cNvSpPr>
                  <a:spLocks/>
                </p:cNvSpPr>
                <p:nvPr/>
              </p:nvSpPr>
              <p:spPr bwMode="auto">
                <a:xfrm>
                  <a:off x="1437" y="195"/>
                  <a:ext cx="80" cy="49"/>
                </a:xfrm>
                <a:custGeom>
                  <a:avLst/>
                  <a:gdLst>
                    <a:gd name="T0" fmla="*/ 27 w 80"/>
                    <a:gd name="T1" fmla="*/ 46 h 49"/>
                    <a:gd name="T2" fmla="*/ 0 w 80"/>
                    <a:gd name="T3" fmla="*/ 49 h 49"/>
                    <a:gd name="T4" fmla="*/ 18 w 80"/>
                    <a:gd name="T5" fmla="*/ 7 h 49"/>
                    <a:gd name="T6" fmla="*/ 50 w 80"/>
                    <a:gd name="T7" fmla="*/ 0 h 49"/>
                    <a:gd name="T8" fmla="*/ 80 w 80"/>
                    <a:gd name="T9" fmla="*/ 30 h 49"/>
                    <a:gd name="T10" fmla="*/ 61 w 80"/>
                    <a:gd name="T11" fmla="*/ 49 h 49"/>
                    <a:gd name="T12" fmla="*/ 27 w 80"/>
                    <a:gd name="T13" fmla="*/ 46 h 49"/>
                    <a:gd name="T14" fmla="*/ 0 w 80"/>
                    <a:gd name="T15" fmla="*/ 0 h 49"/>
                    <a:gd name="T16" fmla="*/ 80 w 80"/>
                    <a:gd name="T17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80" h="49">
                      <a:moveTo>
                        <a:pt x="27" y="46"/>
                      </a:moveTo>
                      <a:lnTo>
                        <a:pt x="0" y="49"/>
                      </a:lnTo>
                      <a:lnTo>
                        <a:pt x="18" y="7"/>
                      </a:lnTo>
                      <a:lnTo>
                        <a:pt x="50" y="0"/>
                      </a:lnTo>
                      <a:lnTo>
                        <a:pt x="80" y="30"/>
                      </a:lnTo>
                      <a:lnTo>
                        <a:pt x="61" y="49"/>
                      </a:lnTo>
                      <a:lnTo>
                        <a:pt x="27" y="46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8" name="Freeform 116"/>
                <p:cNvSpPr>
                  <a:spLocks/>
                </p:cNvSpPr>
                <p:nvPr/>
              </p:nvSpPr>
              <p:spPr bwMode="auto">
                <a:xfrm>
                  <a:off x="1311" y="264"/>
                  <a:ext cx="161" cy="145"/>
                </a:xfrm>
                <a:custGeom>
                  <a:avLst/>
                  <a:gdLst>
                    <a:gd name="T0" fmla="*/ 134 w 161"/>
                    <a:gd name="T1" fmla="*/ 8 h 145"/>
                    <a:gd name="T2" fmla="*/ 114 w 161"/>
                    <a:gd name="T3" fmla="*/ 27 h 145"/>
                    <a:gd name="T4" fmla="*/ 99 w 161"/>
                    <a:gd name="T5" fmla="*/ 45 h 145"/>
                    <a:gd name="T6" fmla="*/ 87 w 161"/>
                    <a:gd name="T7" fmla="*/ 50 h 145"/>
                    <a:gd name="T8" fmla="*/ 72 w 161"/>
                    <a:gd name="T9" fmla="*/ 60 h 145"/>
                    <a:gd name="T10" fmla="*/ 69 w 161"/>
                    <a:gd name="T11" fmla="*/ 87 h 145"/>
                    <a:gd name="T12" fmla="*/ 22 w 161"/>
                    <a:gd name="T13" fmla="*/ 87 h 145"/>
                    <a:gd name="T14" fmla="*/ 0 w 161"/>
                    <a:gd name="T15" fmla="*/ 110 h 145"/>
                    <a:gd name="T16" fmla="*/ 22 w 161"/>
                    <a:gd name="T17" fmla="*/ 134 h 145"/>
                    <a:gd name="T18" fmla="*/ 61 w 161"/>
                    <a:gd name="T19" fmla="*/ 142 h 145"/>
                    <a:gd name="T20" fmla="*/ 84 w 161"/>
                    <a:gd name="T21" fmla="*/ 145 h 145"/>
                    <a:gd name="T22" fmla="*/ 114 w 161"/>
                    <a:gd name="T23" fmla="*/ 130 h 145"/>
                    <a:gd name="T24" fmla="*/ 129 w 161"/>
                    <a:gd name="T25" fmla="*/ 77 h 145"/>
                    <a:gd name="T26" fmla="*/ 149 w 161"/>
                    <a:gd name="T27" fmla="*/ 50 h 145"/>
                    <a:gd name="T28" fmla="*/ 161 w 161"/>
                    <a:gd name="T29" fmla="*/ 23 h 145"/>
                    <a:gd name="T30" fmla="*/ 161 w 161"/>
                    <a:gd name="T31" fmla="*/ 0 h 145"/>
                    <a:gd name="T32" fmla="*/ 134 w 161"/>
                    <a:gd name="T33" fmla="*/ 8 h 145"/>
                    <a:gd name="T34" fmla="*/ 0 w 161"/>
                    <a:gd name="T35" fmla="*/ 0 h 145"/>
                    <a:gd name="T36" fmla="*/ 161 w 161"/>
                    <a:gd name="T3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T34" t="T35" r="T36" b="T37"/>
                  <a:pathLst>
                    <a:path w="161" h="145">
                      <a:moveTo>
                        <a:pt x="134" y="8"/>
                      </a:moveTo>
                      <a:lnTo>
                        <a:pt x="114" y="27"/>
                      </a:lnTo>
                      <a:lnTo>
                        <a:pt x="99" y="45"/>
                      </a:lnTo>
                      <a:lnTo>
                        <a:pt x="87" y="50"/>
                      </a:lnTo>
                      <a:lnTo>
                        <a:pt x="72" y="60"/>
                      </a:lnTo>
                      <a:lnTo>
                        <a:pt x="69" y="87"/>
                      </a:lnTo>
                      <a:lnTo>
                        <a:pt x="22" y="87"/>
                      </a:lnTo>
                      <a:lnTo>
                        <a:pt x="0" y="110"/>
                      </a:lnTo>
                      <a:lnTo>
                        <a:pt x="22" y="134"/>
                      </a:lnTo>
                      <a:lnTo>
                        <a:pt x="61" y="142"/>
                      </a:lnTo>
                      <a:lnTo>
                        <a:pt x="84" y="145"/>
                      </a:lnTo>
                      <a:lnTo>
                        <a:pt x="114" y="130"/>
                      </a:lnTo>
                      <a:lnTo>
                        <a:pt x="129" y="77"/>
                      </a:lnTo>
                      <a:lnTo>
                        <a:pt x="149" y="50"/>
                      </a:lnTo>
                      <a:lnTo>
                        <a:pt x="161" y="23"/>
                      </a:lnTo>
                      <a:lnTo>
                        <a:pt x="161" y="0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9" name="Freeform 117"/>
                <p:cNvSpPr>
                  <a:spLocks/>
                </p:cNvSpPr>
                <p:nvPr/>
              </p:nvSpPr>
              <p:spPr bwMode="auto">
                <a:xfrm>
                  <a:off x="1288" y="409"/>
                  <a:ext cx="45" cy="31"/>
                </a:xfrm>
                <a:custGeom>
                  <a:avLst/>
                  <a:gdLst>
                    <a:gd name="T0" fmla="*/ 18 w 45"/>
                    <a:gd name="T1" fmla="*/ 27 h 31"/>
                    <a:gd name="T2" fmla="*/ 0 w 45"/>
                    <a:gd name="T3" fmla="*/ 7 h 31"/>
                    <a:gd name="T4" fmla="*/ 27 w 45"/>
                    <a:gd name="T5" fmla="*/ 0 h 31"/>
                    <a:gd name="T6" fmla="*/ 45 w 45"/>
                    <a:gd name="T7" fmla="*/ 12 h 31"/>
                    <a:gd name="T8" fmla="*/ 38 w 45"/>
                    <a:gd name="T9" fmla="*/ 31 h 31"/>
                    <a:gd name="T10" fmla="*/ 18 w 45"/>
                    <a:gd name="T11" fmla="*/ 27 h 31"/>
                    <a:gd name="T12" fmla="*/ 0 w 45"/>
                    <a:gd name="T13" fmla="*/ 0 h 31"/>
                    <a:gd name="T14" fmla="*/ 45 w 45"/>
                    <a:gd name="T15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45" h="31">
                      <a:moveTo>
                        <a:pt x="18" y="27"/>
                      </a:moveTo>
                      <a:lnTo>
                        <a:pt x="0" y="7"/>
                      </a:lnTo>
                      <a:lnTo>
                        <a:pt x="27" y="0"/>
                      </a:lnTo>
                      <a:lnTo>
                        <a:pt x="45" y="12"/>
                      </a:lnTo>
                      <a:lnTo>
                        <a:pt x="38" y="31"/>
                      </a:lnTo>
                      <a:lnTo>
                        <a:pt x="18" y="27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0" name="Freeform 118"/>
                <p:cNvSpPr>
                  <a:spLocks/>
                </p:cNvSpPr>
                <p:nvPr/>
              </p:nvSpPr>
              <p:spPr bwMode="auto">
                <a:xfrm>
                  <a:off x="1157" y="540"/>
                  <a:ext cx="66" cy="50"/>
                </a:xfrm>
                <a:custGeom>
                  <a:avLst/>
                  <a:gdLst>
                    <a:gd name="T0" fmla="*/ 24 w 66"/>
                    <a:gd name="T1" fmla="*/ 50 h 50"/>
                    <a:gd name="T2" fmla="*/ 47 w 66"/>
                    <a:gd name="T3" fmla="*/ 37 h 50"/>
                    <a:gd name="T4" fmla="*/ 66 w 66"/>
                    <a:gd name="T5" fmla="*/ 7 h 50"/>
                    <a:gd name="T6" fmla="*/ 39 w 66"/>
                    <a:gd name="T7" fmla="*/ 0 h 50"/>
                    <a:gd name="T8" fmla="*/ 0 w 66"/>
                    <a:gd name="T9" fmla="*/ 30 h 50"/>
                    <a:gd name="T10" fmla="*/ 24 w 66"/>
                    <a:gd name="T11" fmla="*/ 50 h 50"/>
                    <a:gd name="T12" fmla="*/ 0 w 66"/>
                    <a:gd name="T13" fmla="*/ 0 h 50"/>
                    <a:gd name="T14" fmla="*/ 66 w 66"/>
                    <a:gd name="T1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66" h="50">
                      <a:moveTo>
                        <a:pt x="24" y="50"/>
                      </a:moveTo>
                      <a:lnTo>
                        <a:pt x="47" y="37"/>
                      </a:lnTo>
                      <a:lnTo>
                        <a:pt x="66" y="7"/>
                      </a:lnTo>
                      <a:lnTo>
                        <a:pt x="39" y="0"/>
                      </a:lnTo>
                      <a:lnTo>
                        <a:pt x="0" y="30"/>
                      </a:lnTo>
                      <a:lnTo>
                        <a:pt x="24" y="5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1" name="Freeform 119"/>
                <p:cNvSpPr>
                  <a:spLocks/>
                </p:cNvSpPr>
                <p:nvPr/>
              </p:nvSpPr>
              <p:spPr bwMode="auto">
                <a:xfrm>
                  <a:off x="1024" y="819"/>
                  <a:ext cx="137" cy="152"/>
                </a:xfrm>
                <a:custGeom>
                  <a:avLst/>
                  <a:gdLst>
                    <a:gd name="T0" fmla="*/ 118 w 137"/>
                    <a:gd name="T1" fmla="*/ 0 h 152"/>
                    <a:gd name="T2" fmla="*/ 80 w 137"/>
                    <a:gd name="T3" fmla="*/ 10 h 152"/>
                    <a:gd name="T4" fmla="*/ 43 w 137"/>
                    <a:gd name="T5" fmla="*/ 30 h 152"/>
                    <a:gd name="T6" fmla="*/ 18 w 137"/>
                    <a:gd name="T7" fmla="*/ 60 h 152"/>
                    <a:gd name="T8" fmla="*/ 15 w 137"/>
                    <a:gd name="T9" fmla="*/ 61 h 152"/>
                    <a:gd name="T10" fmla="*/ 9 w 137"/>
                    <a:gd name="T11" fmla="*/ 66 h 152"/>
                    <a:gd name="T12" fmla="*/ 3 w 137"/>
                    <a:gd name="T13" fmla="*/ 72 h 152"/>
                    <a:gd name="T14" fmla="*/ 0 w 137"/>
                    <a:gd name="T15" fmla="*/ 75 h 152"/>
                    <a:gd name="T16" fmla="*/ 0 w 137"/>
                    <a:gd name="T17" fmla="*/ 79 h 152"/>
                    <a:gd name="T18" fmla="*/ 0 w 137"/>
                    <a:gd name="T19" fmla="*/ 85 h 152"/>
                    <a:gd name="T20" fmla="*/ 3 w 137"/>
                    <a:gd name="T21" fmla="*/ 95 h 152"/>
                    <a:gd name="T22" fmla="*/ 11 w 137"/>
                    <a:gd name="T23" fmla="*/ 114 h 152"/>
                    <a:gd name="T24" fmla="*/ 23 w 137"/>
                    <a:gd name="T25" fmla="*/ 141 h 152"/>
                    <a:gd name="T26" fmla="*/ 61 w 137"/>
                    <a:gd name="T27" fmla="*/ 152 h 152"/>
                    <a:gd name="T28" fmla="*/ 103 w 137"/>
                    <a:gd name="T29" fmla="*/ 107 h 152"/>
                    <a:gd name="T30" fmla="*/ 110 w 137"/>
                    <a:gd name="T31" fmla="*/ 104 h 152"/>
                    <a:gd name="T32" fmla="*/ 116 w 137"/>
                    <a:gd name="T33" fmla="*/ 99 h 152"/>
                    <a:gd name="T34" fmla="*/ 124 w 137"/>
                    <a:gd name="T35" fmla="*/ 95 h 152"/>
                    <a:gd name="T36" fmla="*/ 130 w 137"/>
                    <a:gd name="T37" fmla="*/ 88 h 152"/>
                    <a:gd name="T38" fmla="*/ 136 w 137"/>
                    <a:gd name="T39" fmla="*/ 81 h 152"/>
                    <a:gd name="T40" fmla="*/ 136 w 137"/>
                    <a:gd name="T41" fmla="*/ 76 h 152"/>
                    <a:gd name="T42" fmla="*/ 137 w 137"/>
                    <a:gd name="T43" fmla="*/ 73 h 152"/>
                    <a:gd name="T44" fmla="*/ 136 w 137"/>
                    <a:gd name="T45" fmla="*/ 69 h 152"/>
                    <a:gd name="T46" fmla="*/ 133 w 137"/>
                    <a:gd name="T47" fmla="*/ 64 h 152"/>
                    <a:gd name="T48" fmla="*/ 128 w 137"/>
                    <a:gd name="T49" fmla="*/ 55 h 152"/>
                    <a:gd name="T50" fmla="*/ 125 w 137"/>
                    <a:gd name="T51" fmla="*/ 45 h 152"/>
                    <a:gd name="T52" fmla="*/ 122 w 137"/>
                    <a:gd name="T53" fmla="*/ 34 h 152"/>
                    <a:gd name="T54" fmla="*/ 121 w 137"/>
                    <a:gd name="T55" fmla="*/ 24 h 152"/>
                    <a:gd name="T56" fmla="*/ 118 w 137"/>
                    <a:gd name="T57" fmla="*/ 6 h 152"/>
                    <a:gd name="T58" fmla="*/ 118 w 137"/>
                    <a:gd name="T59" fmla="*/ 0 h 152"/>
                    <a:gd name="T60" fmla="*/ 0 w 137"/>
                    <a:gd name="T61" fmla="*/ 0 h 152"/>
                    <a:gd name="T62" fmla="*/ 137 w 137"/>
                    <a:gd name="T63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T60" t="T61" r="T62" b="T63"/>
                  <a:pathLst>
                    <a:path w="137" h="152">
                      <a:moveTo>
                        <a:pt x="118" y="0"/>
                      </a:moveTo>
                      <a:lnTo>
                        <a:pt x="80" y="10"/>
                      </a:lnTo>
                      <a:lnTo>
                        <a:pt x="43" y="30"/>
                      </a:lnTo>
                      <a:lnTo>
                        <a:pt x="18" y="60"/>
                      </a:lnTo>
                      <a:lnTo>
                        <a:pt x="15" y="61"/>
                      </a:lnTo>
                      <a:lnTo>
                        <a:pt x="9" y="66"/>
                      </a:lnTo>
                      <a:lnTo>
                        <a:pt x="3" y="72"/>
                      </a:lnTo>
                      <a:lnTo>
                        <a:pt x="0" y="75"/>
                      </a:lnTo>
                      <a:lnTo>
                        <a:pt x="0" y="79"/>
                      </a:lnTo>
                      <a:lnTo>
                        <a:pt x="0" y="85"/>
                      </a:lnTo>
                      <a:lnTo>
                        <a:pt x="3" y="95"/>
                      </a:lnTo>
                      <a:lnTo>
                        <a:pt x="11" y="114"/>
                      </a:lnTo>
                      <a:lnTo>
                        <a:pt x="23" y="141"/>
                      </a:lnTo>
                      <a:lnTo>
                        <a:pt x="61" y="152"/>
                      </a:lnTo>
                      <a:lnTo>
                        <a:pt x="103" y="107"/>
                      </a:lnTo>
                      <a:lnTo>
                        <a:pt x="110" y="104"/>
                      </a:lnTo>
                      <a:lnTo>
                        <a:pt x="116" y="99"/>
                      </a:lnTo>
                      <a:lnTo>
                        <a:pt x="124" y="95"/>
                      </a:lnTo>
                      <a:lnTo>
                        <a:pt x="130" y="88"/>
                      </a:lnTo>
                      <a:lnTo>
                        <a:pt x="136" y="81"/>
                      </a:lnTo>
                      <a:lnTo>
                        <a:pt x="136" y="76"/>
                      </a:lnTo>
                      <a:lnTo>
                        <a:pt x="137" y="73"/>
                      </a:lnTo>
                      <a:lnTo>
                        <a:pt x="136" y="69"/>
                      </a:lnTo>
                      <a:lnTo>
                        <a:pt x="133" y="64"/>
                      </a:lnTo>
                      <a:lnTo>
                        <a:pt x="128" y="55"/>
                      </a:lnTo>
                      <a:lnTo>
                        <a:pt x="125" y="45"/>
                      </a:lnTo>
                      <a:lnTo>
                        <a:pt x="122" y="34"/>
                      </a:lnTo>
                      <a:lnTo>
                        <a:pt x="121" y="24"/>
                      </a:lnTo>
                      <a:lnTo>
                        <a:pt x="118" y="6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2" name="Freeform 120"/>
                <p:cNvSpPr>
                  <a:spLocks/>
                </p:cNvSpPr>
                <p:nvPr/>
              </p:nvSpPr>
              <p:spPr bwMode="auto">
                <a:xfrm>
                  <a:off x="844" y="864"/>
                  <a:ext cx="131" cy="126"/>
                </a:xfrm>
                <a:custGeom>
                  <a:avLst/>
                  <a:gdLst>
                    <a:gd name="T0" fmla="*/ 84 w 131"/>
                    <a:gd name="T1" fmla="*/ 119 h 126"/>
                    <a:gd name="T2" fmla="*/ 69 w 131"/>
                    <a:gd name="T3" fmla="*/ 89 h 126"/>
                    <a:gd name="T4" fmla="*/ 42 w 131"/>
                    <a:gd name="T5" fmla="*/ 50 h 126"/>
                    <a:gd name="T6" fmla="*/ 0 w 131"/>
                    <a:gd name="T7" fmla="*/ 7 h 126"/>
                    <a:gd name="T8" fmla="*/ 31 w 131"/>
                    <a:gd name="T9" fmla="*/ 0 h 126"/>
                    <a:gd name="T10" fmla="*/ 73 w 131"/>
                    <a:gd name="T11" fmla="*/ 19 h 126"/>
                    <a:gd name="T12" fmla="*/ 99 w 131"/>
                    <a:gd name="T13" fmla="*/ 74 h 126"/>
                    <a:gd name="T14" fmla="*/ 107 w 131"/>
                    <a:gd name="T15" fmla="*/ 81 h 126"/>
                    <a:gd name="T16" fmla="*/ 122 w 131"/>
                    <a:gd name="T17" fmla="*/ 99 h 126"/>
                    <a:gd name="T18" fmla="*/ 128 w 131"/>
                    <a:gd name="T19" fmla="*/ 110 h 126"/>
                    <a:gd name="T20" fmla="*/ 131 w 131"/>
                    <a:gd name="T21" fmla="*/ 117 h 126"/>
                    <a:gd name="T22" fmla="*/ 131 w 131"/>
                    <a:gd name="T23" fmla="*/ 122 h 126"/>
                    <a:gd name="T24" fmla="*/ 129 w 131"/>
                    <a:gd name="T25" fmla="*/ 125 h 126"/>
                    <a:gd name="T26" fmla="*/ 126 w 131"/>
                    <a:gd name="T27" fmla="*/ 126 h 126"/>
                    <a:gd name="T28" fmla="*/ 123 w 131"/>
                    <a:gd name="T29" fmla="*/ 126 h 126"/>
                    <a:gd name="T30" fmla="*/ 105 w 131"/>
                    <a:gd name="T31" fmla="*/ 125 h 126"/>
                    <a:gd name="T32" fmla="*/ 93 w 131"/>
                    <a:gd name="T33" fmla="*/ 123 h 126"/>
                    <a:gd name="T34" fmla="*/ 87 w 131"/>
                    <a:gd name="T35" fmla="*/ 120 h 126"/>
                    <a:gd name="T36" fmla="*/ 84 w 131"/>
                    <a:gd name="T37" fmla="*/ 119 h 126"/>
                    <a:gd name="T38" fmla="*/ 0 w 131"/>
                    <a:gd name="T39" fmla="*/ 0 h 126"/>
                    <a:gd name="T40" fmla="*/ 131 w 131"/>
                    <a:gd name="T41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T38" t="T39" r="T40" b="T41"/>
                  <a:pathLst>
                    <a:path w="131" h="126">
                      <a:moveTo>
                        <a:pt x="84" y="119"/>
                      </a:moveTo>
                      <a:lnTo>
                        <a:pt x="69" y="89"/>
                      </a:lnTo>
                      <a:lnTo>
                        <a:pt x="42" y="50"/>
                      </a:lnTo>
                      <a:lnTo>
                        <a:pt x="0" y="7"/>
                      </a:lnTo>
                      <a:lnTo>
                        <a:pt x="31" y="0"/>
                      </a:lnTo>
                      <a:lnTo>
                        <a:pt x="73" y="19"/>
                      </a:lnTo>
                      <a:lnTo>
                        <a:pt x="99" y="74"/>
                      </a:lnTo>
                      <a:lnTo>
                        <a:pt x="107" y="81"/>
                      </a:lnTo>
                      <a:lnTo>
                        <a:pt x="122" y="99"/>
                      </a:lnTo>
                      <a:lnTo>
                        <a:pt x="128" y="110"/>
                      </a:lnTo>
                      <a:lnTo>
                        <a:pt x="131" y="117"/>
                      </a:lnTo>
                      <a:lnTo>
                        <a:pt x="131" y="122"/>
                      </a:lnTo>
                      <a:lnTo>
                        <a:pt x="129" y="125"/>
                      </a:lnTo>
                      <a:lnTo>
                        <a:pt x="126" y="126"/>
                      </a:lnTo>
                      <a:lnTo>
                        <a:pt x="123" y="126"/>
                      </a:lnTo>
                      <a:lnTo>
                        <a:pt x="105" y="125"/>
                      </a:lnTo>
                      <a:lnTo>
                        <a:pt x="93" y="123"/>
                      </a:lnTo>
                      <a:lnTo>
                        <a:pt x="87" y="120"/>
                      </a:lnTo>
                      <a:lnTo>
                        <a:pt x="84" y="119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3" name="Freeform 121"/>
                <p:cNvSpPr>
                  <a:spLocks/>
                </p:cNvSpPr>
                <p:nvPr/>
              </p:nvSpPr>
              <p:spPr bwMode="auto">
                <a:xfrm>
                  <a:off x="997" y="1002"/>
                  <a:ext cx="100" cy="58"/>
                </a:xfrm>
                <a:custGeom>
                  <a:avLst/>
                  <a:gdLst>
                    <a:gd name="T0" fmla="*/ 0 w 100"/>
                    <a:gd name="T1" fmla="*/ 43 h 58"/>
                    <a:gd name="T2" fmla="*/ 0 w 100"/>
                    <a:gd name="T3" fmla="*/ 0 h 58"/>
                    <a:gd name="T4" fmla="*/ 38 w 100"/>
                    <a:gd name="T5" fmla="*/ 15 h 58"/>
                    <a:gd name="T6" fmla="*/ 100 w 100"/>
                    <a:gd name="T7" fmla="*/ 35 h 58"/>
                    <a:gd name="T8" fmla="*/ 73 w 100"/>
                    <a:gd name="T9" fmla="*/ 53 h 58"/>
                    <a:gd name="T10" fmla="*/ 27 w 100"/>
                    <a:gd name="T11" fmla="*/ 58 h 58"/>
                    <a:gd name="T12" fmla="*/ 0 w 100"/>
                    <a:gd name="T13" fmla="*/ 43 h 58"/>
                    <a:gd name="T14" fmla="*/ 0 w 100"/>
                    <a:gd name="T15" fmla="*/ 0 h 58"/>
                    <a:gd name="T16" fmla="*/ 100 w 100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100" h="58">
                      <a:moveTo>
                        <a:pt x="0" y="43"/>
                      </a:moveTo>
                      <a:lnTo>
                        <a:pt x="0" y="0"/>
                      </a:lnTo>
                      <a:lnTo>
                        <a:pt x="38" y="15"/>
                      </a:lnTo>
                      <a:lnTo>
                        <a:pt x="100" y="35"/>
                      </a:lnTo>
                      <a:lnTo>
                        <a:pt x="73" y="53"/>
                      </a:lnTo>
                      <a:lnTo>
                        <a:pt x="27" y="58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4" name="Freeform 122"/>
                <p:cNvSpPr>
                  <a:spLocks/>
                </p:cNvSpPr>
                <p:nvPr/>
              </p:nvSpPr>
              <p:spPr bwMode="auto">
                <a:xfrm>
                  <a:off x="1134" y="888"/>
                  <a:ext cx="89" cy="110"/>
                </a:xfrm>
                <a:custGeom>
                  <a:avLst/>
                  <a:gdLst>
                    <a:gd name="T0" fmla="*/ 65 w 89"/>
                    <a:gd name="T1" fmla="*/ 110 h 110"/>
                    <a:gd name="T2" fmla="*/ 23 w 89"/>
                    <a:gd name="T3" fmla="*/ 90 h 110"/>
                    <a:gd name="T4" fmla="*/ 0 w 89"/>
                    <a:gd name="T5" fmla="*/ 83 h 110"/>
                    <a:gd name="T6" fmla="*/ 23 w 89"/>
                    <a:gd name="T7" fmla="*/ 45 h 110"/>
                    <a:gd name="T8" fmla="*/ 65 w 89"/>
                    <a:gd name="T9" fmla="*/ 0 h 110"/>
                    <a:gd name="T10" fmla="*/ 89 w 89"/>
                    <a:gd name="T11" fmla="*/ 41 h 110"/>
                    <a:gd name="T12" fmla="*/ 77 w 89"/>
                    <a:gd name="T13" fmla="*/ 57 h 110"/>
                    <a:gd name="T14" fmla="*/ 65 w 89"/>
                    <a:gd name="T15" fmla="*/ 110 h 110"/>
                    <a:gd name="T16" fmla="*/ 0 w 89"/>
                    <a:gd name="T17" fmla="*/ 0 h 110"/>
                    <a:gd name="T18" fmla="*/ 89 w 89"/>
                    <a:gd name="T1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89" h="110">
                      <a:moveTo>
                        <a:pt x="65" y="110"/>
                      </a:moveTo>
                      <a:lnTo>
                        <a:pt x="23" y="90"/>
                      </a:lnTo>
                      <a:lnTo>
                        <a:pt x="0" y="83"/>
                      </a:lnTo>
                      <a:lnTo>
                        <a:pt x="23" y="45"/>
                      </a:lnTo>
                      <a:lnTo>
                        <a:pt x="65" y="0"/>
                      </a:lnTo>
                      <a:lnTo>
                        <a:pt x="89" y="41"/>
                      </a:lnTo>
                      <a:lnTo>
                        <a:pt x="77" y="57"/>
                      </a:lnTo>
                      <a:lnTo>
                        <a:pt x="65" y="11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45" name="Freeform 123"/>
                <p:cNvSpPr>
                  <a:spLocks/>
                </p:cNvSpPr>
                <p:nvPr/>
              </p:nvSpPr>
              <p:spPr bwMode="auto">
                <a:xfrm>
                  <a:off x="0" y="74"/>
                  <a:ext cx="1291" cy="830"/>
                </a:xfrm>
                <a:custGeom>
                  <a:avLst/>
                  <a:gdLst>
                    <a:gd name="T0" fmla="*/ 1268 w 1291"/>
                    <a:gd name="T1" fmla="*/ 173 h 830"/>
                    <a:gd name="T2" fmla="*/ 1258 w 1291"/>
                    <a:gd name="T3" fmla="*/ 145 h 830"/>
                    <a:gd name="T4" fmla="*/ 1246 w 1291"/>
                    <a:gd name="T5" fmla="*/ 97 h 830"/>
                    <a:gd name="T6" fmla="*/ 1213 w 1291"/>
                    <a:gd name="T7" fmla="*/ 70 h 830"/>
                    <a:gd name="T8" fmla="*/ 1195 w 1291"/>
                    <a:gd name="T9" fmla="*/ 5 h 830"/>
                    <a:gd name="T10" fmla="*/ 1116 w 1291"/>
                    <a:gd name="T11" fmla="*/ 63 h 830"/>
                    <a:gd name="T12" fmla="*/ 1026 w 1291"/>
                    <a:gd name="T13" fmla="*/ 80 h 830"/>
                    <a:gd name="T14" fmla="*/ 916 w 1291"/>
                    <a:gd name="T15" fmla="*/ 66 h 830"/>
                    <a:gd name="T16" fmla="*/ 869 w 1291"/>
                    <a:gd name="T17" fmla="*/ 39 h 830"/>
                    <a:gd name="T18" fmla="*/ 813 w 1291"/>
                    <a:gd name="T19" fmla="*/ 70 h 830"/>
                    <a:gd name="T20" fmla="*/ 712 w 1291"/>
                    <a:gd name="T21" fmla="*/ 97 h 830"/>
                    <a:gd name="T22" fmla="*/ 648 w 1291"/>
                    <a:gd name="T23" fmla="*/ 164 h 830"/>
                    <a:gd name="T24" fmla="*/ 624 w 1291"/>
                    <a:gd name="T25" fmla="*/ 202 h 830"/>
                    <a:gd name="T26" fmla="*/ 511 w 1291"/>
                    <a:gd name="T27" fmla="*/ 314 h 830"/>
                    <a:gd name="T28" fmla="*/ 404 w 1291"/>
                    <a:gd name="T29" fmla="*/ 315 h 830"/>
                    <a:gd name="T30" fmla="*/ 366 w 1291"/>
                    <a:gd name="T31" fmla="*/ 335 h 830"/>
                    <a:gd name="T32" fmla="*/ 313 w 1291"/>
                    <a:gd name="T33" fmla="*/ 285 h 830"/>
                    <a:gd name="T34" fmla="*/ 248 w 1291"/>
                    <a:gd name="T35" fmla="*/ 306 h 830"/>
                    <a:gd name="T36" fmla="*/ 164 w 1291"/>
                    <a:gd name="T37" fmla="*/ 271 h 830"/>
                    <a:gd name="T38" fmla="*/ 132 w 1291"/>
                    <a:gd name="T39" fmla="*/ 303 h 830"/>
                    <a:gd name="T40" fmla="*/ 46 w 1291"/>
                    <a:gd name="T41" fmla="*/ 318 h 830"/>
                    <a:gd name="T42" fmla="*/ 7 w 1291"/>
                    <a:gd name="T43" fmla="*/ 413 h 830"/>
                    <a:gd name="T44" fmla="*/ 144 w 1291"/>
                    <a:gd name="T45" fmla="*/ 653 h 830"/>
                    <a:gd name="T46" fmla="*/ 321 w 1291"/>
                    <a:gd name="T47" fmla="*/ 523 h 830"/>
                    <a:gd name="T48" fmla="*/ 212 w 1291"/>
                    <a:gd name="T49" fmla="*/ 392 h 830"/>
                    <a:gd name="T50" fmla="*/ 307 w 1291"/>
                    <a:gd name="T51" fmla="*/ 449 h 830"/>
                    <a:gd name="T52" fmla="*/ 453 w 1291"/>
                    <a:gd name="T53" fmla="*/ 534 h 830"/>
                    <a:gd name="T54" fmla="*/ 580 w 1291"/>
                    <a:gd name="T55" fmla="*/ 714 h 830"/>
                    <a:gd name="T56" fmla="*/ 607 w 1291"/>
                    <a:gd name="T57" fmla="*/ 695 h 830"/>
                    <a:gd name="T58" fmla="*/ 661 w 1291"/>
                    <a:gd name="T59" fmla="*/ 604 h 830"/>
                    <a:gd name="T60" fmla="*/ 731 w 1291"/>
                    <a:gd name="T61" fmla="*/ 550 h 830"/>
                    <a:gd name="T62" fmla="*/ 806 w 1291"/>
                    <a:gd name="T63" fmla="*/ 604 h 830"/>
                    <a:gd name="T64" fmla="*/ 822 w 1291"/>
                    <a:gd name="T65" fmla="*/ 635 h 830"/>
                    <a:gd name="T66" fmla="*/ 848 w 1291"/>
                    <a:gd name="T67" fmla="*/ 638 h 830"/>
                    <a:gd name="T68" fmla="*/ 865 w 1291"/>
                    <a:gd name="T69" fmla="*/ 742 h 830"/>
                    <a:gd name="T70" fmla="*/ 904 w 1291"/>
                    <a:gd name="T71" fmla="*/ 785 h 830"/>
                    <a:gd name="T72" fmla="*/ 964 w 1291"/>
                    <a:gd name="T73" fmla="*/ 830 h 830"/>
                    <a:gd name="T74" fmla="*/ 978 w 1291"/>
                    <a:gd name="T75" fmla="*/ 809 h 830"/>
                    <a:gd name="T76" fmla="*/ 967 w 1291"/>
                    <a:gd name="T77" fmla="*/ 779 h 830"/>
                    <a:gd name="T78" fmla="*/ 917 w 1291"/>
                    <a:gd name="T79" fmla="*/ 698 h 830"/>
                    <a:gd name="T80" fmla="*/ 940 w 1291"/>
                    <a:gd name="T81" fmla="*/ 687 h 830"/>
                    <a:gd name="T82" fmla="*/ 957 w 1291"/>
                    <a:gd name="T83" fmla="*/ 707 h 830"/>
                    <a:gd name="T84" fmla="*/ 993 w 1291"/>
                    <a:gd name="T85" fmla="*/ 693 h 830"/>
                    <a:gd name="T86" fmla="*/ 1017 w 1291"/>
                    <a:gd name="T87" fmla="*/ 647 h 830"/>
                    <a:gd name="T88" fmla="*/ 975 w 1291"/>
                    <a:gd name="T89" fmla="*/ 541 h 830"/>
                    <a:gd name="T90" fmla="*/ 1027 w 1291"/>
                    <a:gd name="T91" fmla="*/ 580 h 830"/>
                    <a:gd name="T92" fmla="*/ 1051 w 1291"/>
                    <a:gd name="T93" fmla="*/ 570 h 830"/>
                    <a:gd name="T94" fmla="*/ 1119 w 1291"/>
                    <a:gd name="T95" fmla="*/ 487 h 830"/>
                    <a:gd name="T96" fmla="*/ 1186 w 1291"/>
                    <a:gd name="T97" fmla="*/ 419 h 830"/>
                    <a:gd name="T98" fmla="*/ 1195 w 1291"/>
                    <a:gd name="T99" fmla="*/ 362 h 830"/>
                    <a:gd name="T100" fmla="*/ 1189 w 1291"/>
                    <a:gd name="T101" fmla="*/ 262 h 830"/>
                    <a:gd name="T102" fmla="*/ 1246 w 1291"/>
                    <a:gd name="T103" fmla="*/ 255 h 830"/>
                    <a:gd name="T104" fmla="*/ 1265 w 1291"/>
                    <a:gd name="T105" fmla="*/ 249 h 830"/>
                    <a:gd name="T106" fmla="*/ 0 w 1291"/>
                    <a:gd name="T107" fmla="*/ 0 h 830"/>
                    <a:gd name="T108" fmla="*/ 1291 w 1291"/>
                    <a:gd name="T109" fmla="*/ 830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T106" t="T107" r="T108" b="T109"/>
                  <a:pathLst>
                    <a:path w="1291" h="830">
                      <a:moveTo>
                        <a:pt x="1252" y="234"/>
                      </a:moveTo>
                      <a:lnTo>
                        <a:pt x="1252" y="234"/>
                      </a:lnTo>
                      <a:lnTo>
                        <a:pt x="1253" y="223"/>
                      </a:lnTo>
                      <a:lnTo>
                        <a:pt x="1256" y="208"/>
                      </a:lnTo>
                      <a:lnTo>
                        <a:pt x="1268" y="173"/>
                      </a:lnTo>
                      <a:lnTo>
                        <a:pt x="1282" y="142"/>
                      </a:lnTo>
                      <a:lnTo>
                        <a:pt x="1287" y="130"/>
                      </a:lnTo>
                      <a:lnTo>
                        <a:pt x="1271" y="139"/>
                      </a:lnTo>
                      <a:lnTo>
                        <a:pt x="1261" y="143"/>
                      </a:lnTo>
                      <a:lnTo>
                        <a:pt x="1258" y="145"/>
                      </a:lnTo>
                      <a:lnTo>
                        <a:pt x="1258" y="143"/>
                      </a:lnTo>
                      <a:lnTo>
                        <a:pt x="1256" y="133"/>
                      </a:lnTo>
                      <a:lnTo>
                        <a:pt x="1255" y="118"/>
                      </a:lnTo>
                      <a:lnTo>
                        <a:pt x="1252" y="98"/>
                      </a:lnTo>
                      <a:lnTo>
                        <a:pt x="1246" y="97"/>
                      </a:lnTo>
                      <a:lnTo>
                        <a:pt x="1240" y="94"/>
                      </a:lnTo>
                      <a:lnTo>
                        <a:pt x="1232" y="91"/>
                      </a:lnTo>
                      <a:lnTo>
                        <a:pt x="1225" y="85"/>
                      </a:lnTo>
                      <a:lnTo>
                        <a:pt x="1219" y="79"/>
                      </a:lnTo>
                      <a:lnTo>
                        <a:pt x="1213" y="70"/>
                      </a:lnTo>
                      <a:lnTo>
                        <a:pt x="1211" y="60"/>
                      </a:lnTo>
                      <a:lnTo>
                        <a:pt x="1210" y="48"/>
                      </a:lnTo>
                      <a:lnTo>
                        <a:pt x="1207" y="38"/>
                      </a:lnTo>
                      <a:lnTo>
                        <a:pt x="1201" y="18"/>
                      </a:lnTo>
                      <a:lnTo>
                        <a:pt x="1195" y="5"/>
                      </a:lnTo>
                      <a:lnTo>
                        <a:pt x="1193" y="0"/>
                      </a:lnTo>
                      <a:lnTo>
                        <a:pt x="1155" y="6"/>
                      </a:lnTo>
                      <a:lnTo>
                        <a:pt x="1149" y="17"/>
                      </a:lnTo>
                      <a:lnTo>
                        <a:pt x="1134" y="39"/>
                      </a:lnTo>
                      <a:lnTo>
                        <a:pt x="1116" y="63"/>
                      </a:lnTo>
                      <a:lnTo>
                        <a:pt x="1109" y="73"/>
                      </a:lnTo>
                      <a:lnTo>
                        <a:pt x="1101" y="77"/>
                      </a:lnTo>
                      <a:lnTo>
                        <a:pt x="1091" y="79"/>
                      </a:lnTo>
                      <a:lnTo>
                        <a:pt x="1074" y="79"/>
                      </a:lnTo>
                      <a:lnTo>
                        <a:pt x="1026" y="80"/>
                      </a:lnTo>
                      <a:lnTo>
                        <a:pt x="981" y="80"/>
                      </a:lnTo>
                      <a:lnTo>
                        <a:pt x="954" y="80"/>
                      </a:lnTo>
                      <a:lnTo>
                        <a:pt x="945" y="79"/>
                      </a:lnTo>
                      <a:lnTo>
                        <a:pt x="931" y="74"/>
                      </a:lnTo>
                      <a:lnTo>
                        <a:pt x="916" y="66"/>
                      </a:lnTo>
                      <a:lnTo>
                        <a:pt x="907" y="60"/>
                      </a:lnTo>
                      <a:lnTo>
                        <a:pt x="898" y="53"/>
                      </a:lnTo>
                      <a:lnTo>
                        <a:pt x="889" y="47"/>
                      </a:lnTo>
                      <a:lnTo>
                        <a:pt x="878" y="42"/>
                      </a:lnTo>
                      <a:lnTo>
                        <a:pt x="869" y="39"/>
                      </a:lnTo>
                      <a:lnTo>
                        <a:pt x="860" y="38"/>
                      </a:lnTo>
                      <a:lnTo>
                        <a:pt x="845" y="39"/>
                      </a:lnTo>
                      <a:lnTo>
                        <a:pt x="841" y="39"/>
                      </a:lnTo>
                      <a:lnTo>
                        <a:pt x="841" y="79"/>
                      </a:lnTo>
                      <a:lnTo>
                        <a:pt x="813" y="70"/>
                      </a:lnTo>
                      <a:lnTo>
                        <a:pt x="780" y="60"/>
                      </a:lnTo>
                      <a:lnTo>
                        <a:pt x="774" y="60"/>
                      </a:lnTo>
                      <a:lnTo>
                        <a:pt x="764" y="65"/>
                      </a:lnTo>
                      <a:lnTo>
                        <a:pt x="738" y="80"/>
                      </a:lnTo>
                      <a:lnTo>
                        <a:pt x="712" y="97"/>
                      </a:lnTo>
                      <a:lnTo>
                        <a:pt x="699" y="106"/>
                      </a:lnTo>
                      <a:lnTo>
                        <a:pt x="670" y="136"/>
                      </a:lnTo>
                      <a:lnTo>
                        <a:pt x="654" y="154"/>
                      </a:lnTo>
                      <a:lnTo>
                        <a:pt x="649" y="161"/>
                      </a:lnTo>
                      <a:lnTo>
                        <a:pt x="648" y="164"/>
                      </a:lnTo>
                      <a:lnTo>
                        <a:pt x="648" y="166"/>
                      </a:lnTo>
                      <a:lnTo>
                        <a:pt x="648" y="167"/>
                      </a:lnTo>
                      <a:lnTo>
                        <a:pt x="646" y="170"/>
                      </a:lnTo>
                      <a:lnTo>
                        <a:pt x="642" y="180"/>
                      </a:lnTo>
                      <a:lnTo>
                        <a:pt x="624" y="202"/>
                      </a:lnTo>
                      <a:lnTo>
                        <a:pt x="596" y="234"/>
                      </a:lnTo>
                      <a:lnTo>
                        <a:pt x="559" y="279"/>
                      </a:lnTo>
                      <a:lnTo>
                        <a:pt x="536" y="297"/>
                      </a:lnTo>
                      <a:lnTo>
                        <a:pt x="518" y="309"/>
                      </a:lnTo>
                      <a:lnTo>
                        <a:pt x="511" y="314"/>
                      </a:lnTo>
                      <a:lnTo>
                        <a:pt x="503" y="315"/>
                      </a:lnTo>
                      <a:lnTo>
                        <a:pt x="467" y="314"/>
                      </a:lnTo>
                      <a:lnTo>
                        <a:pt x="422" y="312"/>
                      </a:lnTo>
                      <a:lnTo>
                        <a:pt x="413" y="312"/>
                      </a:lnTo>
                      <a:lnTo>
                        <a:pt x="404" y="315"/>
                      </a:lnTo>
                      <a:lnTo>
                        <a:pt x="396" y="320"/>
                      </a:lnTo>
                      <a:lnTo>
                        <a:pt x="388" y="324"/>
                      </a:lnTo>
                      <a:lnTo>
                        <a:pt x="375" y="333"/>
                      </a:lnTo>
                      <a:lnTo>
                        <a:pt x="370" y="335"/>
                      </a:lnTo>
                      <a:lnTo>
                        <a:pt x="366" y="335"/>
                      </a:lnTo>
                      <a:lnTo>
                        <a:pt x="361" y="332"/>
                      </a:lnTo>
                      <a:lnTo>
                        <a:pt x="355" y="326"/>
                      </a:lnTo>
                      <a:lnTo>
                        <a:pt x="337" y="308"/>
                      </a:lnTo>
                      <a:lnTo>
                        <a:pt x="319" y="291"/>
                      </a:lnTo>
                      <a:lnTo>
                        <a:pt x="313" y="285"/>
                      </a:lnTo>
                      <a:lnTo>
                        <a:pt x="309" y="283"/>
                      </a:lnTo>
                      <a:lnTo>
                        <a:pt x="303" y="285"/>
                      </a:lnTo>
                      <a:lnTo>
                        <a:pt x="295" y="288"/>
                      </a:lnTo>
                      <a:lnTo>
                        <a:pt x="272" y="297"/>
                      </a:lnTo>
                      <a:lnTo>
                        <a:pt x="248" y="306"/>
                      </a:lnTo>
                      <a:lnTo>
                        <a:pt x="239" y="309"/>
                      </a:lnTo>
                      <a:lnTo>
                        <a:pt x="232" y="308"/>
                      </a:lnTo>
                      <a:lnTo>
                        <a:pt x="215" y="300"/>
                      </a:lnTo>
                      <a:lnTo>
                        <a:pt x="193" y="288"/>
                      </a:lnTo>
                      <a:lnTo>
                        <a:pt x="164" y="271"/>
                      </a:lnTo>
                      <a:lnTo>
                        <a:pt x="156" y="286"/>
                      </a:lnTo>
                      <a:lnTo>
                        <a:pt x="150" y="296"/>
                      </a:lnTo>
                      <a:lnTo>
                        <a:pt x="147" y="299"/>
                      </a:lnTo>
                      <a:lnTo>
                        <a:pt x="144" y="300"/>
                      </a:lnTo>
                      <a:lnTo>
                        <a:pt x="132" y="303"/>
                      </a:lnTo>
                      <a:lnTo>
                        <a:pt x="111" y="309"/>
                      </a:lnTo>
                      <a:lnTo>
                        <a:pt x="84" y="315"/>
                      </a:lnTo>
                      <a:lnTo>
                        <a:pt x="69" y="318"/>
                      </a:lnTo>
                      <a:lnTo>
                        <a:pt x="52" y="318"/>
                      </a:lnTo>
                      <a:lnTo>
                        <a:pt x="46" y="318"/>
                      </a:lnTo>
                      <a:lnTo>
                        <a:pt x="40" y="321"/>
                      </a:lnTo>
                      <a:lnTo>
                        <a:pt x="27" y="327"/>
                      </a:lnTo>
                      <a:lnTo>
                        <a:pt x="13" y="338"/>
                      </a:lnTo>
                      <a:lnTo>
                        <a:pt x="0" y="350"/>
                      </a:lnTo>
                      <a:lnTo>
                        <a:pt x="7" y="413"/>
                      </a:lnTo>
                      <a:lnTo>
                        <a:pt x="18" y="404"/>
                      </a:lnTo>
                      <a:lnTo>
                        <a:pt x="25" y="449"/>
                      </a:lnTo>
                      <a:lnTo>
                        <a:pt x="75" y="519"/>
                      </a:lnTo>
                      <a:lnTo>
                        <a:pt x="117" y="588"/>
                      </a:lnTo>
                      <a:lnTo>
                        <a:pt x="144" y="653"/>
                      </a:lnTo>
                      <a:lnTo>
                        <a:pt x="174" y="638"/>
                      </a:lnTo>
                      <a:lnTo>
                        <a:pt x="229" y="606"/>
                      </a:lnTo>
                      <a:lnTo>
                        <a:pt x="278" y="583"/>
                      </a:lnTo>
                      <a:lnTo>
                        <a:pt x="328" y="561"/>
                      </a:lnTo>
                      <a:lnTo>
                        <a:pt x="321" y="523"/>
                      </a:lnTo>
                      <a:lnTo>
                        <a:pt x="301" y="496"/>
                      </a:lnTo>
                      <a:lnTo>
                        <a:pt x="297" y="461"/>
                      </a:lnTo>
                      <a:lnTo>
                        <a:pt x="254" y="466"/>
                      </a:lnTo>
                      <a:lnTo>
                        <a:pt x="212" y="419"/>
                      </a:lnTo>
                      <a:lnTo>
                        <a:pt x="212" y="392"/>
                      </a:lnTo>
                      <a:lnTo>
                        <a:pt x="226" y="403"/>
                      </a:lnTo>
                      <a:lnTo>
                        <a:pt x="239" y="413"/>
                      </a:lnTo>
                      <a:lnTo>
                        <a:pt x="259" y="425"/>
                      </a:lnTo>
                      <a:lnTo>
                        <a:pt x="281" y="437"/>
                      </a:lnTo>
                      <a:lnTo>
                        <a:pt x="307" y="449"/>
                      </a:lnTo>
                      <a:lnTo>
                        <a:pt x="334" y="458"/>
                      </a:lnTo>
                      <a:lnTo>
                        <a:pt x="348" y="463"/>
                      </a:lnTo>
                      <a:lnTo>
                        <a:pt x="361" y="466"/>
                      </a:lnTo>
                      <a:lnTo>
                        <a:pt x="450" y="488"/>
                      </a:lnTo>
                      <a:lnTo>
                        <a:pt x="453" y="534"/>
                      </a:lnTo>
                      <a:lnTo>
                        <a:pt x="515" y="531"/>
                      </a:lnTo>
                      <a:lnTo>
                        <a:pt x="500" y="588"/>
                      </a:lnTo>
                      <a:lnTo>
                        <a:pt x="572" y="710"/>
                      </a:lnTo>
                      <a:lnTo>
                        <a:pt x="575" y="713"/>
                      </a:lnTo>
                      <a:lnTo>
                        <a:pt x="580" y="714"/>
                      </a:lnTo>
                      <a:lnTo>
                        <a:pt x="584" y="714"/>
                      </a:lnTo>
                      <a:lnTo>
                        <a:pt x="589" y="714"/>
                      </a:lnTo>
                      <a:lnTo>
                        <a:pt x="595" y="711"/>
                      </a:lnTo>
                      <a:lnTo>
                        <a:pt x="601" y="705"/>
                      </a:lnTo>
                      <a:lnTo>
                        <a:pt x="607" y="695"/>
                      </a:lnTo>
                      <a:lnTo>
                        <a:pt x="614" y="678"/>
                      </a:lnTo>
                      <a:lnTo>
                        <a:pt x="627" y="656"/>
                      </a:lnTo>
                      <a:lnTo>
                        <a:pt x="642" y="632"/>
                      </a:lnTo>
                      <a:lnTo>
                        <a:pt x="651" y="618"/>
                      </a:lnTo>
                      <a:lnTo>
                        <a:pt x="661" y="604"/>
                      </a:lnTo>
                      <a:lnTo>
                        <a:pt x="672" y="592"/>
                      </a:lnTo>
                      <a:lnTo>
                        <a:pt x="685" y="580"/>
                      </a:lnTo>
                      <a:lnTo>
                        <a:pt x="699" y="568"/>
                      </a:lnTo>
                      <a:lnTo>
                        <a:pt x="714" y="559"/>
                      </a:lnTo>
                      <a:lnTo>
                        <a:pt x="731" y="550"/>
                      </a:lnTo>
                      <a:lnTo>
                        <a:pt x="747" y="544"/>
                      </a:lnTo>
                      <a:lnTo>
                        <a:pt x="767" y="540"/>
                      </a:lnTo>
                      <a:lnTo>
                        <a:pt x="786" y="538"/>
                      </a:lnTo>
                      <a:lnTo>
                        <a:pt x="798" y="574"/>
                      </a:lnTo>
                      <a:lnTo>
                        <a:pt x="806" y="604"/>
                      </a:lnTo>
                      <a:lnTo>
                        <a:pt x="809" y="618"/>
                      </a:lnTo>
                      <a:lnTo>
                        <a:pt x="809" y="630"/>
                      </a:lnTo>
                      <a:lnTo>
                        <a:pt x="813" y="632"/>
                      </a:lnTo>
                      <a:lnTo>
                        <a:pt x="818" y="633"/>
                      </a:lnTo>
                      <a:lnTo>
                        <a:pt x="822" y="635"/>
                      </a:lnTo>
                      <a:lnTo>
                        <a:pt x="828" y="633"/>
                      </a:lnTo>
                      <a:lnTo>
                        <a:pt x="836" y="632"/>
                      </a:lnTo>
                      <a:lnTo>
                        <a:pt x="842" y="626"/>
                      </a:lnTo>
                      <a:lnTo>
                        <a:pt x="848" y="618"/>
                      </a:lnTo>
                      <a:lnTo>
                        <a:pt x="848" y="638"/>
                      </a:lnTo>
                      <a:lnTo>
                        <a:pt x="850" y="659"/>
                      </a:lnTo>
                      <a:lnTo>
                        <a:pt x="851" y="683"/>
                      </a:lnTo>
                      <a:lnTo>
                        <a:pt x="856" y="707"/>
                      </a:lnTo>
                      <a:lnTo>
                        <a:pt x="860" y="731"/>
                      </a:lnTo>
                      <a:lnTo>
                        <a:pt x="865" y="742"/>
                      </a:lnTo>
                      <a:lnTo>
                        <a:pt x="868" y="751"/>
                      </a:lnTo>
                      <a:lnTo>
                        <a:pt x="874" y="758"/>
                      </a:lnTo>
                      <a:lnTo>
                        <a:pt x="878" y="763"/>
                      </a:lnTo>
                      <a:lnTo>
                        <a:pt x="890" y="773"/>
                      </a:lnTo>
                      <a:lnTo>
                        <a:pt x="904" y="785"/>
                      </a:lnTo>
                      <a:lnTo>
                        <a:pt x="931" y="811"/>
                      </a:lnTo>
                      <a:lnTo>
                        <a:pt x="945" y="820"/>
                      </a:lnTo>
                      <a:lnTo>
                        <a:pt x="955" y="827"/>
                      </a:lnTo>
                      <a:lnTo>
                        <a:pt x="960" y="830"/>
                      </a:lnTo>
                      <a:lnTo>
                        <a:pt x="964" y="830"/>
                      </a:lnTo>
                      <a:lnTo>
                        <a:pt x="967" y="830"/>
                      </a:lnTo>
                      <a:lnTo>
                        <a:pt x="970" y="829"/>
                      </a:lnTo>
                      <a:lnTo>
                        <a:pt x="975" y="823"/>
                      </a:lnTo>
                      <a:lnTo>
                        <a:pt x="976" y="817"/>
                      </a:lnTo>
                      <a:lnTo>
                        <a:pt x="978" y="809"/>
                      </a:lnTo>
                      <a:lnTo>
                        <a:pt x="978" y="803"/>
                      </a:lnTo>
                      <a:lnTo>
                        <a:pt x="978" y="797"/>
                      </a:lnTo>
                      <a:lnTo>
                        <a:pt x="975" y="791"/>
                      </a:lnTo>
                      <a:lnTo>
                        <a:pt x="972" y="785"/>
                      </a:lnTo>
                      <a:lnTo>
                        <a:pt x="967" y="779"/>
                      </a:lnTo>
                      <a:lnTo>
                        <a:pt x="961" y="772"/>
                      </a:lnTo>
                      <a:lnTo>
                        <a:pt x="955" y="764"/>
                      </a:lnTo>
                      <a:lnTo>
                        <a:pt x="941" y="743"/>
                      </a:lnTo>
                      <a:lnTo>
                        <a:pt x="920" y="705"/>
                      </a:lnTo>
                      <a:lnTo>
                        <a:pt x="917" y="698"/>
                      </a:lnTo>
                      <a:lnTo>
                        <a:pt x="914" y="689"/>
                      </a:lnTo>
                      <a:lnTo>
                        <a:pt x="910" y="671"/>
                      </a:lnTo>
                      <a:lnTo>
                        <a:pt x="910" y="656"/>
                      </a:lnTo>
                      <a:lnTo>
                        <a:pt x="908" y="648"/>
                      </a:lnTo>
                      <a:lnTo>
                        <a:pt x="940" y="687"/>
                      </a:lnTo>
                      <a:lnTo>
                        <a:pt x="941" y="692"/>
                      </a:lnTo>
                      <a:lnTo>
                        <a:pt x="943" y="698"/>
                      </a:lnTo>
                      <a:lnTo>
                        <a:pt x="948" y="702"/>
                      </a:lnTo>
                      <a:lnTo>
                        <a:pt x="952" y="707"/>
                      </a:lnTo>
                      <a:lnTo>
                        <a:pt x="957" y="707"/>
                      </a:lnTo>
                      <a:lnTo>
                        <a:pt x="961" y="708"/>
                      </a:lnTo>
                      <a:lnTo>
                        <a:pt x="966" y="707"/>
                      </a:lnTo>
                      <a:lnTo>
                        <a:pt x="972" y="705"/>
                      </a:lnTo>
                      <a:lnTo>
                        <a:pt x="985" y="698"/>
                      </a:lnTo>
                      <a:lnTo>
                        <a:pt x="993" y="693"/>
                      </a:lnTo>
                      <a:lnTo>
                        <a:pt x="999" y="687"/>
                      </a:lnTo>
                      <a:lnTo>
                        <a:pt x="1003" y="681"/>
                      </a:lnTo>
                      <a:lnTo>
                        <a:pt x="1008" y="674"/>
                      </a:lnTo>
                      <a:lnTo>
                        <a:pt x="1014" y="660"/>
                      </a:lnTo>
                      <a:lnTo>
                        <a:pt x="1017" y="647"/>
                      </a:lnTo>
                      <a:lnTo>
                        <a:pt x="1017" y="633"/>
                      </a:lnTo>
                      <a:lnTo>
                        <a:pt x="1017" y="624"/>
                      </a:lnTo>
                      <a:lnTo>
                        <a:pt x="1017" y="615"/>
                      </a:lnTo>
                      <a:lnTo>
                        <a:pt x="975" y="588"/>
                      </a:lnTo>
                      <a:lnTo>
                        <a:pt x="975" y="541"/>
                      </a:lnTo>
                      <a:lnTo>
                        <a:pt x="1020" y="526"/>
                      </a:lnTo>
                      <a:lnTo>
                        <a:pt x="1017" y="565"/>
                      </a:lnTo>
                      <a:lnTo>
                        <a:pt x="1018" y="568"/>
                      </a:lnTo>
                      <a:lnTo>
                        <a:pt x="1023" y="577"/>
                      </a:lnTo>
                      <a:lnTo>
                        <a:pt x="1027" y="580"/>
                      </a:lnTo>
                      <a:lnTo>
                        <a:pt x="1030" y="583"/>
                      </a:lnTo>
                      <a:lnTo>
                        <a:pt x="1035" y="585"/>
                      </a:lnTo>
                      <a:lnTo>
                        <a:pt x="1039" y="583"/>
                      </a:lnTo>
                      <a:lnTo>
                        <a:pt x="1047" y="577"/>
                      </a:lnTo>
                      <a:lnTo>
                        <a:pt x="1051" y="570"/>
                      </a:lnTo>
                      <a:lnTo>
                        <a:pt x="1055" y="561"/>
                      </a:lnTo>
                      <a:lnTo>
                        <a:pt x="1055" y="534"/>
                      </a:lnTo>
                      <a:lnTo>
                        <a:pt x="1074" y="520"/>
                      </a:lnTo>
                      <a:lnTo>
                        <a:pt x="1095" y="505"/>
                      </a:lnTo>
                      <a:lnTo>
                        <a:pt x="1119" y="487"/>
                      </a:lnTo>
                      <a:lnTo>
                        <a:pt x="1145" y="467"/>
                      </a:lnTo>
                      <a:lnTo>
                        <a:pt x="1166" y="446"/>
                      </a:lnTo>
                      <a:lnTo>
                        <a:pt x="1175" y="437"/>
                      </a:lnTo>
                      <a:lnTo>
                        <a:pt x="1181" y="428"/>
                      </a:lnTo>
                      <a:lnTo>
                        <a:pt x="1186" y="419"/>
                      </a:lnTo>
                      <a:lnTo>
                        <a:pt x="1189" y="412"/>
                      </a:lnTo>
                      <a:lnTo>
                        <a:pt x="1192" y="389"/>
                      </a:lnTo>
                      <a:lnTo>
                        <a:pt x="1195" y="375"/>
                      </a:lnTo>
                      <a:lnTo>
                        <a:pt x="1195" y="366"/>
                      </a:lnTo>
                      <a:lnTo>
                        <a:pt x="1195" y="362"/>
                      </a:lnTo>
                      <a:lnTo>
                        <a:pt x="1192" y="357"/>
                      </a:lnTo>
                      <a:lnTo>
                        <a:pt x="1186" y="345"/>
                      </a:lnTo>
                      <a:lnTo>
                        <a:pt x="1180" y="329"/>
                      </a:lnTo>
                      <a:lnTo>
                        <a:pt x="1174" y="308"/>
                      </a:lnTo>
                      <a:lnTo>
                        <a:pt x="1189" y="262"/>
                      </a:lnTo>
                      <a:lnTo>
                        <a:pt x="1149" y="258"/>
                      </a:lnTo>
                      <a:lnTo>
                        <a:pt x="1149" y="235"/>
                      </a:lnTo>
                      <a:lnTo>
                        <a:pt x="1189" y="220"/>
                      </a:lnTo>
                      <a:lnTo>
                        <a:pt x="1226" y="220"/>
                      </a:lnTo>
                      <a:lnTo>
                        <a:pt x="1246" y="255"/>
                      </a:lnTo>
                      <a:lnTo>
                        <a:pt x="1243" y="312"/>
                      </a:lnTo>
                      <a:lnTo>
                        <a:pt x="1291" y="290"/>
                      </a:lnTo>
                      <a:lnTo>
                        <a:pt x="1291" y="255"/>
                      </a:lnTo>
                      <a:lnTo>
                        <a:pt x="1278" y="253"/>
                      </a:lnTo>
                      <a:lnTo>
                        <a:pt x="1265" y="249"/>
                      </a:lnTo>
                      <a:lnTo>
                        <a:pt x="1261" y="246"/>
                      </a:lnTo>
                      <a:lnTo>
                        <a:pt x="1256" y="243"/>
                      </a:lnTo>
                      <a:lnTo>
                        <a:pt x="1253" y="238"/>
                      </a:lnTo>
                      <a:lnTo>
                        <a:pt x="1252" y="23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25" name="Group 39"/>
              <p:cNvGrpSpPr>
                <a:grpSpLocks/>
              </p:cNvGrpSpPr>
              <p:nvPr/>
            </p:nvGrpSpPr>
            <p:grpSpPr bwMode="auto">
              <a:xfrm>
                <a:off x="1" y="0"/>
                <a:ext cx="1517" cy="1060"/>
                <a:chOff x="0" y="0"/>
                <a:chExt cx="1517" cy="1060"/>
              </a:xfrm>
            </p:grpSpPr>
            <p:sp>
              <p:nvSpPr>
                <p:cNvPr id="126" name="Freeform 125"/>
                <p:cNvSpPr>
                  <a:spLocks/>
                </p:cNvSpPr>
                <p:nvPr/>
              </p:nvSpPr>
              <p:spPr bwMode="auto">
                <a:xfrm>
                  <a:off x="1467" y="0"/>
                  <a:ext cx="43" cy="160"/>
                </a:xfrm>
                <a:custGeom>
                  <a:avLst/>
                  <a:gdLst>
                    <a:gd name="T0" fmla="*/ 5 w 43"/>
                    <a:gd name="T1" fmla="*/ 160 h 160"/>
                    <a:gd name="T2" fmla="*/ 35 w 43"/>
                    <a:gd name="T3" fmla="*/ 145 h 160"/>
                    <a:gd name="T4" fmla="*/ 35 w 43"/>
                    <a:gd name="T5" fmla="*/ 107 h 160"/>
                    <a:gd name="T6" fmla="*/ 43 w 43"/>
                    <a:gd name="T7" fmla="*/ 65 h 160"/>
                    <a:gd name="T8" fmla="*/ 35 w 43"/>
                    <a:gd name="T9" fmla="*/ 11 h 160"/>
                    <a:gd name="T10" fmla="*/ 23 w 43"/>
                    <a:gd name="T11" fmla="*/ 0 h 160"/>
                    <a:gd name="T12" fmla="*/ 8 w 43"/>
                    <a:gd name="T13" fmla="*/ 26 h 160"/>
                    <a:gd name="T14" fmla="*/ 8 w 43"/>
                    <a:gd name="T15" fmla="*/ 88 h 160"/>
                    <a:gd name="T16" fmla="*/ 0 w 43"/>
                    <a:gd name="T17" fmla="*/ 137 h 160"/>
                    <a:gd name="T18" fmla="*/ 5 w 43"/>
                    <a:gd name="T19" fmla="*/ 160 h 160"/>
                    <a:gd name="T20" fmla="*/ 0 w 43"/>
                    <a:gd name="T21" fmla="*/ 0 h 160"/>
                    <a:gd name="T22" fmla="*/ 43 w 43"/>
                    <a:gd name="T23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43" h="160">
                      <a:moveTo>
                        <a:pt x="5" y="160"/>
                      </a:moveTo>
                      <a:lnTo>
                        <a:pt x="35" y="145"/>
                      </a:lnTo>
                      <a:lnTo>
                        <a:pt x="35" y="107"/>
                      </a:lnTo>
                      <a:lnTo>
                        <a:pt x="43" y="65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8" y="26"/>
                      </a:lnTo>
                      <a:lnTo>
                        <a:pt x="8" y="88"/>
                      </a:lnTo>
                      <a:lnTo>
                        <a:pt x="0" y="137"/>
                      </a:lnTo>
                      <a:lnTo>
                        <a:pt x="5" y="160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7" name="Freeform 126"/>
                <p:cNvSpPr>
                  <a:spLocks/>
                </p:cNvSpPr>
                <p:nvPr/>
              </p:nvSpPr>
              <p:spPr bwMode="auto">
                <a:xfrm>
                  <a:off x="1437" y="195"/>
                  <a:ext cx="80" cy="49"/>
                </a:xfrm>
                <a:custGeom>
                  <a:avLst/>
                  <a:gdLst>
                    <a:gd name="T0" fmla="*/ 27 w 80"/>
                    <a:gd name="T1" fmla="*/ 46 h 49"/>
                    <a:gd name="T2" fmla="*/ 0 w 80"/>
                    <a:gd name="T3" fmla="*/ 49 h 49"/>
                    <a:gd name="T4" fmla="*/ 18 w 80"/>
                    <a:gd name="T5" fmla="*/ 7 h 49"/>
                    <a:gd name="T6" fmla="*/ 50 w 80"/>
                    <a:gd name="T7" fmla="*/ 0 h 49"/>
                    <a:gd name="T8" fmla="*/ 80 w 80"/>
                    <a:gd name="T9" fmla="*/ 30 h 49"/>
                    <a:gd name="T10" fmla="*/ 61 w 80"/>
                    <a:gd name="T11" fmla="*/ 49 h 49"/>
                    <a:gd name="T12" fmla="*/ 27 w 80"/>
                    <a:gd name="T13" fmla="*/ 46 h 49"/>
                    <a:gd name="T14" fmla="*/ 0 w 80"/>
                    <a:gd name="T15" fmla="*/ 0 h 49"/>
                    <a:gd name="T16" fmla="*/ 80 w 80"/>
                    <a:gd name="T17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80" h="49">
                      <a:moveTo>
                        <a:pt x="27" y="46"/>
                      </a:moveTo>
                      <a:lnTo>
                        <a:pt x="0" y="49"/>
                      </a:lnTo>
                      <a:lnTo>
                        <a:pt x="18" y="7"/>
                      </a:lnTo>
                      <a:lnTo>
                        <a:pt x="50" y="0"/>
                      </a:lnTo>
                      <a:lnTo>
                        <a:pt x="80" y="30"/>
                      </a:lnTo>
                      <a:lnTo>
                        <a:pt x="61" y="49"/>
                      </a:lnTo>
                      <a:lnTo>
                        <a:pt x="27" y="46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8" name="Freeform 127"/>
                <p:cNvSpPr>
                  <a:spLocks/>
                </p:cNvSpPr>
                <p:nvPr/>
              </p:nvSpPr>
              <p:spPr bwMode="auto">
                <a:xfrm>
                  <a:off x="1311" y="264"/>
                  <a:ext cx="161" cy="145"/>
                </a:xfrm>
                <a:custGeom>
                  <a:avLst/>
                  <a:gdLst>
                    <a:gd name="T0" fmla="*/ 134 w 161"/>
                    <a:gd name="T1" fmla="*/ 8 h 145"/>
                    <a:gd name="T2" fmla="*/ 114 w 161"/>
                    <a:gd name="T3" fmla="*/ 27 h 145"/>
                    <a:gd name="T4" fmla="*/ 99 w 161"/>
                    <a:gd name="T5" fmla="*/ 45 h 145"/>
                    <a:gd name="T6" fmla="*/ 87 w 161"/>
                    <a:gd name="T7" fmla="*/ 50 h 145"/>
                    <a:gd name="T8" fmla="*/ 72 w 161"/>
                    <a:gd name="T9" fmla="*/ 60 h 145"/>
                    <a:gd name="T10" fmla="*/ 69 w 161"/>
                    <a:gd name="T11" fmla="*/ 87 h 145"/>
                    <a:gd name="T12" fmla="*/ 22 w 161"/>
                    <a:gd name="T13" fmla="*/ 87 h 145"/>
                    <a:gd name="T14" fmla="*/ 0 w 161"/>
                    <a:gd name="T15" fmla="*/ 110 h 145"/>
                    <a:gd name="T16" fmla="*/ 22 w 161"/>
                    <a:gd name="T17" fmla="*/ 134 h 145"/>
                    <a:gd name="T18" fmla="*/ 61 w 161"/>
                    <a:gd name="T19" fmla="*/ 142 h 145"/>
                    <a:gd name="T20" fmla="*/ 84 w 161"/>
                    <a:gd name="T21" fmla="*/ 145 h 145"/>
                    <a:gd name="T22" fmla="*/ 114 w 161"/>
                    <a:gd name="T23" fmla="*/ 130 h 145"/>
                    <a:gd name="T24" fmla="*/ 129 w 161"/>
                    <a:gd name="T25" fmla="*/ 77 h 145"/>
                    <a:gd name="T26" fmla="*/ 149 w 161"/>
                    <a:gd name="T27" fmla="*/ 50 h 145"/>
                    <a:gd name="T28" fmla="*/ 161 w 161"/>
                    <a:gd name="T29" fmla="*/ 23 h 145"/>
                    <a:gd name="T30" fmla="*/ 161 w 161"/>
                    <a:gd name="T31" fmla="*/ 0 h 145"/>
                    <a:gd name="T32" fmla="*/ 134 w 161"/>
                    <a:gd name="T33" fmla="*/ 8 h 145"/>
                    <a:gd name="T34" fmla="*/ 0 w 161"/>
                    <a:gd name="T35" fmla="*/ 0 h 145"/>
                    <a:gd name="T36" fmla="*/ 161 w 161"/>
                    <a:gd name="T3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T34" t="T35" r="T36" b="T37"/>
                  <a:pathLst>
                    <a:path w="161" h="145">
                      <a:moveTo>
                        <a:pt x="134" y="8"/>
                      </a:moveTo>
                      <a:lnTo>
                        <a:pt x="114" y="27"/>
                      </a:lnTo>
                      <a:lnTo>
                        <a:pt x="99" y="45"/>
                      </a:lnTo>
                      <a:lnTo>
                        <a:pt x="87" y="50"/>
                      </a:lnTo>
                      <a:lnTo>
                        <a:pt x="72" y="60"/>
                      </a:lnTo>
                      <a:lnTo>
                        <a:pt x="69" y="87"/>
                      </a:lnTo>
                      <a:lnTo>
                        <a:pt x="22" y="87"/>
                      </a:lnTo>
                      <a:lnTo>
                        <a:pt x="0" y="110"/>
                      </a:lnTo>
                      <a:lnTo>
                        <a:pt x="22" y="134"/>
                      </a:lnTo>
                      <a:lnTo>
                        <a:pt x="61" y="142"/>
                      </a:lnTo>
                      <a:lnTo>
                        <a:pt x="84" y="145"/>
                      </a:lnTo>
                      <a:lnTo>
                        <a:pt x="114" y="130"/>
                      </a:lnTo>
                      <a:lnTo>
                        <a:pt x="129" y="77"/>
                      </a:lnTo>
                      <a:lnTo>
                        <a:pt x="149" y="50"/>
                      </a:lnTo>
                      <a:lnTo>
                        <a:pt x="161" y="23"/>
                      </a:lnTo>
                      <a:lnTo>
                        <a:pt x="161" y="0"/>
                      </a:lnTo>
                      <a:lnTo>
                        <a:pt x="134" y="8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9" name="Freeform 128"/>
                <p:cNvSpPr>
                  <a:spLocks/>
                </p:cNvSpPr>
                <p:nvPr/>
              </p:nvSpPr>
              <p:spPr bwMode="auto">
                <a:xfrm>
                  <a:off x="1288" y="409"/>
                  <a:ext cx="45" cy="31"/>
                </a:xfrm>
                <a:custGeom>
                  <a:avLst/>
                  <a:gdLst>
                    <a:gd name="T0" fmla="*/ 18 w 45"/>
                    <a:gd name="T1" fmla="*/ 27 h 31"/>
                    <a:gd name="T2" fmla="*/ 0 w 45"/>
                    <a:gd name="T3" fmla="*/ 7 h 31"/>
                    <a:gd name="T4" fmla="*/ 27 w 45"/>
                    <a:gd name="T5" fmla="*/ 0 h 31"/>
                    <a:gd name="T6" fmla="*/ 45 w 45"/>
                    <a:gd name="T7" fmla="*/ 12 h 31"/>
                    <a:gd name="T8" fmla="*/ 38 w 45"/>
                    <a:gd name="T9" fmla="*/ 31 h 31"/>
                    <a:gd name="T10" fmla="*/ 18 w 45"/>
                    <a:gd name="T11" fmla="*/ 27 h 31"/>
                    <a:gd name="T12" fmla="*/ 0 w 45"/>
                    <a:gd name="T13" fmla="*/ 0 h 31"/>
                    <a:gd name="T14" fmla="*/ 45 w 45"/>
                    <a:gd name="T15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45" h="31">
                      <a:moveTo>
                        <a:pt x="18" y="27"/>
                      </a:moveTo>
                      <a:lnTo>
                        <a:pt x="0" y="7"/>
                      </a:lnTo>
                      <a:lnTo>
                        <a:pt x="27" y="0"/>
                      </a:lnTo>
                      <a:lnTo>
                        <a:pt x="45" y="12"/>
                      </a:lnTo>
                      <a:lnTo>
                        <a:pt x="38" y="31"/>
                      </a:lnTo>
                      <a:lnTo>
                        <a:pt x="18" y="27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0" name="Freeform 129"/>
                <p:cNvSpPr>
                  <a:spLocks/>
                </p:cNvSpPr>
                <p:nvPr/>
              </p:nvSpPr>
              <p:spPr bwMode="auto">
                <a:xfrm>
                  <a:off x="1157" y="540"/>
                  <a:ext cx="66" cy="50"/>
                </a:xfrm>
                <a:custGeom>
                  <a:avLst/>
                  <a:gdLst>
                    <a:gd name="T0" fmla="*/ 24 w 66"/>
                    <a:gd name="T1" fmla="*/ 50 h 50"/>
                    <a:gd name="T2" fmla="*/ 47 w 66"/>
                    <a:gd name="T3" fmla="*/ 37 h 50"/>
                    <a:gd name="T4" fmla="*/ 66 w 66"/>
                    <a:gd name="T5" fmla="*/ 7 h 50"/>
                    <a:gd name="T6" fmla="*/ 39 w 66"/>
                    <a:gd name="T7" fmla="*/ 0 h 50"/>
                    <a:gd name="T8" fmla="*/ 0 w 66"/>
                    <a:gd name="T9" fmla="*/ 30 h 50"/>
                    <a:gd name="T10" fmla="*/ 24 w 66"/>
                    <a:gd name="T11" fmla="*/ 50 h 50"/>
                    <a:gd name="T12" fmla="*/ 0 w 66"/>
                    <a:gd name="T13" fmla="*/ 0 h 50"/>
                    <a:gd name="T14" fmla="*/ 66 w 66"/>
                    <a:gd name="T1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66" h="50">
                      <a:moveTo>
                        <a:pt x="24" y="50"/>
                      </a:moveTo>
                      <a:lnTo>
                        <a:pt x="47" y="37"/>
                      </a:lnTo>
                      <a:lnTo>
                        <a:pt x="66" y="7"/>
                      </a:lnTo>
                      <a:lnTo>
                        <a:pt x="39" y="0"/>
                      </a:lnTo>
                      <a:lnTo>
                        <a:pt x="0" y="30"/>
                      </a:lnTo>
                      <a:lnTo>
                        <a:pt x="24" y="50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1" name="Freeform 130"/>
                <p:cNvSpPr>
                  <a:spLocks/>
                </p:cNvSpPr>
                <p:nvPr/>
              </p:nvSpPr>
              <p:spPr bwMode="auto">
                <a:xfrm>
                  <a:off x="1024" y="819"/>
                  <a:ext cx="137" cy="152"/>
                </a:xfrm>
                <a:custGeom>
                  <a:avLst/>
                  <a:gdLst>
                    <a:gd name="T0" fmla="*/ 118 w 137"/>
                    <a:gd name="T1" fmla="*/ 0 h 152"/>
                    <a:gd name="T2" fmla="*/ 80 w 137"/>
                    <a:gd name="T3" fmla="*/ 10 h 152"/>
                    <a:gd name="T4" fmla="*/ 43 w 137"/>
                    <a:gd name="T5" fmla="*/ 30 h 152"/>
                    <a:gd name="T6" fmla="*/ 18 w 137"/>
                    <a:gd name="T7" fmla="*/ 60 h 152"/>
                    <a:gd name="T8" fmla="*/ 15 w 137"/>
                    <a:gd name="T9" fmla="*/ 61 h 152"/>
                    <a:gd name="T10" fmla="*/ 9 w 137"/>
                    <a:gd name="T11" fmla="*/ 66 h 152"/>
                    <a:gd name="T12" fmla="*/ 3 w 137"/>
                    <a:gd name="T13" fmla="*/ 72 h 152"/>
                    <a:gd name="T14" fmla="*/ 0 w 137"/>
                    <a:gd name="T15" fmla="*/ 75 h 152"/>
                    <a:gd name="T16" fmla="*/ 0 w 137"/>
                    <a:gd name="T17" fmla="*/ 79 h 152"/>
                    <a:gd name="T18" fmla="*/ 0 w 137"/>
                    <a:gd name="T19" fmla="*/ 85 h 152"/>
                    <a:gd name="T20" fmla="*/ 3 w 137"/>
                    <a:gd name="T21" fmla="*/ 95 h 152"/>
                    <a:gd name="T22" fmla="*/ 11 w 137"/>
                    <a:gd name="T23" fmla="*/ 114 h 152"/>
                    <a:gd name="T24" fmla="*/ 23 w 137"/>
                    <a:gd name="T25" fmla="*/ 141 h 152"/>
                    <a:gd name="T26" fmla="*/ 61 w 137"/>
                    <a:gd name="T27" fmla="*/ 152 h 152"/>
                    <a:gd name="T28" fmla="*/ 103 w 137"/>
                    <a:gd name="T29" fmla="*/ 107 h 152"/>
                    <a:gd name="T30" fmla="*/ 110 w 137"/>
                    <a:gd name="T31" fmla="*/ 104 h 152"/>
                    <a:gd name="T32" fmla="*/ 116 w 137"/>
                    <a:gd name="T33" fmla="*/ 99 h 152"/>
                    <a:gd name="T34" fmla="*/ 124 w 137"/>
                    <a:gd name="T35" fmla="*/ 95 h 152"/>
                    <a:gd name="T36" fmla="*/ 130 w 137"/>
                    <a:gd name="T37" fmla="*/ 88 h 152"/>
                    <a:gd name="T38" fmla="*/ 136 w 137"/>
                    <a:gd name="T39" fmla="*/ 81 h 152"/>
                    <a:gd name="T40" fmla="*/ 136 w 137"/>
                    <a:gd name="T41" fmla="*/ 76 h 152"/>
                    <a:gd name="T42" fmla="*/ 137 w 137"/>
                    <a:gd name="T43" fmla="*/ 73 h 152"/>
                    <a:gd name="T44" fmla="*/ 136 w 137"/>
                    <a:gd name="T45" fmla="*/ 69 h 152"/>
                    <a:gd name="T46" fmla="*/ 133 w 137"/>
                    <a:gd name="T47" fmla="*/ 64 h 152"/>
                    <a:gd name="T48" fmla="*/ 128 w 137"/>
                    <a:gd name="T49" fmla="*/ 55 h 152"/>
                    <a:gd name="T50" fmla="*/ 125 w 137"/>
                    <a:gd name="T51" fmla="*/ 45 h 152"/>
                    <a:gd name="T52" fmla="*/ 122 w 137"/>
                    <a:gd name="T53" fmla="*/ 34 h 152"/>
                    <a:gd name="T54" fmla="*/ 121 w 137"/>
                    <a:gd name="T55" fmla="*/ 24 h 152"/>
                    <a:gd name="T56" fmla="*/ 118 w 137"/>
                    <a:gd name="T57" fmla="*/ 6 h 152"/>
                    <a:gd name="T58" fmla="*/ 118 w 137"/>
                    <a:gd name="T59" fmla="*/ 0 h 152"/>
                    <a:gd name="T60" fmla="*/ 0 w 137"/>
                    <a:gd name="T61" fmla="*/ 0 h 152"/>
                    <a:gd name="T62" fmla="*/ 137 w 137"/>
                    <a:gd name="T63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T60" t="T61" r="T62" b="T63"/>
                  <a:pathLst>
                    <a:path w="137" h="152">
                      <a:moveTo>
                        <a:pt x="118" y="0"/>
                      </a:moveTo>
                      <a:lnTo>
                        <a:pt x="80" y="10"/>
                      </a:lnTo>
                      <a:lnTo>
                        <a:pt x="43" y="30"/>
                      </a:lnTo>
                      <a:lnTo>
                        <a:pt x="18" y="60"/>
                      </a:lnTo>
                      <a:lnTo>
                        <a:pt x="15" y="61"/>
                      </a:lnTo>
                      <a:lnTo>
                        <a:pt x="9" y="66"/>
                      </a:lnTo>
                      <a:lnTo>
                        <a:pt x="3" y="72"/>
                      </a:lnTo>
                      <a:lnTo>
                        <a:pt x="0" y="75"/>
                      </a:lnTo>
                      <a:lnTo>
                        <a:pt x="0" y="79"/>
                      </a:lnTo>
                      <a:lnTo>
                        <a:pt x="0" y="85"/>
                      </a:lnTo>
                      <a:lnTo>
                        <a:pt x="3" y="95"/>
                      </a:lnTo>
                      <a:lnTo>
                        <a:pt x="11" y="114"/>
                      </a:lnTo>
                      <a:lnTo>
                        <a:pt x="23" y="141"/>
                      </a:lnTo>
                      <a:lnTo>
                        <a:pt x="61" y="152"/>
                      </a:lnTo>
                      <a:lnTo>
                        <a:pt x="103" y="107"/>
                      </a:lnTo>
                      <a:lnTo>
                        <a:pt x="110" y="104"/>
                      </a:lnTo>
                      <a:lnTo>
                        <a:pt x="116" y="99"/>
                      </a:lnTo>
                      <a:lnTo>
                        <a:pt x="124" y="95"/>
                      </a:lnTo>
                      <a:lnTo>
                        <a:pt x="130" y="88"/>
                      </a:lnTo>
                      <a:lnTo>
                        <a:pt x="136" y="81"/>
                      </a:lnTo>
                      <a:lnTo>
                        <a:pt x="136" y="76"/>
                      </a:lnTo>
                      <a:lnTo>
                        <a:pt x="137" y="73"/>
                      </a:lnTo>
                      <a:lnTo>
                        <a:pt x="136" y="69"/>
                      </a:lnTo>
                      <a:lnTo>
                        <a:pt x="133" y="64"/>
                      </a:lnTo>
                      <a:lnTo>
                        <a:pt x="128" y="55"/>
                      </a:lnTo>
                      <a:lnTo>
                        <a:pt x="125" y="45"/>
                      </a:lnTo>
                      <a:lnTo>
                        <a:pt x="122" y="34"/>
                      </a:lnTo>
                      <a:lnTo>
                        <a:pt x="121" y="24"/>
                      </a:lnTo>
                      <a:lnTo>
                        <a:pt x="118" y="6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2" name="Freeform 131"/>
                <p:cNvSpPr>
                  <a:spLocks/>
                </p:cNvSpPr>
                <p:nvPr/>
              </p:nvSpPr>
              <p:spPr bwMode="auto">
                <a:xfrm>
                  <a:off x="844" y="864"/>
                  <a:ext cx="131" cy="126"/>
                </a:xfrm>
                <a:custGeom>
                  <a:avLst/>
                  <a:gdLst>
                    <a:gd name="T0" fmla="*/ 84 w 131"/>
                    <a:gd name="T1" fmla="*/ 119 h 126"/>
                    <a:gd name="T2" fmla="*/ 69 w 131"/>
                    <a:gd name="T3" fmla="*/ 89 h 126"/>
                    <a:gd name="T4" fmla="*/ 42 w 131"/>
                    <a:gd name="T5" fmla="*/ 50 h 126"/>
                    <a:gd name="T6" fmla="*/ 0 w 131"/>
                    <a:gd name="T7" fmla="*/ 7 h 126"/>
                    <a:gd name="T8" fmla="*/ 31 w 131"/>
                    <a:gd name="T9" fmla="*/ 0 h 126"/>
                    <a:gd name="T10" fmla="*/ 73 w 131"/>
                    <a:gd name="T11" fmla="*/ 19 h 126"/>
                    <a:gd name="T12" fmla="*/ 99 w 131"/>
                    <a:gd name="T13" fmla="*/ 74 h 126"/>
                    <a:gd name="T14" fmla="*/ 107 w 131"/>
                    <a:gd name="T15" fmla="*/ 81 h 126"/>
                    <a:gd name="T16" fmla="*/ 122 w 131"/>
                    <a:gd name="T17" fmla="*/ 99 h 126"/>
                    <a:gd name="T18" fmla="*/ 128 w 131"/>
                    <a:gd name="T19" fmla="*/ 110 h 126"/>
                    <a:gd name="T20" fmla="*/ 131 w 131"/>
                    <a:gd name="T21" fmla="*/ 117 h 126"/>
                    <a:gd name="T22" fmla="*/ 131 w 131"/>
                    <a:gd name="T23" fmla="*/ 122 h 126"/>
                    <a:gd name="T24" fmla="*/ 129 w 131"/>
                    <a:gd name="T25" fmla="*/ 125 h 126"/>
                    <a:gd name="T26" fmla="*/ 126 w 131"/>
                    <a:gd name="T27" fmla="*/ 126 h 126"/>
                    <a:gd name="T28" fmla="*/ 123 w 131"/>
                    <a:gd name="T29" fmla="*/ 126 h 126"/>
                    <a:gd name="T30" fmla="*/ 105 w 131"/>
                    <a:gd name="T31" fmla="*/ 125 h 126"/>
                    <a:gd name="T32" fmla="*/ 93 w 131"/>
                    <a:gd name="T33" fmla="*/ 123 h 126"/>
                    <a:gd name="T34" fmla="*/ 87 w 131"/>
                    <a:gd name="T35" fmla="*/ 120 h 126"/>
                    <a:gd name="T36" fmla="*/ 84 w 131"/>
                    <a:gd name="T37" fmla="*/ 119 h 126"/>
                    <a:gd name="T38" fmla="*/ 0 w 131"/>
                    <a:gd name="T39" fmla="*/ 0 h 126"/>
                    <a:gd name="T40" fmla="*/ 131 w 131"/>
                    <a:gd name="T41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T38" t="T39" r="T40" b="T41"/>
                  <a:pathLst>
                    <a:path w="131" h="126">
                      <a:moveTo>
                        <a:pt x="84" y="119"/>
                      </a:moveTo>
                      <a:lnTo>
                        <a:pt x="69" y="89"/>
                      </a:lnTo>
                      <a:lnTo>
                        <a:pt x="42" y="50"/>
                      </a:lnTo>
                      <a:lnTo>
                        <a:pt x="0" y="7"/>
                      </a:lnTo>
                      <a:lnTo>
                        <a:pt x="31" y="0"/>
                      </a:lnTo>
                      <a:lnTo>
                        <a:pt x="73" y="19"/>
                      </a:lnTo>
                      <a:lnTo>
                        <a:pt x="99" y="74"/>
                      </a:lnTo>
                      <a:lnTo>
                        <a:pt x="107" y="81"/>
                      </a:lnTo>
                      <a:lnTo>
                        <a:pt x="122" y="99"/>
                      </a:lnTo>
                      <a:lnTo>
                        <a:pt x="128" y="110"/>
                      </a:lnTo>
                      <a:lnTo>
                        <a:pt x="131" y="117"/>
                      </a:lnTo>
                      <a:lnTo>
                        <a:pt x="131" y="122"/>
                      </a:lnTo>
                      <a:lnTo>
                        <a:pt x="129" y="125"/>
                      </a:lnTo>
                      <a:lnTo>
                        <a:pt x="126" y="126"/>
                      </a:lnTo>
                      <a:lnTo>
                        <a:pt x="123" y="126"/>
                      </a:lnTo>
                      <a:lnTo>
                        <a:pt x="105" y="125"/>
                      </a:lnTo>
                      <a:lnTo>
                        <a:pt x="93" y="123"/>
                      </a:lnTo>
                      <a:lnTo>
                        <a:pt x="87" y="120"/>
                      </a:lnTo>
                      <a:lnTo>
                        <a:pt x="84" y="119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3" name="Freeform 132"/>
                <p:cNvSpPr>
                  <a:spLocks/>
                </p:cNvSpPr>
                <p:nvPr/>
              </p:nvSpPr>
              <p:spPr bwMode="auto">
                <a:xfrm>
                  <a:off x="997" y="1002"/>
                  <a:ext cx="100" cy="58"/>
                </a:xfrm>
                <a:custGeom>
                  <a:avLst/>
                  <a:gdLst>
                    <a:gd name="T0" fmla="*/ 0 w 100"/>
                    <a:gd name="T1" fmla="*/ 43 h 58"/>
                    <a:gd name="T2" fmla="*/ 0 w 100"/>
                    <a:gd name="T3" fmla="*/ 0 h 58"/>
                    <a:gd name="T4" fmla="*/ 38 w 100"/>
                    <a:gd name="T5" fmla="*/ 15 h 58"/>
                    <a:gd name="T6" fmla="*/ 100 w 100"/>
                    <a:gd name="T7" fmla="*/ 35 h 58"/>
                    <a:gd name="T8" fmla="*/ 73 w 100"/>
                    <a:gd name="T9" fmla="*/ 53 h 58"/>
                    <a:gd name="T10" fmla="*/ 27 w 100"/>
                    <a:gd name="T11" fmla="*/ 58 h 58"/>
                    <a:gd name="T12" fmla="*/ 0 w 100"/>
                    <a:gd name="T13" fmla="*/ 43 h 58"/>
                    <a:gd name="T14" fmla="*/ 0 w 100"/>
                    <a:gd name="T15" fmla="*/ 0 h 58"/>
                    <a:gd name="T16" fmla="*/ 100 w 100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100" h="58">
                      <a:moveTo>
                        <a:pt x="0" y="43"/>
                      </a:moveTo>
                      <a:lnTo>
                        <a:pt x="0" y="0"/>
                      </a:lnTo>
                      <a:lnTo>
                        <a:pt x="38" y="15"/>
                      </a:lnTo>
                      <a:lnTo>
                        <a:pt x="100" y="35"/>
                      </a:lnTo>
                      <a:lnTo>
                        <a:pt x="73" y="53"/>
                      </a:lnTo>
                      <a:lnTo>
                        <a:pt x="27" y="58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4" name="Freeform 133"/>
                <p:cNvSpPr>
                  <a:spLocks/>
                </p:cNvSpPr>
                <p:nvPr/>
              </p:nvSpPr>
              <p:spPr bwMode="auto">
                <a:xfrm>
                  <a:off x="1134" y="888"/>
                  <a:ext cx="89" cy="110"/>
                </a:xfrm>
                <a:custGeom>
                  <a:avLst/>
                  <a:gdLst>
                    <a:gd name="T0" fmla="*/ 65 w 89"/>
                    <a:gd name="T1" fmla="*/ 110 h 110"/>
                    <a:gd name="T2" fmla="*/ 23 w 89"/>
                    <a:gd name="T3" fmla="*/ 90 h 110"/>
                    <a:gd name="T4" fmla="*/ 0 w 89"/>
                    <a:gd name="T5" fmla="*/ 83 h 110"/>
                    <a:gd name="T6" fmla="*/ 23 w 89"/>
                    <a:gd name="T7" fmla="*/ 45 h 110"/>
                    <a:gd name="T8" fmla="*/ 65 w 89"/>
                    <a:gd name="T9" fmla="*/ 0 h 110"/>
                    <a:gd name="T10" fmla="*/ 89 w 89"/>
                    <a:gd name="T11" fmla="*/ 41 h 110"/>
                    <a:gd name="T12" fmla="*/ 77 w 89"/>
                    <a:gd name="T13" fmla="*/ 57 h 110"/>
                    <a:gd name="T14" fmla="*/ 65 w 89"/>
                    <a:gd name="T15" fmla="*/ 110 h 110"/>
                    <a:gd name="T16" fmla="*/ 0 w 89"/>
                    <a:gd name="T17" fmla="*/ 0 h 110"/>
                    <a:gd name="T18" fmla="*/ 89 w 89"/>
                    <a:gd name="T1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89" h="110">
                      <a:moveTo>
                        <a:pt x="65" y="110"/>
                      </a:moveTo>
                      <a:lnTo>
                        <a:pt x="23" y="90"/>
                      </a:lnTo>
                      <a:lnTo>
                        <a:pt x="0" y="83"/>
                      </a:lnTo>
                      <a:lnTo>
                        <a:pt x="23" y="45"/>
                      </a:lnTo>
                      <a:lnTo>
                        <a:pt x="65" y="0"/>
                      </a:lnTo>
                      <a:lnTo>
                        <a:pt x="89" y="41"/>
                      </a:lnTo>
                      <a:lnTo>
                        <a:pt x="77" y="57"/>
                      </a:lnTo>
                      <a:lnTo>
                        <a:pt x="65" y="110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35" name="Freeform 134"/>
                <p:cNvSpPr>
                  <a:spLocks/>
                </p:cNvSpPr>
                <p:nvPr/>
              </p:nvSpPr>
              <p:spPr bwMode="auto">
                <a:xfrm>
                  <a:off x="0" y="74"/>
                  <a:ext cx="1291" cy="830"/>
                </a:xfrm>
                <a:custGeom>
                  <a:avLst/>
                  <a:gdLst>
                    <a:gd name="T0" fmla="*/ 1268 w 1291"/>
                    <a:gd name="T1" fmla="*/ 173 h 830"/>
                    <a:gd name="T2" fmla="*/ 1258 w 1291"/>
                    <a:gd name="T3" fmla="*/ 145 h 830"/>
                    <a:gd name="T4" fmla="*/ 1246 w 1291"/>
                    <a:gd name="T5" fmla="*/ 97 h 830"/>
                    <a:gd name="T6" fmla="*/ 1213 w 1291"/>
                    <a:gd name="T7" fmla="*/ 70 h 830"/>
                    <a:gd name="T8" fmla="*/ 1195 w 1291"/>
                    <a:gd name="T9" fmla="*/ 5 h 830"/>
                    <a:gd name="T10" fmla="*/ 1116 w 1291"/>
                    <a:gd name="T11" fmla="*/ 63 h 830"/>
                    <a:gd name="T12" fmla="*/ 1026 w 1291"/>
                    <a:gd name="T13" fmla="*/ 80 h 830"/>
                    <a:gd name="T14" fmla="*/ 916 w 1291"/>
                    <a:gd name="T15" fmla="*/ 66 h 830"/>
                    <a:gd name="T16" fmla="*/ 869 w 1291"/>
                    <a:gd name="T17" fmla="*/ 39 h 830"/>
                    <a:gd name="T18" fmla="*/ 813 w 1291"/>
                    <a:gd name="T19" fmla="*/ 70 h 830"/>
                    <a:gd name="T20" fmla="*/ 712 w 1291"/>
                    <a:gd name="T21" fmla="*/ 97 h 830"/>
                    <a:gd name="T22" fmla="*/ 648 w 1291"/>
                    <a:gd name="T23" fmla="*/ 164 h 830"/>
                    <a:gd name="T24" fmla="*/ 624 w 1291"/>
                    <a:gd name="T25" fmla="*/ 202 h 830"/>
                    <a:gd name="T26" fmla="*/ 511 w 1291"/>
                    <a:gd name="T27" fmla="*/ 314 h 830"/>
                    <a:gd name="T28" fmla="*/ 404 w 1291"/>
                    <a:gd name="T29" fmla="*/ 315 h 830"/>
                    <a:gd name="T30" fmla="*/ 366 w 1291"/>
                    <a:gd name="T31" fmla="*/ 335 h 830"/>
                    <a:gd name="T32" fmla="*/ 313 w 1291"/>
                    <a:gd name="T33" fmla="*/ 285 h 830"/>
                    <a:gd name="T34" fmla="*/ 248 w 1291"/>
                    <a:gd name="T35" fmla="*/ 306 h 830"/>
                    <a:gd name="T36" fmla="*/ 164 w 1291"/>
                    <a:gd name="T37" fmla="*/ 271 h 830"/>
                    <a:gd name="T38" fmla="*/ 132 w 1291"/>
                    <a:gd name="T39" fmla="*/ 303 h 830"/>
                    <a:gd name="T40" fmla="*/ 46 w 1291"/>
                    <a:gd name="T41" fmla="*/ 318 h 830"/>
                    <a:gd name="T42" fmla="*/ 7 w 1291"/>
                    <a:gd name="T43" fmla="*/ 413 h 830"/>
                    <a:gd name="T44" fmla="*/ 144 w 1291"/>
                    <a:gd name="T45" fmla="*/ 653 h 830"/>
                    <a:gd name="T46" fmla="*/ 321 w 1291"/>
                    <a:gd name="T47" fmla="*/ 523 h 830"/>
                    <a:gd name="T48" fmla="*/ 212 w 1291"/>
                    <a:gd name="T49" fmla="*/ 392 h 830"/>
                    <a:gd name="T50" fmla="*/ 307 w 1291"/>
                    <a:gd name="T51" fmla="*/ 449 h 830"/>
                    <a:gd name="T52" fmla="*/ 453 w 1291"/>
                    <a:gd name="T53" fmla="*/ 534 h 830"/>
                    <a:gd name="T54" fmla="*/ 580 w 1291"/>
                    <a:gd name="T55" fmla="*/ 714 h 830"/>
                    <a:gd name="T56" fmla="*/ 607 w 1291"/>
                    <a:gd name="T57" fmla="*/ 695 h 830"/>
                    <a:gd name="T58" fmla="*/ 661 w 1291"/>
                    <a:gd name="T59" fmla="*/ 604 h 830"/>
                    <a:gd name="T60" fmla="*/ 731 w 1291"/>
                    <a:gd name="T61" fmla="*/ 550 h 830"/>
                    <a:gd name="T62" fmla="*/ 806 w 1291"/>
                    <a:gd name="T63" fmla="*/ 604 h 830"/>
                    <a:gd name="T64" fmla="*/ 822 w 1291"/>
                    <a:gd name="T65" fmla="*/ 635 h 830"/>
                    <a:gd name="T66" fmla="*/ 848 w 1291"/>
                    <a:gd name="T67" fmla="*/ 638 h 830"/>
                    <a:gd name="T68" fmla="*/ 865 w 1291"/>
                    <a:gd name="T69" fmla="*/ 742 h 830"/>
                    <a:gd name="T70" fmla="*/ 904 w 1291"/>
                    <a:gd name="T71" fmla="*/ 785 h 830"/>
                    <a:gd name="T72" fmla="*/ 964 w 1291"/>
                    <a:gd name="T73" fmla="*/ 830 h 830"/>
                    <a:gd name="T74" fmla="*/ 978 w 1291"/>
                    <a:gd name="T75" fmla="*/ 809 h 830"/>
                    <a:gd name="T76" fmla="*/ 967 w 1291"/>
                    <a:gd name="T77" fmla="*/ 779 h 830"/>
                    <a:gd name="T78" fmla="*/ 917 w 1291"/>
                    <a:gd name="T79" fmla="*/ 698 h 830"/>
                    <a:gd name="T80" fmla="*/ 940 w 1291"/>
                    <a:gd name="T81" fmla="*/ 687 h 830"/>
                    <a:gd name="T82" fmla="*/ 957 w 1291"/>
                    <a:gd name="T83" fmla="*/ 707 h 830"/>
                    <a:gd name="T84" fmla="*/ 993 w 1291"/>
                    <a:gd name="T85" fmla="*/ 693 h 830"/>
                    <a:gd name="T86" fmla="*/ 1017 w 1291"/>
                    <a:gd name="T87" fmla="*/ 647 h 830"/>
                    <a:gd name="T88" fmla="*/ 975 w 1291"/>
                    <a:gd name="T89" fmla="*/ 541 h 830"/>
                    <a:gd name="T90" fmla="*/ 1027 w 1291"/>
                    <a:gd name="T91" fmla="*/ 580 h 830"/>
                    <a:gd name="T92" fmla="*/ 1051 w 1291"/>
                    <a:gd name="T93" fmla="*/ 570 h 830"/>
                    <a:gd name="T94" fmla="*/ 1119 w 1291"/>
                    <a:gd name="T95" fmla="*/ 487 h 830"/>
                    <a:gd name="T96" fmla="*/ 1186 w 1291"/>
                    <a:gd name="T97" fmla="*/ 419 h 830"/>
                    <a:gd name="T98" fmla="*/ 1195 w 1291"/>
                    <a:gd name="T99" fmla="*/ 362 h 830"/>
                    <a:gd name="T100" fmla="*/ 1189 w 1291"/>
                    <a:gd name="T101" fmla="*/ 262 h 830"/>
                    <a:gd name="T102" fmla="*/ 1246 w 1291"/>
                    <a:gd name="T103" fmla="*/ 255 h 830"/>
                    <a:gd name="T104" fmla="*/ 1265 w 1291"/>
                    <a:gd name="T105" fmla="*/ 249 h 830"/>
                    <a:gd name="T106" fmla="*/ 0 w 1291"/>
                    <a:gd name="T107" fmla="*/ 0 h 830"/>
                    <a:gd name="T108" fmla="*/ 1291 w 1291"/>
                    <a:gd name="T109" fmla="*/ 830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T106" t="T107" r="T108" b="T109"/>
                  <a:pathLst>
                    <a:path w="1291" h="830">
                      <a:moveTo>
                        <a:pt x="1252" y="234"/>
                      </a:moveTo>
                      <a:lnTo>
                        <a:pt x="1252" y="234"/>
                      </a:lnTo>
                      <a:lnTo>
                        <a:pt x="1253" y="223"/>
                      </a:lnTo>
                      <a:lnTo>
                        <a:pt x="1256" y="208"/>
                      </a:lnTo>
                      <a:lnTo>
                        <a:pt x="1268" y="173"/>
                      </a:lnTo>
                      <a:lnTo>
                        <a:pt x="1282" y="142"/>
                      </a:lnTo>
                      <a:lnTo>
                        <a:pt x="1287" y="130"/>
                      </a:lnTo>
                      <a:lnTo>
                        <a:pt x="1271" y="139"/>
                      </a:lnTo>
                      <a:lnTo>
                        <a:pt x="1261" y="143"/>
                      </a:lnTo>
                      <a:lnTo>
                        <a:pt x="1258" y="145"/>
                      </a:lnTo>
                      <a:lnTo>
                        <a:pt x="1258" y="143"/>
                      </a:lnTo>
                      <a:lnTo>
                        <a:pt x="1256" y="133"/>
                      </a:lnTo>
                      <a:lnTo>
                        <a:pt x="1255" y="118"/>
                      </a:lnTo>
                      <a:lnTo>
                        <a:pt x="1252" y="98"/>
                      </a:lnTo>
                      <a:lnTo>
                        <a:pt x="1246" y="97"/>
                      </a:lnTo>
                      <a:lnTo>
                        <a:pt x="1240" y="94"/>
                      </a:lnTo>
                      <a:lnTo>
                        <a:pt x="1232" y="91"/>
                      </a:lnTo>
                      <a:lnTo>
                        <a:pt x="1225" y="85"/>
                      </a:lnTo>
                      <a:lnTo>
                        <a:pt x="1219" y="79"/>
                      </a:lnTo>
                      <a:lnTo>
                        <a:pt x="1213" y="70"/>
                      </a:lnTo>
                      <a:lnTo>
                        <a:pt x="1211" y="60"/>
                      </a:lnTo>
                      <a:lnTo>
                        <a:pt x="1210" y="48"/>
                      </a:lnTo>
                      <a:lnTo>
                        <a:pt x="1207" y="38"/>
                      </a:lnTo>
                      <a:lnTo>
                        <a:pt x="1201" y="18"/>
                      </a:lnTo>
                      <a:lnTo>
                        <a:pt x="1195" y="5"/>
                      </a:lnTo>
                      <a:lnTo>
                        <a:pt x="1193" y="0"/>
                      </a:lnTo>
                      <a:lnTo>
                        <a:pt x="1155" y="6"/>
                      </a:lnTo>
                      <a:lnTo>
                        <a:pt x="1149" y="17"/>
                      </a:lnTo>
                      <a:lnTo>
                        <a:pt x="1134" y="39"/>
                      </a:lnTo>
                      <a:lnTo>
                        <a:pt x="1116" y="63"/>
                      </a:lnTo>
                      <a:lnTo>
                        <a:pt x="1109" y="73"/>
                      </a:lnTo>
                      <a:lnTo>
                        <a:pt x="1101" y="77"/>
                      </a:lnTo>
                      <a:lnTo>
                        <a:pt x="1091" y="79"/>
                      </a:lnTo>
                      <a:lnTo>
                        <a:pt x="1074" y="79"/>
                      </a:lnTo>
                      <a:lnTo>
                        <a:pt x="1026" y="80"/>
                      </a:lnTo>
                      <a:lnTo>
                        <a:pt x="981" y="80"/>
                      </a:lnTo>
                      <a:lnTo>
                        <a:pt x="954" y="80"/>
                      </a:lnTo>
                      <a:lnTo>
                        <a:pt x="945" y="79"/>
                      </a:lnTo>
                      <a:lnTo>
                        <a:pt x="931" y="74"/>
                      </a:lnTo>
                      <a:lnTo>
                        <a:pt x="916" y="66"/>
                      </a:lnTo>
                      <a:lnTo>
                        <a:pt x="907" y="60"/>
                      </a:lnTo>
                      <a:lnTo>
                        <a:pt x="898" y="53"/>
                      </a:lnTo>
                      <a:lnTo>
                        <a:pt x="889" y="47"/>
                      </a:lnTo>
                      <a:lnTo>
                        <a:pt x="878" y="42"/>
                      </a:lnTo>
                      <a:lnTo>
                        <a:pt x="869" y="39"/>
                      </a:lnTo>
                      <a:lnTo>
                        <a:pt x="860" y="38"/>
                      </a:lnTo>
                      <a:lnTo>
                        <a:pt x="845" y="39"/>
                      </a:lnTo>
                      <a:lnTo>
                        <a:pt x="841" y="39"/>
                      </a:lnTo>
                      <a:lnTo>
                        <a:pt x="841" y="79"/>
                      </a:lnTo>
                      <a:lnTo>
                        <a:pt x="813" y="70"/>
                      </a:lnTo>
                      <a:lnTo>
                        <a:pt x="780" y="60"/>
                      </a:lnTo>
                      <a:lnTo>
                        <a:pt x="774" y="60"/>
                      </a:lnTo>
                      <a:lnTo>
                        <a:pt x="764" y="65"/>
                      </a:lnTo>
                      <a:lnTo>
                        <a:pt x="738" y="80"/>
                      </a:lnTo>
                      <a:lnTo>
                        <a:pt x="712" y="97"/>
                      </a:lnTo>
                      <a:lnTo>
                        <a:pt x="699" y="106"/>
                      </a:lnTo>
                      <a:lnTo>
                        <a:pt x="670" y="136"/>
                      </a:lnTo>
                      <a:lnTo>
                        <a:pt x="654" y="154"/>
                      </a:lnTo>
                      <a:lnTo>
                        <a:pt x="649" y="161"/>
                      </a:lnTo>
                      <a:lnTo>
                        <a:pt x="648" y="164"/>
                      </a:lnTo>
                      <a:lnTo>
                        <a:pt x="648" y="166"/>
                      </a:lnTo>
                      <a:lnTo>
                        <a:pt x="648" y="167"/>
                      </a:lnTo>
                      <a:lnTo>
                        <a:pt x="646" y="170"/>
                      </a:lnTo>
                      <a:lnTo>
                        <a:pt x="642" y="180"/>
                      </a:lnTo>
                      <a:lnTo>
                        <a:pt x="624" y="202"/>
                      </a:lnTo>
                      <a:lnTo>
                        <a:pt x="596" y="234"/>
                      </a:lnTo>
                      <a:lnTo>
                        <a:pt x="559" y="279"/>
                      </a:lnTo>
                      <a:lnTo>
                        <a:pt x="536" y="297"/>
                      </a:lnTo>
                      <a:lnTo>
                        <a:pt x="518" y="309"/>
                      </a:lnTo>
                      <a:lnTo>
                        <a:pt x="511" y="314"/>
                      </a:lnTo>
                      <a:lnTo>
                        <a:pt x="503" y="315"/>
                      </a:lnTo>
                      <a:lnTo>
                        <a:pt x="467" y="314"/>
                      </a:lnTo>
                      <a:lnTo>
                        <a:pt x="422" y="312"/>
                      </a:lnTo>
                      <a:lnTo>
                        <a:pt x="413" y="312"/>
                      </a:lnTo>
                      <a:lnTo>
                        <a:pt x="404" y="315"/>
                      </a:lnTo>
                      <a:lnTo>
                        <a:pt x="396" y="320"/>
                      </a:lnTo>
                      <a:lnTo>
                        <a:pt x="388" y="324"/>
                      </a:lnTo>
                      <a:lnTo>
                        <a:pt x="375" y="333"/>
                      </a:lnTo>
                      <a:lnTo>
                        <a:pt x="370" y="335"/>
                      </a:lnTo>
                      <a:lnTo>
                        <a:pt x="366" y="335"/>
                      </a:lnTo>
                      <a:lnTo>
                        <a:pt x="361" y="332"/>
                      </a:lnTo>
                      <a:lnTo>
                        <a:pt x="355" y="326"/>
                      </a:lnTo>
                      <a:lnTo>
                        <a:pt x="337" y="308"/>
                      </a:lnTo>
                      <a:lnTo>
                        <a:pt x="319" y="291"/>
                      </a:lnTo>
                      <a:lnTo>
                        <a:pt x="313" y="285"/>
                      </a:lnTo>
                      <a:lnTo>
                        <a:pt x="309" y="283"/>
                      </a:lnTo>
                      <a:lnTo>
                        <a:pt x="303" y="285"/>
                      </a:lnTo>
                      <a:lnTo>
                        <a:pt x="295" y="288"/>
                      </a:lnTo>
                      <a:lnTo>
                        <a:pt x="272" y="297"/>
                      </a:lnTo>
                      <a:lnTo>
                        <a:pt x="248" y="306"/>
                      </a:lnTo>
                      <a:lnTo>
                        <a:pt x="239" y="309"/>
                      </a:lnTo>
                      <a:lnTo>
                        <a:pt x="232" y="308"/>
                      </a:lnTo>
                      <a:lnTo>
                        <a:pt x="215" y="300"/>
                      </a:lnTo>
                      <a:lnTo>
                        <a:pt x="193" y="288"/>
                      </a:lnTo>
                      <a:lnTo>
                        <a:pt x="164" y="271"/>
                      </a:lnTo>
                      <a:lnTo>
                        <a:pt x="156" y="286"/>
                      </a:lnTo>
                      <a:lnTo>
                        <a:pt x="150" y="296"/>
                      </a:lnTo>
                      <a:lnTo>
                        <a:pt x="147" y="299"/>
                      </a:lnTo>
                      <a:lnTo>
                        <a:pt x="144" y="300"/>
                      </a:lnTo>
                      <a:lnTo>
                        <a:pt x="132" y="303"/>
                      </a:lnTo>
                      <a:lnTo>
                        <a:pt x="111" y="309"/>
                      </a:lnTo>
                      <a:lnTo>
                        <a:pt x="84" y="315"/>
                      </a:lnTo>
                      <a:lnTo>
                        <a:pt x="69" y="318"/>
                      </a:lnTo>
                      <a:lnTo>
                        <a:pt x="52" y="318"/>
                      </a:lnTo>
                      <a:lnTo>
                        <a:pt x="46" y="318"/>
                      </a:lnTo>
                      <a:lnTo>
                        <a:pt x="40" y="321"/>
                      </a:lnTo>
                      <a:lnTo>
                        <a:pt x="27" y="327"/>
                      </a:lnTo>
                      <a:lnTo>
                        <a:pt x="13" y="338"/>
                      </a:lnTo>
                      <a:lnTo>
                        <a:pt x="0" y="350"/>
                      </a:lnTo>
                      <a:lnTo>
                        <a:pt x="7" y="413"/>
                      </a:lnTo>
                      <a:lnTo>
                        <a:pt x="18" y="404"/>
                      </a:lnTo>
                      <a:lnTo>
                        <a:pt x="25" y="449"/>
                      </a:lnTo>
                      <a:lnTo>
                        <a:pt x="75" y="519"/>
                      </a:lnTo>
                      <a:lnTo>
                        <a:pt x="117" y="588"/>
                      </a:lnTo>
                      <a:lnTo>
                        <a:pt x="144" y="653"/>
                      </a:lnTo>
                      <a:lnTo>
                        <a:pt x="174" y="638"/>
                      </a:lnTo>
                      <a:lnTo>
                        <a:pt x="229" y="606"/>
                      </a:lnTo>
                      <a:lnTo>
                        <a:pt x="278" y="583"/>
                      </a:lnTo>
                      <a:lnTo>
                        <a:pt x="328" y="561"/>
                      </a:lnTo>
                      <a:lnTo>
                        <a:pt x="321" y="523"/>
                      </a:lnTo>
                      <a:lnTo>
                        <a:pt x="301" y="496"/>
                      </a:lnTo>
                      <a:lnTo>
                        <a:pt x="297" y="461"/>
                      </a:lnTo>
                      <a:lnTo>
                        <a:pt x="254" y="466"/>
                      </a:lnTo>
                      <a:lnTo>
                        <a:pt x="212" y="419"/>
                      </a:lnTo>
                      <a:lnTo>
                        <a:pt x="212" y="392"/>
                      </a:lnTo>
                      <a:lnTo>
                        <a:pt x="226" y="403"/>
                      </a:lnTo>
                      <a:lnTo>
                        <a:pt x="239" y="413"/>
                      </a:lnTo>
                      <a:lnTo>
                        <a:pt x="259" y="425"/>
                      </a:lnTo>
                      <a:lnTo>
                        <a:pt x="281" y="437"/>
                      </a:lnTo>
                      <a:lnTo>
                        <a:pt x="307" y="449"/>
                      </a:lnTo>
                      <a:lnTo>
                        <a:pt x="334" y="458"/>
                      </a:lnTo>
                      <a:lnTo>
                        <a:pt x="348" y="463"/>
                      </a:lnTo>
                      <a:lnTo>
                        <a:pt x="361" y="466"/>
                      </a:lnTo>
                      <a:lnTo>
                        <a:pt x="450" y="488"/>
                      </a:lnTo>
                      <a:lnTo>
                        <a:pt x="453" y="534"/>
                      </a:lnTo>
                      <a:lnTo>
                        <a:pt x="515" y="531"/>
                      </a:lnTo>
                      <a:lnTo>
                        <a:pt x="500" y="588"/>
                      </a:lnTo>
                      <a:lnTo>
                        <a:pt x="572" y="710"/>
                      </a:lnTo>
                      <a:lnTo>
                        <a:pt x="575" y="713"/>
                      </a:lnTo>
                      <a:lnTo>
                        <a:pt x="580" y="714"/>
                      </a:lnTo>
                      <a:lnTo>
                        <a:pt x="584" y="714"/>
                      </a:lnTo>
                      <a:lnTo>
                        <a:pt x="589" y="714"/>
                      </a:lnTo>
                      <a:lnTo>
                        <a:pt x="595" y="711"/>
                      </a:lnTo>
                      <a:lnTo>
                        <a:pt x="601" y="705"/>
                      </a:lnTo>
                      <a:lnTo>
                        <a:pt x="607" y="695"/>
                      </a:lnTo>
                      <a:lnTo>
                        <a:pt x="614" y="678"/>
                      </a:lnTo>
                      <a:lnTo>
                        <a:pt x="627" y="656"/>
                      </a:lnTo>
                      <a:lnTo>
                        <a:pt x="642" y="632"/>
                      </a:lnTo>
                      <a:lnTo>
                        <a:pt x="651" y="618"/>
                      </a:lnTo>
                      <a:lnTo>
                        <a:pt x="661" y="604"/>
                      </a:lnTo>
                      <a:lnTo>
                        <a:pt x="672" y="592"/>
                      </a:lnTo>
                      <a:lnTo>
                        <a:pt x="685" y="580"/>
                      </a:lnTo>
                      <a:lnTo>
                        <a:pt x="699" y="568"/>
                      </a:lnTo>
                      <a:lnTo>
                        <a:pt x="714" y="559"/>
                      </a:lnTo>
                      <a:lnTo>
                        <a:pt x="731" y="550"/>
                      </a:lnTo>
                      <a:lnTo>
                        <a:pt x="747" y="544"/>
                      </a:lnTo>
                      <a:lnTo>
                        <a:pt x="767" y="540"/>
                      </a:lnTo>
                      <a:lnTo>
                        <a:pt x="786" y="538"/>
                      </a:lnTo>
                      <a:lnTo>
                        <a:pt x="798" y="574"/>
                      </a:lnTo>
                      <a:lnTo>
                        <a:pt x="806" y="604"/>
                      </a:lnTo>
                      <a:lnTo>
                        <a:pt x="809" y="618"/>
                      </a:lnTo>
                      <a:lnTo>
                        <a:pt x="809" y="630"/>
                      </a:lnTo>
                      <a:lnTo>
                        <a:pt x="813" y="632"/>
                      </a:lnTo>
                      <a:lnTo>
                        <a:pt x="818" y="633"/>
                      </a:lnTo>
                      <a:lnTo>
                        <a:pt x="822" y="635"/>
                      </a:lnTo>
                      <a:lnTo>
                        <a:pt x="828" y="633"/>
                      </a:lnTo>
                      <a:lnTo>
                        <a:pt x="836" y="632"/>
                      </a:lnTo>
                      <a:lnTo>
                        <a:pt x="842" y="626"/>
                      </a:lnTo>
                      <a:lnTo>
                        <a:pt x="848" y="618"/>
                      </a:lnTo>
                      <a:lnTo>
                        <a:pt x="848" y="638"/>
                      </a:lnTo>
                      <a:lnTo>
                        <a:pt x="850" y="659"/>
                      </a:lnTo>
                      <a:lnTo>
                        <a:pt x="851" y="683"/>
                      </a:lnTo>
                      <a:lnTo>
                        <a:pt x="856" y="707"/>
                      </a:lnTo>
                      <a:lnTo>
                        <a:pt x="860" y="731"/>
                      </a:lnTo>
                      <a:lnTo>
                        <a:pt x="865" y="742"/>
                      </a:lnTo>
                      <a:lnTo>
                        <a:pt x="868" y="751"/>
                      </a:lnTo>
                      <a:lnTo>
                        <a:pt x="874" y="758"/>
                      </a:lnTo>
                      <a:lnTo>
                        <a:pt x="878" y="763"/>
                      </a:lnTo>
                      <a:lnTo>
                        <a:pt x="890" y="773"/>
                      </a:lnTo>
                      <a:lnTo>
                        <a:pt x="904" y="785"/>
                      </a:lnTo>
                      <a:lnTo>
                        <a:pt x="931" y="811"/>
                      </a:lnTo>
                      <a:lnTo>
                        <a:pt x="945" y="820"/>
                      </a:lnTo>
                      <a:lnTo>
                        <a:pt x="955" y="827"/>
                      </a:lnTo>
                      <a:lnTo>
                        <a:pt x="960" y="830"/>
                      </a:lnTo>
                      <a:lnTo>
                        <a:pt x="964" y="830"/>
                      </a:lnTo>
                      <a:lnTo>
                        <a:pt x="967" y="830"/>
                      </a:lnTo>
                      <a:lnTo>
                        <a:pt x="970" y="829"/>
                      </a:lnTo>
                      <a:lnTo>
                        <a:pt x="975" y="823"/>
                      </a:lnTo>
                      <a:lnTo>
                        <a:pt x="976" y="817"/>
                      </a:lnTo>
                      <a:lnTo>
                        <a:pt x="978" y="809"/>
                      </a:lnTo>
                      <a:lnTo>
                        <a:pt x="978" y="803"/>
                      </a:lnTo>
                      <a:lnTo>
                        <a:pt x="978" y="797"/>
                      </a:lnTo>
                      <a:lnTo>
                        <a:pt x="975" y="791"/>
                      </a:lnTo>
                      <a:lnTo>
                        <a:pt x="972" y="785"/>
                      </a:lnTo>
                      <a:lnTo>
                        <a:pt x="967" y="779"/>
                      </a:lnTo>
                      <a:lnTo>
                        <a:pt x="961" y="772"/>
                      </a:lnTo>
                      <a:lnTo>
                        <a:pt x="955" y="764"/>
                      </a:lnTo>
                      <a:lnTo>
                        <a:pt x="941" y="743"/>
                      </a:lnTo>
                      <a:lnTo>
                        <a:pt x="920" y="705"/>
                      </a:lnTo>
                      <a:lnTo>
                        <a:pt x="917" y="698"/>
                      </a:lnTo>
                      <a:lnTo>
                        <a:pt x="914" y="689"/>
                      </a:lnTo>
                      <a:lnTo>
                        <a:pt x="910" y="671"/>
                      </a:lnTo>
                      <a:lnTo>
                        <a:pt x="910" y="656"/>
                      </a:lnTo>
                      <a:lnTo>
                        <a:pt x="908" y="648"/>
                      </a:lnTo>
                      <a:lnTo>
                        <a:pt x="940" y="687"/>
                      </a:lnTo>
                      <a:lnTo>
                        <a:pt x="941" y="692"/>
                      </a:lnTo>
                      <a:lnTo>
                        <a:pt x="943" y="698"/>
                      </a:lnTo>
                      <a:lnTo>
                        <a:pt x="948" y="702"/>
                      </a:lnTo>
                      <a:lnTo>
                        <a:pt x="952" y="707"/>
                      </a:lnTo>
                      <a:lnTo>
                        <a:pt x="957" y="707"/>
                      </a:lnTo>
                      <a:lnTo>
                        <a:pt x="961" y="708"/>
                      </a:lnTo>
                      <a:lnTo>
                        <a:pt x="966" y="707"/>
                      </a:lnTo>
                      <a:lnTo>
                        <a:pt x="972" y="705"/>
                      </a:lnTo>
                      <a:lnTo>
                        <a:pt x="985" y="698"/>
                      </a:lnTo>
                      <a:lnTo>
                        <a:pt x="993" y="693"/>
                      </a:lnTo>
                      <a:lnTo>
                        <a:pt x="999" y="687"/>
                      </a:lnTo>
                      <a:lnTo>
                        <a:pt x="1003" y="681"/>
                      </a:lnTo>
                      <a:lnTo>
                        <a:pt x="1008" y="674"/>
                      </a:lnTo>
                      <a:lnTo>
                        <a:pt x="1014" y="660"/>
                      </a:lnTo>
                      <a:lnTo>
                        <a:pt x="1017" y="647"/>
                      </a:lnTo>
                      <a:lnTo>
                        <a:pt x="1017" y="633"/>
                      </a:lnTo>
                      <a:lnTo>
                        <a:pt x="1017" y="624"/>
                      </a:lnTo>
                      <a:lnTo>
                        <a:pt x="1017" y="615"/>
                      </a:lnTo>
                      <a:lnTo>
                        <a:pt x="975" y="588"/>
                      </a:lnTo>
                      <a:lnTo>
                        <a:pt x="975" y="541"/>
                      </a:lnTo>
                      <a:lnTo>
                        <a:pt x="1020" y="526"/>
                      </a:lnTo>
                      <a:lnTo>
                        <a:pt x="1017" y="565"/>
                      </a:lnTo>
                      <a:lnTo>
                        <a:pt x="1018" y="568"/>
                      </a:lnTo>
                      <a:lnTo>
                        <a:pt x="1023" y="577"/>
                      </a:lnTo>
                      <a:lnTo>
                        <a:pt x="1027" y="580"/>
                      </a:lnTo>
                      <a:lnTo>
                        <a:pt x="1030" y="583"/>
                      </a:lnTo>
                      <a:lnTo>
                        <a:pt x="1035" y="585"/>
                      </a:lnTo>
                      <a:lnTo>
                        <a:pt x="1039" y="583"/>
                      </a:lnTo>
                      <a:lnTo>
                        <a:pt x="1047" y="577"/>
                      </a:lnTo>
                      <a:lnTo>
                        <a:pt x="1051" y="570"/>
                      </a:lnTo>
                      <a:lnTo>
                        <a:pt x="1055" y="561"/>
                      </a:lnTo>
                      <a:lnTo>
                        <a:pt x="1055" y="534"/>
                      </a:lnTo>
                      <a:lnTo>
                        <a:pt x="1074" y="520"/>
                      </a:lnTo>
                      <a:lnTo>
                        <a:pt x="1095" y="505"/>
                      </a:lnTo>
                      <a:lnTo>
                        <a:pt x="1119" y="487"/>
                      </a:lnTo>
                      <a:lnTo>
                        <a:pt x="1145" y="467"/>
                      </a:lnTo>
                      <a:lnTo>
                        <a:pt x="1166" y="446"/>
                      </a:lnTo>
                      <a:lnTo>
                        <a:pt x="1175" y="437"/>
                      </a:lnTo>
                      <a:lnTo>
                        <a:pt x="1181" y="428"/>
                      </a:lnTo>
                      <a:lnTo>
                        <a:pt x="1186" y="419"/>
                      </a:lnTo>
                      <a:lnTo>
                        <a:pt x="1189" y="412"/>
                      </a:lnTo>
                      <a:lnTo>
                        <a:pt x="1192" y="389"/>
                      </a:lnTo>
                      <a:lnTo>
                        <a:pt x="1195" y="375"/>
                      </a:lnTo>
                      <a:lnTo>
                        <a:pt x="1195" y="366"/>
                      </a:lnTo>
                      <a:lnTo>
                        <a:pt x="1195" y="362"/>
                      </a:lnTo>
                      <a:lnTo>
                        <a:pt x="1192" y="357"/>
                      </a:lnTo>
                      <a:lnTo>
                        <a:pt x="1186" y="345"/>
                      </a:lnTo>
                      <a:lnTo>
                        <a:pt x="1180" y="329"/>
                      </a:lnTo>
                      <a:lnTo>
                        <a:pt x="1174" y="308"/>
                      </a:lnTo>
                      <a:lnTo>
                        <a:pt x="1189" y="262"/>
                      </a:lnTo>
                      <a:lnTo>
                        <a:pt x="1149" y="258"/>
                      </a:lnTo>
                      <a:lnTo>
                        <a:pt x="1149" y="235"/>
                      </a:lnTo>
                      <a:lnTo>
                        <a:pt x="1189" y="220"/>
                      </a:lnTo>
                      <a:lnTo>
                        <a:pt x="1226" y="220"/>
                      </a:lnTo>
                      <a:lnTo>
                        <a:pt x="1246" y="255"/>
                      </a:lnTo>
                      <a:lnTo>
                        <a:pt x="1243" y="312"/>
                      </a:lnTo>
                      <a:lnTo>
                        <a:pt x="1291" y="290"/>
                      </a:lnTo>
                      <a:lnTo>
                        <a:pt x="1291" y="255"/>
                      </a:lnTo>
                      <a:lnTo>
                        <a:pt x="1278" y="253"/>
                      </a:lnTo>
                      <a:lnTo>
                        <a:pt x="1265" y="249"/>
                      </a:lnTo>
                      <a:lnTo>
                        <a:pt x="1261" y="246"/>
                      </a:lnTo>
                      <a:lnTo>
                        <a:pt x="1256" y="243"/>
                      </a:lnTo>
                      <a:lnTo>
                        <a:pt x="1253" y="238"/>
                      </a:lnTo>
                      <a:lnTo>
                        <a:pt x="1252" y="234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92" name="Group 50"/>
            <p:cNvGrpSpPr>
              <a:grpSpLocks/>
            </p:cNvGrpSpPr>
            <p:nvPr/>
          </p:nvGrpSpPr>
          <p:grpSpPr bwMode="auto">
            <a:xfrm>
              <a:off x="3619501" y="2281239"/>
              <a:ext cx="1517651" cy="1749426"/>
              <a:chOff x="0" y="0"/>
              <a:chExt cx="956" cy="1102"/>
            </a:xfrm>
          </p:grpSpPr>
          <p:grpSp>
            <p:nvGrpSpPr>
              <p:cNvPr id="118" name="Group 51"/>
              <p:cNvGrpSpPr>
                <a:grpSpLocks/>
              </p:cNvGrpSpPr>
              <p:nvPr/>
            </p:nvGrpSpPr>
            <p:grpSpPr bwMode="auto">
              <a:xfrm>
                <a:off x="0" y="1"/>
                <a:ext cx="955" cy="1101"/>
                <a:chOff x="0" y="0"/>
                <a:chExt cx="955" cy="1101"/>
              </a:xfrm>
            </p:grpSpPr>
            <p:sp>
              <p:nvSpPr>
                <p:cNvPr id="122" name="Freeform 137"/>
                <p:cNvSpPr>
                  <a:spLocks/>
                </p:cNvSpPr>
                <p:nvPr/>
              </p:nvSpPr>
              <p:spPr bwMode="auto">
                <a:xfrm>
                  <a:off x="836" y="725"/>
                  <a:ext cx="119" cy="217"/>
                </a:xfrm>
                <a:custGeom>
                  <a:avLst/>
                  <a:gdLst>
                    <a:gd name="T0" fmla="*/ 119 w 119"/>
                    <a:gd name="T1" fmla="*/ 69 h 217"/>
                    <a:gd name="T2" fmla="*/ 107 w 119"/>
                    <a:gd name="T3" fmla="*/ 22 h 217"/>
                    <a:gd name="T4" fmla="*/ 92 w 119"/>
                    <a:gd name="T5" fmla="*/ 0 h 217"/>
                    <a:gd name="T6" fmla="*/ 73 w 119"/>
                    <a:gd name="T7" fmla="*/ 22 h 217"/>
                    <a:gd name="T8" fmla="*/ 35 w 119"/>
                    <a:gd name="T9" fmla="*/ 57 h 217"/>
                    <a:gd name="T10" fmla="*/ 29 w 119"/>
                    <a:gd name="T11" fmla="*/ 62 h 217"/>
                    <a:gd name="T12" fmla="*/ 18 w 119"/>
                    <a:gd name="T13" fmla="*/ 71 h 217"/>
                    <a:gd name="T14" fmla="*/ 11 w 119"/>
                    <a:gd name="T15" fmla="*/ 77 h 217"/>
                    <a:gd name="T16" fmla="*/ 6 w 119"/>
                    <a:gd name="T17" fmla="*/ 84 h 217"/>
                    <a:gd name="T18" fmla="*/ 2 w 119"/>
                    <a:gd name="T19" fmla="*/ 92 h 217"/>
                    <a:gd name="T20" fmla="*/ 0 w 119"/>
                    <a:gd name="T21" fmla="*/ 99 h 217"/>
                    <a:gd name="T22" fmla="*/ 2 w 119"/>
                    <a:gd name="T23" fmla="*/ 116 h 217"/>
                    <a:gd name="T24" fmla="*/ 6 w 119"/>
                    <a:gd name="T25" fmla="*/ 135 h 217"/>
                    <a:gd name="T26" fmla="*/ 12 w 119"/>
                    <a:gd name="T27" fmla="*/ 156 h 217"/>
                    <a:gd name="T28" fmla="*/ 12 w 119"/>
                    <a:gd name="T29" fmla="*/ 199 h 217"/>
                    <a:gd name="T30" fmla="*/ 17 w 119"/>
                    <a:gd name="T31" fmla="*/ 203 h 217"/>
                    <a:gd name="T32" fmla="*/ 30 w 119"/>
                    <a:gd name="T33" fmla="*/ 211 h 217"/>
                    <a:gd name="T34" fmla="*/ 36 w 119"/>
                    <a:gd name="T35" fmla="*/ 214 h 217"/>
                    <a:gd name="T36" fmla="*/ 42 w 119"/>
                    <a:gd name="T37" fmla="*/ 217 h 217"/>
                    <a:gd name="T38" fmla="*/ 47 w 119"/>
                    <a:gd name="T39" fmla="*/ 217 h 217"/>
                    <a:gd name="T40" fmla="*/ 49 w 119"/>
                    <a:gd name="T41" fmla="*/ 215 h 217"/>
                    <a:gd name="T42" fmla="*/ 50 w 119"/>
                    <a:gd name="T43" fmla="*/ 214 h 217"/>
                    <a:gd name="T44" fmla="*/ 65 w 119"/>
                    <a:gd name="T45" fmla="*/ 159 h 217"/>
                    <a:gd name="T46" fmla="*/ 89 w 119"/>
                    <a:gd name="T47" fmla="*/ 102 h 217"/>
                    <a:gd name="T48" fmla="*/ 119 w 119"/>
                    <a:gd name="T49" fmla="*/ 69 h 217"/>
                    <a:gd name="T50" fmla="*/ 0 w 119"/>
                    <a:gd name="T51" fmla="*/ 0 h 217"/>
                    <a:gd name="T52" fmla="*/ 119 w 119"/>
                    <a:gd name="T53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T50" t="T51" r="T52" b="T53"/>
                  <a:pathLst>
                    <a:path w="119" h="217">
                      <a:moveTo>
                        <a:pt x="119" y="69"/>
                      </a:moveTo>
                      <a:lnTo>
                        <a:pt x="107" y="22"/>
                      </a:lnTo>
                      <a:lnTo>
                        <a:pt x="92" y="0"/>
                      </a:lnTo>
                      <a:lnTo>
                        <a:pt x="73" y="22"/>
                      </a:lnTo>
                      <a:lnTo>
                        <a:pt x="35" y="57"/>
                      </a:lnTo>
                      <a:lnTo>
                        <a:pt x="29" y="62"/>
                      </a:lnTo>
                      <a:lnTo>
                        <a:pt x="18" y="71"/>
                      </a:lnTo>
                      <a:lnTo>
                        <a:pt x="11" y="77"/>
                      </a:lnTo>
                      <a:lnTo>
                        <a:pt x="6" y="84"/>
                      </a:lnTo>
                      <a:lnTo>
                        <a:pt x="2" y="92"/>
                      </a:lnTo>
                      <a:lnTo>
                        <a:pt x="0" y="99"/>
                      </a:lnTo>
                      <a:lnTo>
                        <a:pt x="2" y="116"/>
                      </a:lnTo>
                      <a:lnTo>
                        <a:pt x="6" y="135"/>
                      </a:lnTo>
                      <a:lnTo>
                        <a:pt x="12" y="156"/>
                      </a:lnTo>
                      <a:lnTo>
                        <a:pt x="12" y="199"/>
                      </a:lnTo>
                      <a:lnTo>
                        <a:pt x="17" y="203"/>
                      </a:lnTo>
                      <a:lnTo>
                        <a:pt x="30" y="211"/>
                      </a:lnTo>
                      <a:lnTo>
                        <a:pt x="36" y="214"/>
                      </a:lnTo>
                      <a:lnTo>
                        <a:pt x="42" y="217"/>
                      </a:lnTo>
                      <a:lnTo>
                        <a:pt x="47" y="217"/>
                      </a:lnTo>
                      <a:lnTo>
                        <a:pt x="49" y="215"/>
                      </a:lnTo>
                      <a:lnTo>
                        <a:pt x="50" y="214"/>
                      </a:lnTo>
                      <a:lnTo>
                        <a:pt x="65" y="159"/>
                      </a:lnTo>
                      <a:lnTo>
                        <a:pt x="89" y="102"/>
                      </a:lnTo>
                      <a:lnTo>
                        <a:pt x="119" y="69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3" name="Freeform 138"/>
                <p:cNvSpPr>
                  <a:spLocks/>
                </p:cNvSpPr>
                <p:nvPr/>
              </p:nvSpPr>
              <p:spPr bwMode="auto">
                <a:xfrm>
                  <a:off x="0" y="0"/>
                  <a:ext cx="936" cy="1101"/>
                </a:xfrm>
                <a:custGeom>
                  <a:avLst/>
                  <a:gdLst>
                    <a:gd name="T0" fmla="*/ 597 w 936"/>
                    <a:gd name="T1" fmla="*/ 99 h 1101"/>
                    <a:gd name="T2" fmla="*/ 505 w 936"/>
                    <a:gd name="T3" fmla="*/ 107 h 1101"/>
                    <a:gd name="T4" fmla="*/ 383 w 936"/>
                    <a:gd name="T5" fmla="*/ 72 h 1101"/>
                    <a:gd name="T6" fmla="*/ 301 w 936"/>
                    <a:gd name="T7" fmla="*/ 0 h 1101"/>
                    <a:gd name="T8" fmla="*/ 164 w 936"/>
                    <a:gd name="T9" fmla="*/ 15 h 1101"/>
                    <a:gd name="T10" fmla="*/ 11 w 936"/>
                    <a:gd name="T11" fmla="*/ 191 h 1101"/>
                    <a:gd name="T12" fmla="*/ 2 w 936"/>
                    <a:gd name="T13" fmla="*/ 234 h 1101"/>
                    <a:gd name="T14" fmla="*/ 3 w 936"/>
                    <a:gd name="T15" fmla="*/ 282 h 1101"/>
                    <a:gd name="T16" fmla="*/ 15 w 936"/>
                    <a:gd name="T17" fmla="*/ 324 h 1101"/>
                    <a:gd name="T18" fmla="*/ 18 w 936"/>
                    <a:gd name="T19" fmla="*/ 350 h 1101"/>
                    <a:gd name="T20" fmla="*/ 23 w 936"/>
                    <a:gd name="T21" fmla="*/ 383 h 1101"/>
                    <a:gd name="T22" fmla="*/ 44 w 936"/>
                    <a:gd name="T23" fmla="*/ 428 h 1101"/>
                    <a:gd name="T24" fmla="*/ 63 w 936"/>
                    <a:gd name="T25" fmla="*/ 461 h 1101"/>
                    <a:gd name="T26" fmla="*/ 92 w 936"/>
                    <a:gd name="T27" fmla="*/ 481 h 1101"/>
                    <a:gd name="T28" fmla="*/ 139 w 936"/>
                    <a:gd name="T29" fmla="*/ 490 h 1101"/>
                    <a:gd name="T30" fmla="*/ 206 w 936"/>
                    <a:gd name="T31" fmla="*/ 478 h 1101"/>
                    <a:gd name="T32" fmla="*/ 321 w 936"/>
                    <a:gd name="T33" fmla="*/ 473 h 1101"/>
                    <a:gd name="T34" fmla="*/ 351 w 936"/>
                    <a:gd name="T35" fmla="*/ 542 h 1101"/>
                    <a:gd name="T36" fmla="*/ 350 w 936"/>
                    <a:gd name="T37" fmla="*/ 586 h 1101"/>
                    <a:gd name="T38" fmla="*/ 354 w 936"/>
                    <a:gd name="T39" fmla="*/ 606 h 1101"/>
                    <a:gd name="T40" fmla="*/ 378 w 936"/>
                    <a:gd name="T41" fmla="*/ 624 h 1101"/>
                    <a:gd name="T42" fmla="*/ 392 w 936"/>
                    <a:gd name="T43" fmla="*/ 645 h 1101"/>
                    <a:gd name="T44" fmla="*/ 396 w 936"/>
                    <a:gd name="T45" fmla="*/ 675 h 1101"/>
                    <a:gd name="T46" fmla="*/ 404 w 936"/>
                    <a:gd name="T47" fmla="*/ 758 h 1101"/>
                    <a:gd name="T48" fmla="*/ 399 w 936"/>
                    <a:gd name="T49" fmla="*/ 842 h 1101"/>
                    <a:gd name="T50" fmla="*/ 443 w 936"/>
                    <a:gd name="T51" fmla="*/ 958 h 1101"/>
                    <a:gd name="T52" fmla="*/ 478 w 936"/>
                    <a:gd name="T53" fmla="*/ 1005 h 1101"/>
                    <a:gd name="T54" fmla="*/ 532 w 936"/>
                    <a:gd name="T55" fmla="*/ 1101 h 1101"/>
                    <a:gd name="T56" fmla="*/ 689 w 936"/>
                    <a:gd name="T57" fmla="*/ 987 h 1101"/>
                    <a:gd name="T58" fmla="*/ 734 w 936"/>
                    <a:gd name="T59" fmla="*/ 863 h 1101"/>
                    <a:gd name="T60" fmla="*/ 749 w 936"/>
                    <a:gd name="T61" fmla="*/ 814 h 1101"/>
                    <a:gd name="T62" fmla="*/ 778 w 936"/>
                    <a:gd name="T63" fmla="*/ 797 h 1101"/>
                    <a:gd name="T64" fmla="*/ 796 w 936"/>
                    <a:gd name="T65" fmla="*/ 770 h 1101"/>
                    <a:gd name="T66" fmla="*/ 800 w 936"/>
                    <a:gd name="T67" fmla="*/ 725 h 1101"/>
                    <a:gd name="T68" fmla="*/ 788 w 936"/>
                    <a:gd name="T69" fmla="*/ 615 h 1101"/>
                    <a:gd name="T70" fmla="*/ 866 w 936"/>
                    <a:gd name="T71" fmla="*/ 532 h 1101"/>
                    <a:gd name="T72" fmla="*/ 912 w 936"/>
                    <a:gd name="T73" fmla="*/ 472 h 1101"/>
                    <a:gd name="T74" fmla="*/ 934 w 936"/>
                    <a:gd name="T75" fmla="*/ 425 h 1101"/>
                    <a:gd name="T76" fmla="*/ 934 w 936"/>
                    <a:gd name="T77" fmla="*/ 398 h 1101"/>
                    <a:gd name="T78" fmla="*/ 915 w 936"/>
                    <a:gd name="T79" fmla="*/ 393 h 1101"/>
                    <a:gd name="T80" fmla="*/ 847 w 936"/>
                    <a:gd name="T81" fmla="*/ 416 h 1101"/>
                    <a:gd name="T82" fmla="*/ 832 w 936"/>
                    <a:gd name="T83" fmla="*/ 416 h 1101"/>
                    <a:gd name="T84" fmla="*/ 818 w 936"/>
                    <a:gd name="T85" fmla="*/ 371 h 1101"/>
                    <a:gd name="T86" fmla="*/ 762 w 936"/>
                    <a:gd name="T87" fmla="*/ 283 h 1101"/>
                    <a:gd name="T88" fmla="*/ 756 w 936"/>
                    <a:gd name="T89" fmla="*/ 255 h 1101"/>
                    <a:gd name="T90" fmla="*/ 684 w 936"/>
                    <a:gd name="T91" fmla="*/ 149 h 1101"/>
                    <a:gd name="T92" fmla="*/ 699 w 936"/>
                    <a:gd name="T93" fmla="*/ 65 h 1101"/>
                    <a:gd name="T94" fmla="*/ 0 w 936"/>
                    <a:gd name="T95" fmla="*/ 0 h 1101"/>
                    <a:gd name="T96" fmla="*/ 936 w 936"/>
                    <a:gd name="T97" fmla="*/ 1101 h 1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T94" t="T95" r="T96" b="T97"/>
                  <a:pathLst>
                    <a:path w="936" h="1101">
                      <a:moveTo>
                        <a:pt x="699" y="65"/>
                      </a:moveTo>
                      <a:lnTo>
                        <a:pt x="639" y="87"/>
                      </a:lnTo>
                      <a:lnTo>
                        <a:pt x="597" y="99"/>
                      </a:lnTo>
                      <a:lnTo>
                        <a:pt x="555" y="84"/>
                      </a:lnTo>
                      <a:lnTo>
                        <a:pt x="508" y="72"/>
                      </a:lnTo>
                      <a:lnTo>
                        <a:pt x="505" y="107"/>
                      </a:lnTo>
                      <a:lnTo>
                        <a:pt x="466" y="92"/>
                      </a:lnTo>
                      <a:lnTo>
                        <a:pt x="432" y="80"/>
                      </a:lnTo>
                      <a:lnTo>
                        <a:pt x="383" y="72"/>
                      </a:lnTo>
                      <a:lnTo>
                        <a:pt x="375" y="18"/>
                      </a:lnTo>
                      <a:lnTo>
                        <a:pt x="366" y="0"/>
                      </a:lnTo>
                      <a:lnTo>
                        <a:pt x="301" y="0"/>
                      </a:lnTo>
                      <a:lnTo>
                        <a:pt x="256" y="3"/>
                      </a:lnTo>
                      <a:lnTo>
                        <a:pt x="237" y="11"/>
                      </a:lnTo>
                      <a:lnTo>
                        <a:pt x="164" y="15"/>
                      </a:lnTo>
                      <a:lnTo>
                        <a:pt x="127" y="65"/>
                      </a:lnTo>
                      <a:lnTo>
                        <a:pt x="87" y="130"/>
                      </a:lnTo>
                      <a:lnTo>
                        <a:pt x="11" y="191"/>
                      </a:lnTo>
                      <a:lnTo>
                        <a:pt x="8" y="202"/>
                      </a:lnTo>
                      <a:lnTo>
                        <a:pt x="3" y="215"/>
                      </a:lnTo>
                      <a:lnTo>
                        <a:pt x="2" y="234"/>
                      </a:lnTo>
                      <a:lnTo>
                        <a:pt x="0" y="256"/>
                      </a:lnTo>
                      <a:lnTo>
                        <a:pt x="2" y="268"/>
                      </a:lnTo>
                      <a:lnTo>
                        <a:pt x="3" y="282"/>
                      </a:lnTo>
                      <a:lnTo>
                        <a:pt x="6" y="295"/>
                      </a:lnTo>
                      <a:lnTo>
                        <a:pt x="11" y="309"/>
                      </a:lnTo>
                      <a:lnTo>
                        <a:pt x="15" y="324"/>
                      </a:lnTo>
                      <a:lnTo>
                        <a:pt x="23" y="341"/>
                      </a:lnTo>
                      <a:lnTo>
                        <a:pt x="20" y="344"/>
                      </a:lnTo>
                      <a:lnTo>
                        <a:pt x="18" y="350"/>
                      </a:lnTo>
                      <a:lnTo>
                        <a:pt x="18" y="357"/>
                      </a:lnTo>
                      <a:lnTo>
                        <a:pt x="20" y="369"/>
                      </a:lnTo>
                      <a:lnTo>
                        <a:pt x="23" y="383"/>
                      </a:lnTo>
                      <a:lnTo>
                        <a:pt x="30" y="402"/>
                      </a:lnTo>
                      <a:lnTo>
                        <a:pt x="42" y="423"/>
                      </a:lnTo>
                      <a:lnTo>
                        <a:pt x="44" y="428"/>
                      </a:lnTo>
                      <a:lnTo>
                        <a:pt x="48" y="438"/>
                      </a:lnTo>
                      <a:lnTo>
                        <a:pt x="57" y="454"/>
                      </a:lnTo>
                      <a:lnTo>
                        <a:pt x="63" y="461"/>
                      </a:lnTo>
                      <a:lnTo>
                        <a:pt x="71" y="469"/>
                      </a:lnTo>
                      <a:lnTo>
                        <a:pt x="80" y="475"/>
                      </a:lnTo>
                      <a:lnTo>
                        <a:pt x="92" y="481"/>
                      </a:lnTo>
                      <a:lnTo>
                        <a:pt x="105" y="485"/>
                      </a:lnTo>
                      <a:lnTo>
                        <a:pt x="121" y="488"/>
                      </a:lnTo>
                      <a:lnTo>
                        <a:pt x="139" y="490"/>
                      </a:lnTo>
                      <a:lnTo>
                        <a:pt x="158" y="488"/>
                      </a:lnTo>
                      <a:lnTo>
                        <a:pt x="181" y="485"/>
                      </a:lnTo>
                      <a:lnTo>
                        <a:pt x="206" y="478"/>
                      </a:lnTo>
                      <a:lnTo>
                        <a:pt x="241" y="473"/>
                      </a:lnTo>
                      <a:lnTo>
                        <a:pt x="271" y="478"/>
                      </a:lnTo>
                      <a:lnTo>
                        <a:pt x="321" y="473"/>
                      </a:lnTo>
                      <a:lnTo>
                        <a:pt x="309" y="493"/>
                      </a:lnTo>
                      <a:lnTo>
                        <a:pt x="348" y="493"/>
                      </a:lnTo>
                      <a:lnTo>
                        <a:pt x="351" y="542"/>
                      </a:lnTo>
                      <a:lnTo>
                        <a:pt x="351" y="553"/>
                      </a:lnTo>
                      <a:lnTo>
                        <a:pt x="350" y="574"/>
                      </a:lnTo>
                      <a:lnTo>
                        <a:pt x="350" y="586"/>
                      </a:lnTo>
                      <a:lnTo>
                        <a:pt x="350" y="595"/>
                      </a:lnTo>
                      <a:lnTo>
                        <a:pt x="353" y="604"/>
                      </a:lnTo>
                      <a:lnTo>
                        <a:pt x="354" y="606"/>
                      </a:lnTo>
                      <a:lnTo>
                        <a:pt x="356" y="607"/>
                      </a:lnTo>
                      <a:lnTo>
                        <a:pt x="366" y="613"/>
                      </a:lnTo>
                      <a:lnTo>
                        <a:pt x="378" y="624"/>
                      </a:lnTo>
                      <a:lnTo>
                        <a:pt x="384" y="630"/>
                      </a:lnTo>
                      <a:lnTo>
                        <a:pt x="389" y="637"/>
                      </a:lnTo>
                      <a:lnTo>
                        <a:pt x="392" y="645"/>
                      </a:lnTo>
                      <a:lnTo>
                        <a:pt x="393" y="654"/>
                      </a:lnTo>
                      <a:lnTo>
                        <a:pt x="395" y="663"/>
                      </a:lnTo>
                      <a:lnTo>
                        <a:pt x="396" y="675"/>
                      </a:lnTo>
                      <a:lnTo>
                        <a:pt x="401" y="701"/>
                      </a:lnTo>
                      <a:lnTo>
                        <a:pt x="408" y="729"/>
                      </a:lnTo>
                      <a:lnTo>
                        <a:pt x="404" y="758"/>
                      </a:lnTo>
                      <a:lnTo>
                        <a:pt x="399" y="784"/>
                      </a:lnTo>
                      <a:lnTo>
                        <a:pt x="398" y="811"/>
                      </a:lnTo>
                      <a:lnTo>
                        <a:pt x="399" y="842"/>
                      </a:lnTo>
                      <a:lnTo>
                        <a:pt x="404" y="878"/>
                      </a:lnTo>
                      <a:lnTo>
                        <a:pt x="408" y="921"/>
                      </a:lnTo>
                      <a:lnTo>
                        <a:pt x="443" y="958"/>
                      </a:lnTo>
                      <a:lnTo>
                        <a:pt x="467" y="987"/>
                      </a:lnTo>
                      <a:lnTo>
                        <a:pt x="475" y="999"/>
                      </a:lnTo>
                      <a:lnTo>
                        <a:pt x="478" y="1005"/>
                      </a:lnTo>
                      <a:lnTo>
                        <a:pt x="475" y="1047"/>
                      </a:lnTo>
                      <a:lnTo>
                        <a:pt x="470" y="1082"/>
                      </a:lnTo>
                      <a:lnTo>
                        <a:pt x="532" y="1101"/>
                      </a:lnTo>
                      <a:lnTo>
                        <a:pt x="589" y="1089"/>
                      </a:lnTo>
                      <a:lnTo>
                        <a:pt x="619" y="1040"/>
                      </a:lnTo>
                      <a:lnTo>
                        <a:pt x="689" y="987"/>
                      </a:lnTo>
                      <a:lnTo>
                        <a:pt x="689" y="925"/>
                      </a:lnTo>
                      <a:lnTo>
                        <a:pt x="734" y="913"/>
                      </a:lnTo>
                      <a:lnTo>
                        <a:pt x="734" y="863"/>
                      </a:lnTo>
                      <a:lnTo>
                        <a:pt x="734" y="818"/>
                      </a:lnTo>
                      <a:lnTo>
                        <a:pt x="738" y="817"/>
                      </a:lnTo>
                      <a:lnTo>
                        <a:pt x="749" y="814"/>
                      </a:lnTo>
                      <a:lnTo>
                        <a:pt x="762" y="808"/>
                      </a:lnTo>
                      <a:lnTo>
                        <a:pt x="770" y="803"/>
                      </a:lnTo>
                      <a:lnTo>
                        <a:pt x="778" y="797"/>
                      </a:lnTo>
                      <a:lnTo>
                        <a:pt x="784" y="790"/>
                      </a:lnTo>
                      <a:lnTo>
                        <a:pt x="790" y="781"/>
                      </a:lnTo>
                      <a:lnTo>
                        <a:pt x="796" y="770"/>
                      </a:lnTo>
                      <a:lnTo>
                        <a:pt x="799" y="756"/>
                      </a:lnTo>
                      <a:lnTo>
                        <a:pt x="800" y="741"/>
                      </a:lnTo>
                      <a:lnTo>
                        <a:pt x="800" y="725"/>
                      </a:lnTo>
                      <a:lnTo>
                        <a:pt x="797" y="705"/>
                      </a:lnTo>
                      <a:lnTo>
                        <a:pt x="791" y="684"/>
                      </a:lnTo>
                      <a:lnTo>
                        <a:pt x="788" y="615"/>
                      </a:lnTo>
                      <a:lnTo>
                        <a:pt x="823" y="577"/>
                      </a:lnTo>
                      <a:lnTo>
                        <a:pt x="844" y="554"/>
                      </a:lnTo>
                      <a:lnTo>
                        <a:pt x="866" y="532"/>
                      </a:lnTo>
                      <a:lnTo>
                        <a:pt x="891" y="503"/>
                      </a:lnTo>
                      <a:lnTo>
                        <a:pt x="901" y="487"/>
                      </a:lnTo>
                      <a:lnTo>
                        <a:pt x="912" y="472"/>
                      </a:lnTo>
                      <a:lnTo>
                        <a:pt x="921" y="455"/>
                      </a:lnTo>
                      <a:lnTo>
                        <a:pt x="928" y="440"/>
                      </a:lnTo>
                      <a:lnTo>
                        <a:pt x="934" y="425"/>
                      </a:lnTo>
                      <a:lnTo>
                        <a:pt x="936" y="410"/>
                      </a:lnTo>
                      <a:lnTo>
                        <a:pt x="936" y="404"/>
                      </a:lnTo>
                      <a:lnTo>
                        <a:pt x="934" y="398"/>
                      </a:lnTo>
                      <a:lnTo>
                        <a:pt x="933" y="392"/>
                      </a:lnTo>
                      <a:lnTo>
                        <a:pt x="930" y="386"/>
                      </a:lnTo>
                      <a:lnTo>
                        <a:pt x="915" y="393"/>
                      </a:lnTo>
                      <a:lnTo>
                        <a:pt x="882" y="407"/>
                      </a:lnTo>
                      <a:lnTo>
                        <a:pt x="863" y="413"/>
                      </a:lnTo>
                      <a:lnTo>
                        <a:pt x="847" y="416"/>
                      </a:lnTo>
                      <a:lnTo>
                        <a:pt x="841" y="417"/>
                      </a:lnTo>
                      <a:lnTo>
                        <a:pt x="835" y="417"/>
                      </a:lnTo>
                      <a:lnTo>
                        <a:pt x="832" y="416"/>
                      </a:lnTo>
                      <a:lnTo>
                        <a:pt x="830" y="413"/>
                      </a:lnTo>
                      <a:lnTo>
                        <a:pt x="823" y="384"/>
                      </a:lnTo>
                      <a:lnTo>
                        <a:pt x="818" y="371"/>
                      </a:lnTo>
                      <a:lnTo>
                        <a:pt x="769" y="309"/>
                      </a:lnTo>
                      <a:lnTo>
                        <a:pt x="764" y="295"/>
                      </a:lnTo>
                      <a:lnTo>
                        <a:pt x="762" y="283"/>
                      </a:lnTo>
                      <a:lnTo>
                        <a:pt x="761" y="271"/>
                      </a:lnTo>
                      <a:lnTo>
                        <a:pt x="759" y="264"/>
                      </a:lnTo>
                      <a:lnTo>
                        <a:pt x="756" y="255"/>
                      </a:lnTo>
                      <a:lnTo>
                        <a:pt x="746" y="234"/>
                      </a:lnTo>
                      <a:lnTo>
                        <a:pt x="731" y="206"/>
                      </a:lnTo>
                      <a:lnTo>
                        <a:pt x="684" y="149"/>
                      </a:lnTo>
                      <a:lnTo>
                        <a:pt x="708" y="131"/>
                      </a:lnTo>
                      <a:lnTo>
                        <a:pt x="701" y="63"/>
                      </a:lnTo>
                      <a:lnTo>
                        <a:pt x="699" y="6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19" name="Group 54"/>
              <p:cNvGrpSpPr>
                <a:grpSpLocks/>
              </p:cNvGrpSpPr>
              <p:nvPr/>
            </p:nvGrpSpPr>
            <p:grpSpPr bwMode="auto">
              <a:xfrm>
                <a:off x="1" y="0"/>
                <a:ext cx="955" cy="1101"/>
                <a:chOff x="0" y="0"/>
                <a:chExt cx="955" cy="1101"/>
              </a:xfrm>
            </p:grpSpPr>
            <p:sp>
              <p:nvSpPr>
                <p:cNvPr id="120" name="Freeform 140"/>
                <p:cNvSpPr>
                  <a:spLocks/>
                </p:cNvSpPr>
                <p:nvPr/>
              </p:nvSpPr>
              <p:spPr bwMode="auto">
                <a:xfrm>
                  <a:off x="836" y="725"/>
                  <a:ext cx="119" cy="217"/>
                </a:xfrm>
                <a:custGeom>
                  <a:avLst/>
                  <a:gdLst>
                    <a:gd name="T0" fmla="*/ 119 w 119"/>
                    <a:gd name="T1" fmla="*/ 69 h 217"/>
                    <a:gd name="T2" fmla="*/ 107 w 119"/>
                    <a:gd name="T3" fmla="*/ 22 h 217"/>
                    <a:gd name="T4" fmla="*/ 92 w 119"/>
                    <a:gd name="T5" fmla="*/ 0 h 217"/>
                    <a:gd name="T6" fmla="*/ 73 w 119"/>
                    <a:gd name="T7" fmla="*/ 22 h 217"/>
                    <a:gd name="T8" fmla="*/ 35 w 119"/>
                    <a:gd name="T9" fmla="*/ 57 h 217"/>
                    <a:gd name="T10" fmla="*/ 29 w 119"/>
                    <a:gd name="T11" fmla="*/ 62 h 217"/>
                    <a:gd name="T12" fmla="*/ 18 w 119"/>
                    <a:gd name="T13" fmla="*/ 71 h 217"/>
                    <a:gd name="T14" fmla="*/ 11 w 119"/>
                    <a:gd name="T15" fmla="*/ 77 h 217"/>
                    <a:gd name="T16" fmla="*/ 6 w 119"/>
                    <a:gd name="T17" fmla="*/ 84 h 217"/>
                    <a:gd name="T18" fmla="*/ 2 w 119"/>
                    <a:gd name="T19" fmla="*/ 92 h 217"/>
                    <a:gd name="T20" fmla="*/ 0 w 119"/>
                    <a:gd name="T21" fmla="*/ 99 h 217"/>
                    <a:gd name="T22" fmla="*/ 2 w 119"/>
                    <a:gd name="T23" fmla="*/ 116 h 217"/>
                    <a:gd name="T24" fmla="*/ 6 w 119"/>
                    <a:gd name="T25" fmla="*/ 135 h 217"/>
                    <a:gd name="T26" fmla="*/ 12 w 119"/>
                    <a:gd name="T27" fmla="*/ 156 h 217"/>
                    <a:gd name="T28" fmla="*/ 12 w 119"/>
                    <a:gd name="T29" fmla="*/ 199 h 217"/>
                    <a:gd name="T30" fmla="*/ 17 w 119"/>
                    <a:gd name="T31" fmla="*/ 203 h 217"/>
                    <a:gd name="T32" fmla="*/ 30 w 119"/>
                    <a:gd name="T33" fmla="*/ 211 h 217"/>
                    <a:gd name="T34" fmla="*/ 36 w 119"/>
                    <a:gd name="T35" fmla="*/ 214 h 217"/>
                    <a:gd name="T36" fmla="*/ 42 w 119"/>
                    <a:gd name="T37" fmla="*/ 217 h 217"/>
                    <a:gd name="T38" fmla="*/ 47 w 119"/>
                    <a:gd name="T39" fmla="*/ 217 h 217"/>
                    <a:gd name="T40" fmla="*/ 49 w 119"/>
                    <a:gd name="T41" fmla="*/ 215 h 217"/>
                    <a:gd name="T42" fmla="*/ 50 w 119"/>
                    <a:gd name="T43" fmla="*/ 214 h 217"/>
                    <a:gd name="T44" fmla="*/ 65 w 119"/>
                    <a:gd name="T45" fmla="*/ 159 h 217"/>
                    <a:gd name="T46" fmla="*/ 89 w 119"/>
                    <a:gd name="T47" fmla="*/ 102 h 217"/>
                    <a:gd name="T48" fmla="*/ 119 w 119"/>
                    <a:gd name="T49" fmla="*/ 69 h 217"/>
                    <a:gd name="T50" fmla="*/ 0 w 119"/>
                    <a:gd name="T51" fmla="*/ 0 h 217"/>
                    <a:gd name="T52" fmla="*/ 119 w 119"/>
                    <a:gd name="T53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T50" t="T51" r="T52" b="T53"/>
                  <a:pathLst>
                    <a:path w="119" h="217">
                      <a:moveTo>
                        <a:pt x="119" y="69"/>
                      </a:moveTo>
                      <a:lnTo>
                        <a:pt x="107" y="22"/>
                      </a:lnTo>
                      <a:lnTo>
                        <a:pt x="92" y="0"/>
                      </a:lnTo>
                      <a:lnTo>
                        <a:pt x="73" y="22"/>
                      </a:lnTo>
                      <a:lnTo>
                        <a:pt x="35" y="57"/>
                      </a:lnTo>
                      <a:lnTo>
                        <a:pt x="29" y="62"/>
                      </a:lnTo>
                      <a:lnTo>
                        <a:pt x="18" y="71"/>
                      </a:lnTo>
                      <a:lnTo>
                        <a:pt x="11" y="77"/>
                      </a:lnTo>
                      <a:lnTo>
                        <a:pt x="6" y="84"/>
                      </a:lnTo>
                      <a:lnTo>
                        <a:pt x="2" y="92"/>
                      </a:lnTo>
                      <a:lnTo>
                        <a:pt x="0" y="99"/>
                      </a:lnTo>
                      <a:lnTo>
                        <a:pt x="2" y="116"/>
                      </a:lnTo>
                      <a:lnTo>
                        <a:pt x="6" y="135"/>
                      </a:lnTo>
                      <a:lnTo>
                        <a:pt x="12" y="156"/>
                      </a:lnTo>
                      <a:lnTo>
                        <a:pt x="12" y="199"/>
                      </a:lnTo>
                      <a:lnTo>
                        <a:pt x="17" y="203"/>
                      </a:lnTo>
                      <a:lnTo>
                        <a:pt x="30" y="211"/>
                      </a:lnTo>
                      <a:lnTo>
                        <a:pt x="36" y="214"/>
                      </a:lnTo>
                      <a:lnTo>
                        <a:pt x="42" y="217"/>
                      </a:lnTo>
                      <a:lnTo>
                        <a:pt x="47" y="217"/>
                      </a:lnTo>
                      <a:lnTo>
                        <a:pt x="49" y="215"/>
                      </a:lnTo>
                      <a:lnTo>
                        <a:pt x="50" y="214"/>
                      </a:lnTo>
                      <a:lnTo>
                        <a:pt x="65" y="159"/>
                      </a:lnTo>
                      <a:lnTo>
                        <a:pt x="89" y="102"/>
                      </a:lnTo>
                      <a:lnTo>
                        <a:pt x="119" y="69"/>
                      </a:ln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21" name="Freeform 141"/>
                <p:cNvSpPr>
                  <a:spLocks/>
                </p:cNvSpPr>
                <p:nvPr/>
              </p:nvSpPr>
              <p:spPr bwMode="auto">
                <a:xfrm>
                  <a:off x="0" y="0"/>
                  <a:ext cx="936" cy="1101"/>
                </a:xfrm>
                <a:custGeom>
                  <a:avLst/>
                  <a:gdLst>
                    <a:gd name="T0" fmla="*/ 597 w 936"/>
                    <a:gd name="T1" fmla="*/ 99 h 1101"/>
                    <a:gd name="T2" fmla="*/ 505 w 936"/>
                    <a:gd name="T3" fmla="*/ 107 h 1101"/>
                    <a:gd name="T4" fmla="*/ 383 w 936"/>
                    <a:gd name="T5" fmla="*/ 72 h 1101"/>
                    <a:gd name="T6" fmla="*/ 301 w 936"/>
                    <a:gd name="T7" fmla="*/ 0 h 1101"/>
                    <a:gd name="T8" fmla="*/ 164 w 936"/>
                    <a:gd name="T9" fmla="*/ 15 h 1101"/>
                    <a:gd name="T10" fmla="*/ 11 w 936"/>
                    <a:gd name="T11" fmla="*/ 191 h 1101"/>
                    <a:gd name="T12" fmla="*/ 2 w 936"/>
                    <a:gd name="T13" fmla="*/ 234 h 1101"/>
                    <a:gd name="T14" fmla="*/ 3 w 936"/>
                    <a:gd name="T15" fmla="*/ 282 h 1101"/>
                    <a:gd name="T16" fmla="*/ 15 w 936"/>
                    <a:gd name="T17" fmla="*/ 324 h 1101"/>
                    <a:gd name="T18" fmla="*/ 18 w 936"/>
                    <a:gd name="T19" fmla="*/ 350 h 1101"/>
                    <a:gd name="T20" fmla="*/ 23 w 936"/>
                    <a:gd name="T21" fmla="*/ 383 h 1101"/>
                    <a:gd name="T22" fmla="*/ 44 w 936"/>
                    <a:gd name="T23" fmla="*/ 428 h 1101"/>
                    <a:gd name="T24" fmla="*/ 63 w 936"/>
                    <a:gd name="T25" fmla="*/ 461 h 1101"/>
                    <a:gd name="T26" fmla="*/ 92 w 936"/>
                    <a:gd name="T27" fmla="*/ 481 h 1101"/>
                    <a:gd name="T28" fmla="*/ 139 w 936"/>
                    <a:gd name="T29" fmla="*/ 490 h 1101"/>
                    <a:gd name="T30" fmla="*/ 206 w 936"/>
                    <a:gd name="T31" fmla="*/ 478 h 1101"/>
                    <a:gd name="T32" fmla="*/ 321 w 936"/>
                    <a:gd name="T33" fmla="*/ 473 h 1101"/>
                    <a:gd name="T34" fmla="*/ 351 w 936"/>
                    <a:gd name="T35" fmla="*/ 542 h 1101"/>
                    <a:gd name="T36" fmla="*/ 350 w 936"/>
                    <a:gd name="T37" fmla="*/ 586 h 1101"/>
                    <a:gd name="T38" fmla="*/ 354 w 936"/>
                    <a:gd name="T39" fmla="*/ 606 h 1101"/>
                    <a:gd name="T40" fmla="*/ 378 w 936"/>
                    <a:gd name="T41" fmla="*/ 624 h 1101"/>
                    <a:gd name="T42" fmla="*/ 392 w 936"/>
                    <a:gd name="T43" fmla="*/ 645 h 1101"/>
                    <a:gd name="T44" fmla="*/ 396 w 936"/>
                    <a:gd name="T45" fmla="*/ 675 h 1101"/>
                    <a:gd name="T46" fmla="*/ 404 w 936"/>
                    <a:gd name="T47" fmla="*/ 758 h 1101"/>
                    <a:gd name="T48" fmla="*/ 399 w 936"/>
                    <a:gd name="T49" fmla="*/ 842 h 1101"/>
                    <a:gd name="T50" fmla="*/ 443 w 936"/>
                    <a:gd name="T51" fmla="*/ 958 h 1101"/>
                    <a:gd name="T52" fmla="*/ 478 w 936"/>
                    <a:gd name="T53" fmla="*/ 1005 h 1101"/>
                    <a:gd name="T54" fmla="*/ 532 w 936"/>
                    <a:gd name="T55" fmla="*/ 1101 h 1101"/>
                    <a:gd name="T56" fmla="*/ 689 w 936"/>
                    <a:gd name="T57" fmla="*/ 987 h 1101"/>
                    <a:gd name="T58" fmla="*/ 734 w 936"/>
                    <a:gd name="T59" fmla="*/ 863 h 1101"/>
                    <a:gd name="T60" fmla="*/ 749 w 936"/>
                    <a:gd name="T61" fmla="*/ 814 h 1101"/>
                    <a:gd name="T62" fmla="*/ 778 w 936"/>
                    <a:gd name="T63" fmla="*/ 797 h 1101"/>
                    <a:gd name="T64" fmla="*/ 796 w 936"/>
                    <a:gd name="T65" fmla="*/ 770 h 1101"/>
                    <a:gd name="T66" fmla="*/ 800 w 936"/>
                    <a:gd name="T67" fmla="*/ 725 h 1101"/>
                    <a:gd name="T68" fmla="*/ 788 w 936"/>
                    <a:gd name="T69" fmla="*/ 615 h 1101"/>
                    <a:gd name="T70" fmla="*/ 866 w 936"/>
                    <a:gd name="T71" fmla="*/ 532 h 1101"/>
                    <a:gd name="T72" fmla="*/ 912 w 936"/>
                    <a:gd name="T73" fmla="*/ 472 h 1101"/>
                    <a:gd name="T74" fmla="*/ 934 w 936"/>
                    <a:gd name="T75" fmla="*/ 425 h 1101"/>
                    <a:gd name="T76" fmla="*/ 934 w 936"/>
                    <a:gd name="T77" fmla="*/ 398 h 1101"/>
                    <a:gd name="T78" fmla="*/ 915 w 936"/>
                    <a:gd name="T79" fmla="*/ 393 h 1101"/>
                    <a:gd name="T80" fmla="*/ 847 w 936"/>
                    <a:gd name="T81" fmla="*/ 416 h 1101"/>
                    <a:gd name="T82" fmla="*/ 832 w 936"/>
                    <a:gd name="T83" fmla="*/ 416 h 1101"/>
                    <a:gd name="T84" fmla="*/ 818 w 936"/>
                    <a:gd name="T85" fmla="*/ 371 h 1101"/>
                    <a:gd name="T86" fmla="*/ 762 w 936"/>
                    <a:gd name="T87" fmla="*/ 283 h 1101"/>
                    <a:gd name="T88" fmla="*/ 756 w 936"/>
                    <a:gd name="T89" fmla="*/ 255 h 1101"/>
                    <a:gd name="T90" fmla="*/ 684 w 936"/>
                    <a:gd name="T91" fmla="*/ 149 h 1101"/>
                    <a:gd name="T92" fmla="*/ 699 w 936"/>
                    <a:gd name="T93" fmla="*/ 65 h 1101"/>
                    <a:gd name="T94" fmla="*/ 0 w 936"/>
                    <a:gd name="T95" fmla="*/ 0 h 1101"/>
                    <a:gd name="T96" fmla="*/ 936 w 936"/>
                    <a:gd name="T97" fmla="*/ 1101 h 1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T94" t="T95" r="T96" b="T97"/>
                  <a:pathLst>
                    <a:path w="936" h="1101">
                      <a:moveTo>
                        <a:pt x="699" y="65"/>
                      </a:moveTo>
                      <a:lnTo>
                        <a:pt x="639" y="87"/>
                      </a:lnTo>
                      <a:lnTo>
                        <a:pt x="597" y="99"/>
                      </a:lnTo>
                      <a:lnTo>
                        <a:pt x="555" y="84"/>
                      </a:lnTo>
                      <a:lnTo>
                        <a:pt x="508" y="72"/>
                      </a:lnTo>
                      <a:lnTo>
                        <a:pt x="505" y="107"/>
                      </a:lnTo>
                      <a:lnTo>
                        <a:pt x="466" y="92"/>
                      </a:lnTo>
                      <a:lnTo>
                        <a:pt x="432" y="80"/>
                      </a:lnTo>
                      <a:lnTo>
                        <a:pt x="383" y="72"/>
                      </a:lnTo>
                      <a:lnTo>
                        <a:pt x="375" y="18"/>
                      </a:lnTo>
                      <a:lnTo>
                        <a:pt x="366" y="0"/>
                      </a:lnTo>
                      <a:lnTo>
                        <a:pt x="301" y="0"/>
                      </a:lnTo>
                      <a:lnTo>
                        <a:pt x="256" y="3"/>
                      </a:lnTo>
                      <a:lnTo>
                        <a:pt x="237" y="11"/>
                      </a:lnTo>
                      <a:lnTo>
                        <a:pt x="164" y="15"/>
                      </a:lnTo>
                      <a:lnTo>
                        <a:pt x="127" y="65"/>
                      </a:lnTo>
                      <a:lnTo>
                        <a:pt x="87" y="130"/>
                      </a:lnTo>
                      <a:lnTo>
                        <a:pt x="11" y="191"/>
                      </a:lnTo>
                      <a:lnTo>
                        <a:pt x="8" y="202"/>
                      </a:lnTo>
                      <a:lnTo>
                        <a:pt x="3" y="215"/>
                      </a:lnTo>
                      <a:lnTo>
                        <a:pt x="2" y="234"/>
                      </a:lnTo>
                      <a:lnTo>
                        <a:pt x="0" y="256"/>
                      </a:lnTo>
                      <a:lnTo>
                        <a:pt x="2" y="268"/>
                      </a:lnTo>
                      <a:lnTo>
                        <a:pt x="3" y="282"/>
                      </a:lnTo>
                      <a:lnTo>
                        <a:pt x="6" y="295"/>
                      </a:lnTo>
                      <a:lnTo>
                        <a:pt x="11" y="309"/>
                      </a:lnTo>
                      <a:lnTo>
                        <a:pt x="15" y="324"/>
                      </a:lnTo>
                      <a:lnTo>
                        <a:pt x="23" y="341"/>
                      </a:lnTo>
                      <a:lnTo>
                        <a:pt x="20" y="344"/>
                      </a:lnTo>
                      <a:lnTo>
                        <a:pt x="18" y="350"/>
                      </a:lnTo>
                      <a:lnTo>
                        <a:pt x="18" y="357"/>
                      </a:lnTo>
                      <a:lnTo>
                        <a:pt x="20" y="369"/>
                      </a:lnTo>
                      <a:lnTo>
                        <a:pt x="23" y="383"/>
                      </a:lnTo>
                      <a:lnTo>
                        <a:pt x="30" y="402"/>
                      </a:lnTo>
                      <a:lnTo>
                        <a:pt x="42" y="423"/>
                      </a:lnTo>
                      <a:lnTo>
                        <a:pt x="44" y="428"/>
                      </a:lnTo>
                      <a:lnTo>
                        <a:pt x="48" y="438"/>
                      </a:lnTo>
                      <a:lnTo>
                        <a:pt x="57" y="454"/>
                      </a:lnTo>
                      <a:lnTo>
                        <a:pt x="63" y="461"/>
                      </a:lnTo>
                      <a:lnTo>
                        <a:pt x="71" y="469"/>
                      </a:lnTo>
                      <a:lnTo>
                        <a:pt x="80" y="475"/>
                      </a:lnTo>
                      <a:lnTo>
                        <a:pt x="92" y="481"/>
                      </a:lnTo>
                      <a:lnTo>
                        <a:pt x="105" y="485"/>
                      </a:lnTo>
                      <a:lnTo>
                        <a:pt x="121" y="488"/>
                      </a:lnTo>
                      <a:lnTo>
                        <a:pt x="139" y="490"/>
                      </a:lnTo>
                      <a:lnTo>
                        <a:pt x="158" y="488"/>
                      </a:lnTo>
                      <a:lnTo>
                        <a:pt x="181" y="485"/>
                      </a:lnTo>
                      <a:lnTo>
                        <a:pt x="206" y="478"/>
                      </a:lnTo>
                      <a:lnTo>
                        <a:pt x="241" y="473"/>
                      </a:lnTo>
                      <a:lnTo>
                        <a:pt x="271" y="478"/>
                      </a:lnTo>
                      <a:lnTo>
                        <a:pt x="321" y="473"/>
                      </a:lnTo>
                      <a:lnTo>
                        <a:pt x="309" y="493"/>
                      </a:lnTo>
                      <a:lnTo>
                        <a:pt x="348" y="493"/>
                      </a:lnTo>
                      <a:lnTo>
                        <a:pt x="351" y="542"/>
                      </a:lnTo>
                      <a:lnTo>
                        <a:pt x="351" y="553"/>
                      </a:lnTo>
                      <a:lnTo>
                        <a:pt x="350" y="574"/>
                      </a:lnTo>
                      <a:lnTo>
                        <a:pt x="350" y="586"/>
                      </a:lnTo>
                      <a:lnTo>
                        <a:pt x="350" y="595"/>
                      </a:lnTo>
                      <a:lnTo>
                        <a:pt x="353" y="604"/>
                      </a:lnTo>
                      <a:lnTo>
                        <a:pt x="354" y="606"/>
                      </a:lnTo>
                      <a:lnTo>
                        <a:pt x="356" y="607"/>
                      </a:lnTo>
                      <a:lnTo>
                        <a:pt x="366" y="613"/>
                      </a:lnTo>
                      <a:lnTo>
                        <a:pt x="378" y="624"/>
                      </a:lnTo>
                      <a:lnTo>
                        <a:pt x="384" y="630"/>
                      </a:lnTo>
                      <a:lnTo>
                        <a:pt x="389" y="637"/>
                      </a:lnTo>
                      <a:lnTo>
                        <a:pt x="392" y="645"/>
                      </a:lnTo>
                      <a:lnTo>
                        <a:pt x="393" y="654"/>
                      </a:lnTo>
                      <a:lnTo>
                        <a:pt x="395" y="663"/>
                      </a:lnTo>
                      <a:lnTo>
                        <a:pt x="396" y="675"/>
                      </a:lnTo>
                      <a:lnTo>
                        <a:pt x="401" y="701"/>
                      </a:lnTo>
                      <a:lnTo>
                        <a:pt x="408" y="729"/>
                      </a:lnTo>
                      <a:lnTo>
                        <a:pt x="404" y="758"/>
                      </a:lnTo>
                      <a:lnTo>
                        <a:pt x="399" y="784"/>
                      </a:lnTo>
                      <a:lnTo>
                        <a:pt x="398" y="811"/>
                      </a:lnTo>
                      <a:lnTo>
                        <a:pt x="399" y="842"/>
                      </a:lnTo>
                      <a:lnTo>
                        <a:pt x="404" y="878"/>
                      </a:lnTo>
                      <a:lnTo>
                        <a:pt x="408" y="921"/>
                      </a:lnTo>
                      <a:lnTo>
                        <a:pt x="443" y="958"/>
                      </a:lnTo>
                      <a:lnTo>
                        <a:pt x="467" y="987"/>
                      </a:lnTo>
                      <a:lnTo>
                        <a:pt x="475" y="999"/>
                      </a:lnTo>
                      <a:lnTo>
                        <a:pt x="478" y="1005"/>
                      </a:lnTo>
                      <a:lnTo>
                        <a:pt x="475" y="1047"/>
                      </a:lnTo>
                      <a:lnTo>
                        <a:pt x="470" y="1082"/>
                      </a:lnTo>
                      <a:lnTo>
                        <a:pt x="532" y="1101"/>
                      </a:lnTo>
                      <a:lnTo>
                        <a:pt x="589" y="1089"/>
                      </a:lnTo>
                      <a:lnTo>
                        <a:pt x="619" y="1040"/>
                      </a:lnTo>
                      <a:lnTo>
                        <a:pt x="689" y="987"/>
                      </a:lnTo>
                      <a:lnTo>
                        <a:pt x="689" y="925"/>
                      </a:lnTo>
                      <a:lnTo>
                        <a:pt x="734" y="913"/>
                      </a:lnTo>
                      <a:lnTo>
                        <a:pt x="734" y="863"/>
                      </a:lnTo>
                      <a:lnTo>
                        <a:pt x="734" y="818"/>
                      </a:lnTo>
                      <a:lnTo>
                        <a:pt x="738" y="817"/>
                      </a:lnTo>
                      <a:lnTo>
                        <a:pt x="749" y="814"/>
                      </a:lnTo>
                      <a:lnTo>
                        <a:pt x="762" y="808"/>
                      </a:lnTo>
                      <a:lnTo>
                        <a:pt x="770" y="803"/>
                      </a:lnTo>
                      <a:lnTo>
                        <a:pt x="778" y="797"/>
                      </a:lnTo>
                      <a:lnTo>
                        <a:pt x="784" y="790"/>
                      </a:lnTo>
                      <a:lnTo>
                        <a:pt x="790" y="781"/>
                      </a:lnTo>
                      <a:lnTo>
                        <a:pt x="796" y="770"/>
                      </a:lnTo>
                      <a:lnTo>
                        <a:pt x="799" y="756"/>
                      </a:lnTo>
                      <a:lnTo>
                        <a:pt x="800" y="741"/>
                      </a:lnTo>
                      <a:lnTo>
                        <a:pt x="800" y="725"/>
                      </a:lnTo>
                      <a:lnTo>
                        <a:pt x="797" y="705"/>
                      </a:lnTo>
                      <a:lnTo>
                        <a:pt x="791" y="684"/>
                      </a:lnTo>
                      <a:lnTo>
                        <a:pt x="788" y="615"/>
                      </a:lnTo>
                      <a:lnTo>
                        <a:pt x="823" y="577"/>
                      </a:lnTo>
                      <a:lnTo>
                        <a:pt x="844" y="554"/>
                      </a:lnTo>
                      <a:lnTo>
                        <a:pt x="866" y="532"/>
                      </a:lnTo>
                      <a:lnTo>
                        <a:pt x="891" y="503"/>
                      </a:lnTo>
                      <a:lnTo>
                        <a:pt x="901" y="487"/>
                      </a:lnTo>
                      <a:lnTo>
                        <a:pt x="912" y="472"/>
                      </a:lnTo>
                      <a:lnTo>
                        <a:pt x="921" y="455"/>
                      </a:lnTo>
                      <a:lnTo>
                        <a:pt x="928" y="440"/>
                      </a:lnTo>
                      <a:lnTo>
                        <a:pt x="934" y="425"/>
                      </a:lnTo>
                      <a:lnTo>
                        <a:pt x="936" y="410"/>
                      </a:lnTo>
                      <a:lnTo>
                        <a:pt x="936" y="404"/>
                      </a:lnTo>
                      <a:lnTo>
                        <a:pt x="934" y="398"/>
                      </a:lnTo>
                      <a:lnTo>
                        <a:pt x="933" y="392"/>
                      </a:lnTo>
                      <a:lnTo>
                        <a:pt x="930" y="386"/>
                      </a:lnTo>
                      <a:lnTo>
                        <a:pt x="915" y="393"/>
                      </a:lnTo>
                      <a:lnTo>
                        <a:pt x="882" y="407"/>
                      </a:lnTo>
                      <a:lnTo>
                        <a:pt x="863" y="413"/>
                      </a:lnTo>
                      <a:lnTo>
                        <a:pt x="847" y="416"/>
                      </a:lnTo>
                      <a:lnTo>
                        <a:pt x="841" y="417"/>
                      </a:lnTo>
                      <a:lnTo>
                        <a:pt x="835" y="417"/>
                      </a:lnTo>
                      <a:lnTo>
                        <a:pt x="832" y="416"/>
                      </a:lnTo>
                      <a:lnTo>
                        <a:pt x="830" y="413"/>
                      </a:lnTo>
                      <a:lnTo>
                        <a:pt x="823" y="384"/>
                      </a:lnTo>
                      <a:lnTo>
                        <a:pt x="818" y="371"/>
                      </a:lnTo>
                      <a:lnTo>
                        <a:pt x="769" y="309"/>
                      </a:lnTo>
                      <a:lnTo>
                        <a:pt x="764" y="295"/>
                      </a:lnTo>
                      <a:lnTo>
                        <a:pt x="762" y="283"/>
                      </a:lnTo>
                      <a:lnTo>
                        <a:pt x="761" y="271"/>
                      </a:lnTo>
                      <a:lnTo>
                        <a:pt x="759" y="264"/>
                      </a:lnTo>
                      <a:lnTo>
                        <a:pt x="756" y="255"/>
                      </a:lnTo>
                      <a:lnTo>
                        <a:pt x="746" y="234"/>
                      </a:lnTo>
                      <a:lnTo>
                        <a:pt x="731" y="206"/>
                      </a:lnTo>
                      <a:lnTo>
                        <a:pt x="684" y="149"/>
                      </a:lnTo>
                      <a:lnTo>
                        <a:pt x="708" y="131"/>
                      </a:lnTo>
                      <a:lnTo>
                        <a:pt x="701" y="63"/>
                      </a:lnTo>
                      <a:lnTo>
                        <a:pt x="699" y="65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93" name="Group 57"/>
            <p:cNvGrpSpPr>
              <a:grpSpLocks/>
            </p:cNvGrpSpPr>
            <p:nvPr/>
          </p:nvGrpSpPr>
          <p:grpSpPr bwMode="auto">
            <a:xfrm>
              <a:off x="6461125" y="3165478"/>
              <a:ext cx="1487488" cy="1168401"/>
              <a:chOff x="0" y="0"/>
              <a:chExt cx="937" cy="736"/>
            </a:xfrm>
          </p:grpSpPr>
          <p:grpSp>
            <p:nvGrpSpPr>
              <p:cNvPr id="106" name="Group 58"/>
              <p:cNvGrpSpPr>
                <a:grpSpLocks/>
              </p:cNvGrpSpPr>
              <p:nvPr/>
            </p:nvGrpSpPr>
            <p:grpSpPr bwMode="auto">
              <a:xfrm>
                <a:off x="0" y="1"/>
                <a:ext cx="937" cy="735"/>
                <a:chOff x="0" y="0"/>
                <a:chExt cx="937" cy="735"/>
              </a:xfrm>
            </p:grpSpPr>
            <p:sp>
              <p:nvSpPr>
                <p:cNvPr id="113" name="Freeform 144"/>
                <p:cNvSpPr>
                  <a:spLocks/>
                </p:cNvSpPr>
                <p:nvPr/>
              </p:nvSpPr>
              <p:spPr bwMode="auto">
                <a:xfrm>
                  <a:off x="242" y="0"/>
                  <a:ext cx="273" cy="139"/>
                </a:xfrm>
                <a:custGeom>
                  <a:avLst/>
                  <a:gdLst>
                    <a:gd name="T0" fmla="*/ 86 w 273"/>
                    <a:gd name="T1" fmla="*/ 66 h 139"/>
                    <a:gd name="T2" fmla="*/ 82 w 273"/>
                    <a:gd name="T3" fmla="*/ 44 h 139"/>
                    <a:gd name="T4" fmla="*/ 68 w 273"/>
                    <a:gd name="T5" fmla="*/ 41 h 139"/>
                    <a:gd name="T6" fmla="*/ 38 w 273"/>
                    <a:gd name="T7" fmla="*/ 35 h 139"/>
                    <a:gd name="T8" fmla="*/ 23 w 273"/>
                    <a:gd name="T9" fmla="*/ 30 h 139"/>
                    <a:gd name="T10" fmla="*/ 9 w 273"/>
                    <a:gd name="T11" fmla="*/ 24 h 139"/>
                    <a:gd name="T12" fmla="*/ 5 w 273"/>
                    <a:gd name="T13" fmla="*/ 21 h 139"/>
                    <a:gd name="T14" fmla="*/ 2 w 273"/>
                    <a:gd name="T15" fmla="*/ 17 h 139"/>
                    <a:gd name="T16" fmla="*/ 0 w 273"/>
                    <a:gd name="T17" fmla="*/ 14 h 139"/>
                    <a:gd name="T18" fmla="*/ 2 w 273"/>
                    <a:gd name="T19" fmla="*/ 9 h 139"/>
                    <a:gd name="T20" fmla="*/ 5 w 273"/>
                    <a:gd name="T21" fmla="*/ 5 h 139"/>
                    <a:gd name="T22" fmla="*/ 9 w 273"/>
                    <a:gd name="T23" fmla="*/ 3 h 139"/>
                    <a:gd name="T24" fmla="*/ 14 w 273"/>
                    <a:gd name="T25" fmla="*/ 2 h 139"/>
                    <a:gd name="T26" fmla="*/ 18 w 273"/>
                    <a:gd name="T27" fmla="*/ 0 h 139"/>
                    <a:gd name="T28" fmla="*/ 32 w 273"/>
                    <a:gd name="T29" fmla="*/ 0 h 139"/>
                    <a:gd name="T30" fmla="*/ 44 w 273"/>
                    <a:gd name="T31" fmla="*/ 3 h 139"/>
                    <a:gd name="T32" fmla="*/ 68 w 273"/>
                    <a:gd name="T33" fmla="*/ 9 h 139"/>
                    <a:gd name="T34" fmla="*/ 79 w 273"/>
                    <a:gd name="T35" fmla="*/ 14 h 139"/>
                    <a:gd name="T36" fmla="*/ 140 w 273"/>
                    <a:gd name="T37" fmla="*/ 9 h 139"/>
                    <a:gd name="T38" fmla="*/ 163 w 273"/>
                    <a:gd name="T39" fmla="*/ 44 h 139"/>
                    <a:gd name="T40" fmla="*/ 208 w 273"/>
                    <a:gd name="T41" fmla="*/ 44 h 139"/>
                    <a:gd name="T42" fmla="*/ 223 w 273"/>
                    <a:gd name="T43" fmla="*/ 89 h 139"/>
                    <a:gd name="T44" fmla="*/ 273 w 273"/>
                    <a:gd name="T45" fmla="*/ 116 h 139"/>
                    <a:gd name="T46" fmla="*/ 268 w 273"/>
                    <a:gd name="T47" fmla="*/ 122 h 139"/>
                    <a:gd name="T48" fmla="*/ 261 w 273"/>
                    <a:gd name="T49" fmla="*/ 128 h 139"/>
                    <a:gd name="T50" fmla="*/ 252 w 273"/>
                    <a:gd name="T51" fmla="*/ 134 h 139"/>
                    <a:gd name="T52" fmla="*/ 240 w 273"/>
                    <a:gd name="T53" fmla="*/ 139 h 139"/>
                    <a:gd name="T54" fmla="*/ 232 w 273"/>
                    <a:gd name="T55" fmla="*/ 139 h 139"/>
                    <a:gd name="T56" fmla="*/ 225 w 273"/>
                    <a:gd name="T57" fmla="*/ 139 h 139"/>
                    <a:gd name="T58" fmla="*/ 217 w 273"/>
                    <a:gd name="T59" fmla="*/ 137 h 139"/>
                    <a:gd name="T60" fmla="*/ 208 w 273"/>
                    <a:gd name="T61" fmla="*/ 134 h 139"/>
                    <a:gd name="T62" fmla="*/ 199 w 273"/>
                    <a:gd name="T63" fmla="*/ 130 h 139"/>
                    <a:gd name="T64" fmla="*/ 190 w 273"/>
                    <a:gd name="T65" fmla="*/ 124 h 139"/>
                    <a:gd name="T66" fmla="*/ 174 w 273"/>
                    <a:gd name="T67" fmla="*/ 112 h 139"/>
                    <a:gd name="T68" fmla="*/ 166 w 273"/>
                    <a:gd name="T69" fmla="*/ 106 h 139"/>
                    <a:gd name="T70" fmla="*/ 164 w 273"/>
                    <a:gd name="T71" fmla="*/ 103 h 139"/>
                    <a:gd name="T72" fmla="*/ 166 w 273"/>
                    <a:gd name="T73" fmla="*/ 101 h 139"/>
                    <a:gd name="T74" fmla="*/ 172 w 273"/>
                    <a:gd name="T75" fmla="*/ 103 h 139"/>
                    <a:gd name="T76" fmla="*/ 186 w 273"/>
                    <a:gd name="T77" fmla="*/ 109 h 139"/>
                    <a:gd name="T78" fmla="*/ 158 w 273"/>
                    <a:gd name="T79" fmla="*/ 136 h 139"/>
                    <a:gd name="T80" fmla="*/ 128 w 273"/>
                    <a:gd name="T81" fmla="*/ 113 h 139"/>
                    <a:gd name="T82" fmla="*/ 94 w 273"/>
                    <a:gd name="T83" fmla="*/ 96 h 139"/>
                    <a:gd name="T84" fmla="*/ 74 w 273"/>
                    <a:gd name="T85" fmla="*/ 109 h 139"/>
                    <a:gd name="T86" fmla="*/ 64 w 273"/>
                    <a:gd name="T87" fmla="*/ 78 h 139"/>
                    <a:gd name="T88" fmla="*/ 86 w 273"/>
                    <a:gd name="T89" fmla="*/ 66 h 139"/>
                    <a:gd name="T90" fmla="*/ 0 w 273"/>
                    <a:gd name="T91" fmla="*/ 0 h 139"/>
                    <a:gd name="T92" fmla="*/ 273 w 273"/>
                    <a:gd name="T93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T90" t="T91" r="T92" b="T93"/>
                  <a:pathLst>
                    <a:path w="273" h="139">
                      <a:moveTo>
                        <a:pt x="86" y="66"/>
                      </a:moveTo>
                      <a:lnTo>
                        <a:pt x="82" y="44"/>
                      </a:lnTo>
                      <a:lnTo>
                        <a:pt x="68" y="41"/>
                      </a:lnTo>
                      <a:lnTo>
                        <a:pt x="38" y="35"/>
                      </a:lnTo>
                      <a:lnTo>
                        <a:pt x="23" y="30"/>
                      </a:lnTo>
                      <a:lnTo>
                        <a:pt x="9" y="24"/>
                      </a:lnTo>
                      <a:lnTo>
                        <a:pt x="5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5" y="5"/>
                      </a:lnTo>
                      <a:lnTo>
                        <a:pt x="9" y="3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32" y="0"/>
                      </a:lnTo>
                      <a:lnTo>
                        <a:pt x="44" y="3"/>
                      </a:lnTo>
                      <a:lnTo>
                        <a:pt x="68" y="9"/>
                      </a:lnTo>
                      <a:lnTo>
                        <a:pt x="79" y="14"/>
                      </a:lnTo>
                      <a:lnTo>
                        <a:pt x="140" y="9"/>
                      </a:lnTo>
                      <a:lnTo>
                        <a:pt x="163" y="44"/>
                      </a:lnTo>
                      <a:lnTo>
                        <a:pt x="208" y="44"/>
                      </a:lnTo>
                      <a:lnTo>
                        <a:pt x="223" y="89"/>
                      </a:lnTo>
                      <a:lnTo>
                        <a:pt x="273" y="116"/>
                      </a:lnTo>
                      <a:lnTo>
                        <a:pt x="268" y="122"/>
                      </a:lnTo>
                      <a:lnTo>
                        <a:pt x="261" y="128"/>
                      </a:lnTo>
                      <a:lnTo>
                        <a:pt x="252" y="134"/>
                      </a:lnTo>
                      <a:lnTo>
                        <a:pt x="240" y="139"/>
                      </a:lnTo>
                      <a:lnTo>
                        <a:pt x="232" y="139"/>
                      </a:lnTo>
                      <a:lnTo>
                        <a:pt x="225" y="139"/>
                      </a:lnTo>
                      <a:lnTo>
                        <a:pt x="217" y="137"/>
                      </a:lnTo>
                      <a:lnTo>
                        <a:pt x="208" y="134"/>
                      </a:lnTo>
                      <a:lnTo>
                        <a:pt x="199" y="130"/>
                      </a:lnTo>
                      <a:lnTo>
                        <a:pt x="190" y="124"/>
                      </a:lnTo>
                      <a:lnTo>
                        <a:pt x="174" y="112"/>
                      </a:lnTo>
                      <a:lnTo>
                        <a:pt x="166" y="106"/>
                      </a:lnTo>
                      <a:lnTo>
                        <a:pt x="164" y="103"/>
                      </a:lnTo>
                      <a:lnTo>
                        <a:pt x="166" y="101"/>
                      </a:lnTo>
                      <a:lnTo>
                        <a:pt x="172" y="103"/>
                      </a:lnTo>
                      <a:lnTo>
                        <a:pt x="186" y="109"/>
                      </a:lnTo>
                      <a:lnTo>
                        <a:pt x="158" y="136"/>
                      </a:lnTo>
                      <a:lnTo>
                        <a:pt x="128" y="113"/>
                      </a:lnTo>
                      <a:lnTo>
                        <a:pt x="94" y="96"/>
                      </a:lnTo>
                      <a:lnTo>
                        <a:pt x="74" y="109"/>
                      </a:lnTo>
                      <a:lnTo>
                        <a:pt x="64" y="78"/>
                      </a:lnTo>
                      <a:lnTo>
                        <a:pt x="86" y="66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4" name="Freeform 145"/>
                <p:cNvSpPr>
                  <a:spLocks/>
                </p:cNvSpPr>
                <p:nvPr/>
              </p:nvSpPr>
              <p:spPr bwMode="auto">
                <a:xfrm>
                  <a:off x="0" y="146"/>
                  <a:ext cx="550" cy="437"/>
                </a:xfrm>
                <a:custGeom>
                  <a:avLst/>
                  <a:gdLst>
                    <a:gd name="T0" fmla="*/ 293 w 550"/>
                    <a:gd name="T1" fmla="*/ 67 h 437"/>
                    <a:gd name="T2" fmla="*/ 328 w 550"/>
                    <a:gd name="T3" fmla="*/ 32 h 437"/>
                    <a:gd name="T4" fmla="*/ 271 w 550"/>
                    <a:gd name="T5" fmla="*/ 0 h 437"/>
                    <a:gd name="T6" fmla="*/ 253 w 550"/>
                    <a:gd name="T7" fmla="*/ 8 h 437"/>
                    <a:gd name="T8" fmla="*/ 194 w 550"/>
                    <a:gd name="T9" fmla="*/ 42 h 437"/>
                    <a:gd name="T10" fmla="*/ 129 w 550"/>
                    <a:gd name="T11" fmla="*/ 50 h 437"/>
                    <a:gd name="T12" fmla="*/ 96 w 550"/>
                    <a:gd name="T13" fmla="*/ 94 h 437"/>
                    <a:gd name="T14" fmla="*/ 89 w 550"/>
                    <a:gd name="T15" fmla="*/ 110 h 437"/>
                    <a:gd name="T16" fmla="*/ 86 w 550"/>
                    <a:gd name="T17" fmla="*/ 121 h 437"/>
                    <a:gd name="T18" fmla="*/ 73 w 550"/>
                    <a:gd name="T19" fmla="*/ 137 h 437"/>
                    <a:gd name="T20" fmla="*/ 10 w 550"/>
                    <a:gd name="T21" fmla="*/ 149 h 437"/>
                    <a:gd name="T22" fmla="*/ 10 w 550"/>
                    <a:gd name="T23" fmla="*/ 238 h 437"/>
                    <a:gd name="T24" fmla="*/ 13 w 550"/>
                    <a:gd name="T25" fmla="*/ 315 h 437"/>
                    <a:gd name="T26" fmla="*/ 22 w 550"/>
                    <a:gd name="T27" fmla="*/ 362 h 437"/>
                    <a:gd name="T28" fmla="*/ 27 w 550"/>
                    <a:gd name="T29" fmla="*/ 377 h 437"/>
                    <a:gd name="T30" fmla="*/ 39 w 550"/>
                    <a:gd name="T31" fmla="*/ 380 h 437"/>
                    <a:gd name="T32" fmla="*/ 61 w 550"/>
                    <a:gd name="T33" fmla="*/ 378 h 437"/>
                    <a:gd name="T34" fmla="*/ 95 w 550"/>
                    <a:gd name="T35" fmla="*/ 372 h 437"/>
                    <a:gd name="T36" fmla="*/ 236 w 550"/>
                    <a:gd name="T37" fmla="*/ 323 h 437"/>
                    <a:gd name="T38" fmla="*/ 275 w 550"/>
                    <a:gd name="T39" fmla="*/ 330 h 437"/>
                    <a:gd name="T40" fmla="*/ 306 w 550"/>
                    <a:gd name="T41" fmla="*/ 341 h 437"/>
                    <a:gd name="T42" fmla="*/ 324 w 550"/>
                    <a:gd name="T43" fmla="*/ 353 h 437"/>
                    <a:gd name="T44" fmla="*/ 358 w 550"/>
                    <a:gd name="T45" fmla="*/ 393 h 437"/>
                    <a:gd name="T46" fmla="*/ 387 w 550"/>
                    <a:gd name="T47" fmla="*/ 430 h 437"/>
                    <a:gd name="T48" fmla="*/ 406 w 550"/>
                    <a:gd name="T49" fmla="*/ 436 h 437"/>
                    <a:gd name="T50" fmla="*/ 435 w 550"/>
                    <a:gd name="T51" fmla="*/ 437 h 437"/>
                    <a:gd name="T52" fmla="*/ 482 w 550"/>
                    <a:gd name="T53" fmla="*/ 406 h 437"/>
                    <a:gd name="T54" fmla="*/ 494 w 550"/>
                    <a:gd name="T55" fmla="*/ 390 h 437"/>
                    <a:gd name="T56" fmla="*/ 507 w 550"/>
                    <a:gd name="T57" fmla="*/ 371 h 437"/>
                    <a:gd name="T58" fmla="*/ 507 w 550"/>
                    <a:gd name="T59" fmla="*/ 333 h 437"/>
                    <a:gd name="T60" fmla="*/ 550 w 550"/>
                    <a:gd name="T61" fmla="*/ 219 h 437"/>
                    <a:gd name="T62" fmla="*/ 519 w 550"/>
                    <a:gd name="T63" fmla="*/ 166 h 437"/>
                    <a:gd name="T64" fmla="*/ 504 w 550"/>
                    <a:gd name="T65" fmla="*/ 146 h 437"/>
                    <a:gd name="T66" fmla="*/ 468 w 550"/>
                    <a:gd name="T67" fmla="*/ 118 h 437"/>
                    <a:gd name="T68" fmla="*/ 435 w 550"/>
                    <a:gd name="T69" fmla="*/ 54 h 437"/>
                    <a:gd name="T70" fmla="*/ 385 w 550"/>
                    <a:gd name="T71" fmla="*/ 82 h 437"/>
                    <a:gd name="T72" fmla="*/ 0 w 550"/>
                    <a:gd name="T73" fmla="*/ 0 h 437"/>
                    <a:gd name="T74" fmla="*/ 550 w 550"/>
                    <a:gd name="T75" fmla="*/ 437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T72" t="T73" r="T74" b="T75"/>
                  <a:pathLst>
                    <a:path w="550" h="437">
                      <a:moveTo>
                        <a:pt x="390" y="92"/>
                      </a:moveTo>
                      <a:lnTo>
                        <a:pt x="293" y="67"/>
                      </a:lnTo>
                      <a:lnTo>
                        <a:pt x="298" y="32"/>
                      </a:lnTo>
                      <a:lnTo>
                        <a:pt x="328" y="32"/>
                      </a:lnTo>
                      <a:lnTo>
                        <a:pt x="328" y="0"/>
                      </a:lnTo>
                      <a:lnTo>
                        <a:pt x="271" y="0"/>
                      </a:lnTo>
                      <a:lnTo>
                        <a:pt x="263" y="3"/>
                      </a:lnTo>
                      <a:lnTo>
                        <a:pt x="253" y="8"/>
                      </a:lnTo>
                      <a:lnTo>
                        <a:pt x="227" y="21"/>
                      </a:lnTo>
                      <a:lnTo>
                        <a:pt x="194" y="42"/>
                      </a:lnTo>
                      <a:lnTo>
                        <a:pt x="167" y="50"/>
                      </a:lnTo>
                      <a:lnTo>
                        <a:pt x="129" y="50"/>
                      </a:lnTo>
                      <a:lnTo>
                        <a:pt x="107" y="82"/>
                      </a:lnTo>
                      <a:lnTo>
                        <a:pt x="96" y="94"/>
                      </a:lnTo>
                      <a:lnTo>
                        <a:pt x="90" y="106"/>
                      </a:lnTo>
                      <a:lnTo>
                        <a:pt x="89" y="110"/>
                      </a:lnTo>
                      <a:lnTo>
                        <a:pt x="87" y="115"/>
                      </a:lnTo>
                      <a:lnTo>
                        <a:pt x="86" y="121"/>
                      </a:lnTo>
                      <a:lnTo>
                        <a:pt x="83" y="125"/>
                      </a:lnTo>
                      <a:lnTo>
                        <a:pt x="73" y="137"/>
                      </a:lnTo>
                      <a:lnTo>
                        <a:pt x="60" y="149"/>
                      </a:lnTo>
                      <a:lnTo>
                        <a:pt x="10" y="149"/>
                      </a:lnTo>
                      <a:lnTo>
                        <a:pt x="0" y="199"/>
                      </a:lnTo>
                      <a:lnTo>
                        <a:pt x="10" y="238"/>
                      </a:lnTo>
                      <a:lnTo>
                        <a:pt x="10" y="296"/>
                      </a:lnTo>
                      <a:lnTo>
                        <a:pt x="13" y="315"/>
                      </a:lnTo>
                      <a:lnTo>
                        <a:pt x="16" y="339"/>
                      </a:lnTo>
                      <a:lnTo>
                        <a:pt x="22" y="362"/>
                      </a:lnTo>
                      <a:lnTo>
                        <a:pt x="25" y="375"/>
                      </a:lnTo>
                      <a:lnTo>
                        <a:pt x="27" y="377"/>
                      </a:lnTo>
                      <a:lnTo>
                        <a:pt x="30" y="378"/>
                      </a:lnTo>
                      <a:lnTo>
                        <a:pt x="39" y="380"/>
                      </a:lnTo>
                      <a:lnTo>
                        <a:pt x="49" y="380"/>
                      </a:lnTo>
                      <a:lnTo>
                        <a:pt x="61" y="378"/>
                      </a:lnTo>
                      <a:lnTo>
                        <a:pt x="84" y="374"/>
                      </a:lnTo>
                      <a:lnTo>
                        <a:pt x="95" y="372"/>
                      </a:lnTo>
                      <a:lnTo>
                        <a:pt x="194" y="348"/>
                      </a:lnTo>
                      <a:lnTo>
                        <a:pt x="236" y="323"/>
                      </a:lnTo>
                      <a:lnTo>
                        <a:pt x="248" y="324"/>
                      </a:lnTo>
                      <a:lnTo>
                        <a:pt x="275" y="330"/>
                      </a:lnTo>
                      <a:lnTo>
                        <a:pt x="290" y="336"/>
                      </a:lnTo>
                      <a:lnTo>
                        <a:pt x="306" y="341"/>
                      </a:lnTo>
                      <a:lnTo>
                        <a:pt x="319" y="348"/>
                      </a:lnTo>
                      <a:lnTo>
                        <a:pt x="324" y="353"/>
                      </a:lnTo>
                      <a:lnTo>
                        <a:pt x="328" y="356"/>
                      </a:lnTo>
                      <a:lnTo>
                        <a:pt x="358" y="393"/>
                      </a:lnTo>
                      <a:lnTo>
                        <a:pt x="382" y="425"/>
                      </a:lnTo>
                      <a:lnTo>
                        <a:pt x="387" y="430"/>
                      </a:lnTo>
                      <a:lnTo>
                        <a:pt x="396" y="434"/>
                      </a:lnTo>
                      <a:lnTo>
                        <a:pt x="406" y="436"/>
                      </a:lnTo>
                      <a:lnTo>
                        <a:pt x="417" y="437"/>
                      </a:lnTo>
                      <a:lnTo>
                        <a:pt x="435" y="437"/>
                      </a:lnTo>
                      <a:lnTo>
                        <a:pt x="443" y="437"/>
                      </a:lnTo>
                      <a:lnTo>
                        <a:pt x="482" y="406"/>
                      </a:lnTo>
                      <a:lnTo>
                        <a:pt x="485" y="401"/>
                      </a:lnTo>
                      <a:lnTo>
                        <a:pt x="494" y="390"/>
                      </a:lnTo>
                      <a:lnTo>
                        <a:pt x="504" y="377"/>
                      </a:lnTo>
                      <a:lnTo>
                        <a:pt x="507" y="371"/>
                      </a:lnTo>
                      <a:lnTo>
                        <a:pt x="507" y="363"/>
                      </a:lnTo>
                      <a:lnTo>
                        <a:pt x="507" y="333"/>
                      </a:lnTo>
                      <a:lnTo>
                        <a:pt x="539" y="283"/>
                      </a:lnTo>
                      <a:lnTo>
                        <a:pt x="550" y="219"/>
                      </a:lnTo>
                      <a:lnTo>
                        <a:pt x="535" y="190"/>
                      </a:lnTo>
                      <a:lnTo>
                        <a:pt x="519" y="166"/>
                      </a:lnTo>
                      <a:lnTo>
                        <a:pt x="512" y="155"/>
                      </a:lnTo>
                      <a:lnTo>
                        <a:pt x="504" y="146"/>
                      </a:lnTo>
                      <a:lnTo>
                        <a:pt x="486" y="131"/>
                      </a:lnTo>
                      <a:lnTo>
                        <a:pt x="468" y="118"/>
                      </a:lnTo>
                      <a:lnTo>
                        <a:pt x="447" y="104"/>
                      </a:lnTo>
                      <a:lnTo>
                        <a:pt x="435" y="54"/>
                      </a:lnTo>
                      <a:lnTo>
                        <a:pt x="382" y="8"/>
                      </a:lnTo>
                      <a:lnTo>
                        <a:pt x="385" y="82"/>
                      </a:lnTo>
                      <a:lnTo>
                        <a:pt x="390" y="92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5" name="Freeform 146"/>
                <p:cNvSpPr>
                  <a:spLocks/>
                </p:cNvSpPr>
                <p:nvPr/>
              </p:nvSpPr>
              <p:spPr bwMode="auto">
                <a:xfrm>
                  <a:off x="385" y="618"/>
                  <a:ext cx="122" cy="65"/>
                </a:xfrm>
                <a:custGeom>
                  <a:avLst/>
                  <a:gdLst>
                    <a:gd name="T0" fmla="*/ 65 w 122"/>
                    <a:gd name="T1" fmla="*/ 65 h 65"/>
                    <a:gd name="T2" fmla="*/ 35 w 122"/>
                    <a:gd name="T3" fmla="*/ 45 h 65"/>
                    <a:gd name="T4" fmla="*/ 0 w 122"/>
                    <a:gd name="T5" fmla="*/ 15 h 65"/>
                    <a:gd name="T6" fmla="*/ 31 w 122"/>
                    <a:gd name="T7" fmla="*/ 0 h 65"/>
                    <a:gd name="T8" fmla="*/ 73 w 122"/>
                    <a:gd name="T9" fmla="*/ 3 h 65"/>
                    <a:gd name="T10" fmla="*/ 122 w 122"/>
                    <a:gd name="T11" fmla="*/ 10 h 65"/>
                    <a:gd name="T12" fmla="*/ 100 w 122"/>
                    <a:gd name="T13" fmla="*/ 38 h 65"/>
                    <a:gd name="T14" fmla="*/ 65 w 122"/>
                    <a:gd name="T15" fmla="*/ 65 h 65"/>
                    <a:gd name="T16" fmla="*/ 0 w 122"/>
                    <a:gd name="T17" fmla="*/ 0 h 65"/>
                    <a:gd name="T18" fmla="*/ 122 w 122"/>
                    <a:gd name="T19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122" h="65">
                      <a:moveTo>
                        <a:pt x="65" y="65"/>
                      </a:moveTo>
                      <a:lnTo>
                        <a:pt x="35" y="45"/>
                      </a:lnTo>
                      <a:lnTo>
                        <a:pt x="0" y="15"/>
                      </a:lnTo>
                      <a:lnTo>
                        <a:pt x="31" y="0"/>
                      </a:lnTo>
                      <a:lnTo>
                        <a:pt x="73" y="3"/>
                      </a:lnTo>
                      <a:lnTo>
                        <a:pt x="122" y="10"/>
                      </a:lnTo>
                      <a:lnTo>
                        <a:pt x="100" y="38"/>
                      </a:lnTo>
                      <a:lnTo>
                        <a:pt x="65" y="6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6" name="Freeform 147"/>
                <p:cNvSpPr>
                  <a:spLocks/>
                </p:cNvSpPr>
                <p:nvPr/>
              </p:nvSpPr>
              <p:spPr bwMode="auto">
                <a:xfrm>
                  <a:off x="746" y="618"/>
                  <a:ext cx="114" cy="117"/>
                </a:xfrm>
                <a:custGeom>
                  <a:avLst/>
                  <a:gdLst>
                    <a:gd name="T0" fmla="*/ 42 w 114"/>
                    <a:gd name="T1" fmla="*/ 117 h 117"/>
                    <a:gd name="T2" fmla="*/ 0 w 114"/>
                    <a:gd name="T3" fmla="*/ 99 h 117"/>
                    <a:gd name="T4" fmla="*/ 42 w 114"/>
                    <a:gd name="T5" fmla="*/ 53 h 117"/>
                    <a:gd name="T6" fmla="*/ 42 w 114"/>
                    <a:gd name="T7" fmla="*/ 3 h 117"/>
                    <a:gd name="T8" fmla="*/ 75 w 114"/>
                    <a:gd name="T9" fmla="*/ 0 h 117"/>
                    <a:gd name="T10" fmla="*/ 114 w 114"/>
                    <a:gd name="T11" fmla="*/ 0 h 117"/>
                    <a:gd name="T12" fmla="*/ 107 w 114"/>
                    <a:gd name="T13" fmla="*/ 53 h 117"/>
                    <a:gd name="T14" fmla="*/ 67 w 114"/>
                    <a:gd name="T15" fmla="*/ 87 h 117"/>
                    <a:gd name="T16" fmla="*/ 42 w 114"/>
                    <a:gd name="T17" fmla="*/ 117 h 117"/>
                    <a:gd name="T18" fmla="*/ 0 w 114"/>
                    <a:gd name="T19" fmla="*/ 0 h 117"/>
                    <a:gd name="T20" fmla="*/ 114 w 114"/>
                    <a:gd name="T2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T18" t="T19" r="T20" b="T21"/>
                  <a:pathLst>
                    <a:path w="114" h="117">
                      <a:moveTo>
                        <a:pt x="42" y="117"/>
                      </a:moveTo>
                      <a:lnTo>
                        <a:pt x="0" y="99"/>
                      </a:lnTo>
                      <a:lnTo>
                        <a:pt x="42" y="53"/>
                      </a:lnTo>
                      <a:lnTo>
                        <a:pt x="42" y="3"/>
                      </a:lnTo>
                      <a:lnTo>
                        <a:pt x="75" y="0"/>
                      </a:lnTo>
                      <a:lnTo>
                        <a:pt x="114" y="0"/>
                      </a:lnTo>
                      <a:lnTo>
                        <a:pt x="107" y="53"/>
                      </a:lnTo>
                      <a:lnTo>
                        <a:pt x="67" y="87"/>
                      </a:lnTo>
                      <a:lnTo>
                        <a:pt x="42" y="117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7" name="Freeform 148"/>
                <p:cNvSpPr>
                  <a:spLocks/>
                </p:cNvSpPr>
                <p:nvPr/>
              </p:nvSpPr>
              <p:spPr bwMode="auto">
                <a:xfrm>
                  <a:off x="830" y="514"/>
                  <a:ext cx="107" cy="84"/>
                </a:xfrm>
                <a:custGeom>
                  <a:avLst/>
                  <a:gdLst>
                    <a:gd name="T0" fmla="*/ 26 w 107"/>
                    <a:gd name="T1" fmla="*/ 77 h 84"/>
                    <a:gd name="T2" fmla="*/ 0 w 107"/>
                    <a:gd name="T3" fmla="*/ 27 h 84"/>
                    <a:gd name="T4" fmla="*/ 26 w 107"/>
                    <a:gd name="T5" fmla="*/ 0 h 84"/>
                    <a:gd name="T6" fmla="*/ 30 w 107"/>
                    <a:gd name="T7" fmla="*/ 3 h 84"/>
                    <a:gd name="T8" fmla="*/ 42 w 107"/>
                    <a:gd name="T9" fmla="*/ 12 h 84"/>
                    <a:gd name="T10" fmla="*/ 57 w 107"/>
                    <a:gd name="T11" fmla="*/ 19 h 84"/>
                    <a:gd name="T12" fmla="*/ 65 w 107"/>
                    <a:gd name="T13" fmla="*/ 22 h 84"/>
                    <a:gd name="T14" fmla="*/ 72 w 107"/>
                    <a:gd name="T15" fmla="*/ 22 h 84"/>
                    <a:gd name="T16" fmla="*/ 86 w 107"/>
                    <a:gd name="T17" fmla="*/ 24 h 84"/>
                    <a:gd name="T18" fmla="*/ 92 w 107"/>
                    <a:gd name="T19" fmla="*/ 25 h 84"/>
                    <a:gd name="T20" fmla="*/ 98 w 107"/>
                    <a:gd name="T21" fmla="*/ 27 h 84"/>
                    <a:gd name="T22" fmla="*/ 102 w 107"/>
                    <a:gd name="T23" fmla="*/ 30 h 84"/>
                    <a:gd name="T24" fmla="*/ 105 w 107"/>
                    <a:gd name="T25" fmla="*/ 35 h 84"/>
                    <a:gd name="T26" fmla="*/ 107 w 107"/>
                    <a:gd name="T27" fmla="*/ 39 h 84"/>
                    <a:gd name="T28" fmla="*/ 107 w 107"/>
                    <a:gd name="T29" fmla="*/ 47 h 84"/>
                    <a:gd name="T30" fmla="*/ 104 w 107"/>
                    <a:gd name="T31" fmla="*/ 53 h 84"/>
                    <a:gd name="T32" fmla="*/ 99 w 107"/>
                    <a:gd name="T33" fmla="*/ 59 h 84"/>
                    <a:gd name="T34" fmla="*/ 95 w 107"/>
                    <a:gd name="T35" fmla="*/ 65 h 84"/>
                    <a:gd name="T36" fmla="*/ 89 w 107"/>
                    <a:gd name="T37" fmla="*/ 71 h 84"/>
                    <a:gd name="T38" fmla="*/ 80 w 107"/>
                    <a:gd name="T39" fmla="*/ 78 h 84"/>
                    <a:gd name="T40" fmla="*/ 75 w 107"/>
                    <a:gd name="T41" fmla="*/ 80 h 84"/>
                    <a:gd name="T42" fmla="*/ 50 w 107"/>
                    <a:gd name="T43" fmla="*/ 84 h 84"/>
                    <a:gd name="T44" fmla="*/ 26 w 107"/>
                    <a:gd name="T45" fmla="*/ 77 h 84"/>
                    <a:gd name="T46" fmla="*/ 0 w 107"/>
                    <a:gd name="T47" fmla="*/ 0 h 84"/>
                    <a:gd name="T48" fmla="*/ 107 w 107"/>
                    <a:gd name="T4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T46" t="T47" r="T48" b="T49"/>
                  <a:pathLst>
                    <a:path w="107" h="84">
                      <a:moveTo>
                        <a:pt x="26" y="77"/>
                      </a:moveTo>
                      <a:lnTo>
                        <a:pt x="0" y="27"/>
                      </a:lnTo>
                      <a:lnTo>
                        <a:pt x="26" y="0"/>
                      </a:lnTo>
                      <a:lnTo>
                        <a:pt x="30" y="3"/>
                      </a:lnTo>
                      <a:lnTo>
                        <a:pt x="42" y="12"/>
                      </a:lnTo>
                      <a:lnTo>
                        <a:pt x="57" y="19"/>
                      </a:lnTo>
                      <a:lnTo>
                        <a:pt x="65" y="22"/>
                      </a:lnTo>
                      <a:lnTo>
                        <a:pt x="72" y="22"/>
                      </a:lnTo>
                      <a:lnTo>
                        <a:pt x="86" y="24"/>
                      </a:lnTo>
                      <a:lnTo>
                        <a:pt x="92" y="25"/>
                      </a:lnTo>
                      <a:lnTo>
                        <a:pt x="98" y="27"/>
                      </a:lnTo>
                      <a:lnTo>
                        <a:pt x="102" y="30"/>
                      </a:lnTo>
                      <a:lnTo>
                        <a:pt x="105" y="35"/>
                      </a:lnTo>
                      <a:lnTo>
                        <a:pt x="107" y="39"/>
                      </a:lnTo>
                      <a:lnTo>
                        <a:pt x="107" y="47"/>
                      </a:lnTo>
                      <a:lnTo>
                        <a:pt x="104" y="53"/>
                      </a:lnTo>
                      <a:lnTo>
                        <a:pt x="99" y="59"/>
                      </a:lnTo>
                      <a:lnTo>
                        <a:pt x="95" y="65"/>
                      </a:lnTo>
                      <a:lnTo>
                        <a:pt x="89" y="71"/>
                      </a:lnTo>
                      <a:lnTo>
                        <a:pt x="80" y="78"/>
                      </a:lnTo>
                      <a:lnTo>
                        <a:pt x="75" y="80"/>
                      </a:lnTo>
                      <a:lnTo>
                        <a:pt x="50" y="84"/>
                      </a:lnTo>
                      <a:lnTo>
                        <a:pt x="26" y="77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mpd="sng">
                  <a:round/>
                  <a:headEnd/>
                  <a:tailEnd/>
                </a:ln>
                <a:scene3d>
                  <a:camera prst="legacyObliqueBottom"/>
                  <a:lightRig rig="legacyFlat2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>
                  <a:flatTx/>
                </a:bodyPr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07" name="Group 64"/>
              <p:cNvGrpSpPr>
                <a:grpSpLocks/>
              </p:cNvGrpSpPr>
              <p:nvPr/>
            </p:nvGrpSpPr>
            <p:grpSpPr bwMode="auto">
              <a:xfrm>
                <a:off x="0" y="0"/>
                <a:ext cx="937" cy="735"/>
                <a:chOff x="0" y="0"/>
                <a:chExt cx="937" cy="735"/>
              </a:xfrm>
            </p:grpSpPr>
            <p:sp>
              <p:nvSpPr>
                <p:cNvPr id="108" name="Freeform 150"/>
                <p:cNvSpPr>
                  <a:spLocks/>
                </p:cNvSpPr>
                <p:nvPr/>
              </p:nvSpPr>
              <p:spPr bwMode="auto">
                <a:xfrm>
                  <a:off x="242" y="0"/>
                  <a:ext cx="273" cy="139"/>
                </a:xfrm>
                <a:custGeom>
                  <a:avLst/>
                  <a:gdLst>
                    <a:gd name="T0" fmla="*/ 86 w 273"/>
                    <a:gd name="T1" fmla="*/ 66 h 139"/>
                    <a:gd name="T2" fmla="*/ 82 w 273"/>
                    <a:gd name="T3" fmla="*/ 44 h 139"/>
                    <a:gd name="T4" fmla="*/ 68 w 273"/>
                    <a:gd name="T5" fmla="*/ 41 h 139"/>
                    <a:gd name="T6" fmla="*/ 38 w 273"/>
                    <a:gd name="T7" fmla="*/ 35 h 139"/>
                    <a:gd name="T8" fmla="*/ 23 w 273"/>
                    <a:gd name="T9" fmla="*/ 30 h 139"/>
                    <a:gd name="T10" fmla="*/ 9 w 273"/>
                    <a:gd name="T11" fmla="*/ 24 h 139"/>
                    <a:gd name="T12" fmla="*/ 5 w 273"/>
                    <a:gd name="T13" fmla="*/ 21 h 139"/>
                    <a:gd name="T14" fmla="*/ 2 w 273"/>
                    <a:gd name="T15" fmla="*/ 17 h 139"/>
                    <a:gd name="T16" fmla="*/ 0 w 273"/>
                    <a:gd name="T17" fmla="*/ 14 h 139"/>
                    <a:gd name="T18" fmla="*/ 2 w 273"/>
                    <a:gd name="T19" fmla="*/ 9 h 139"/>
                    <a:gd name="T20" fmla="*/ 5 w 273"/>
                    <a:gd name="T21" fmla="*/ 5 h 139"/>
                    <a:gd name="T22" fmla="*/ 9 w 273"/>
                    <a:gd name="T23" fmla="*/ 3 h 139"/>
                    <a:gd name="T24" fmla="*/ 14 w 273"/>
                    <a:gd name="T25" fmla="*/ 2 h 139"/>
                    <a:gd name="T26" fmla="*/ 18 w 273"/>
                    <a:gd name="T27" fmla="*/ 0 h 139"/>
                    <a:gd name="T28" fmla="*/ 32 w 273"/>
                    <a:gd name="T29" fmla="*/ 0 h 139"/>
                    <a:gd name="T30" fmla="*/ 44 w 273"/>
                    <a:gd name="T31" fmla="*/ 3 h 139"/>
                    <a:gd name="T32" fmla="*/ 68 w 273"/>
                    <a:gd name="T33" fmla="*/ 9 h 139"/>
                    <a:gd name="T34" fmla="*/ 79 w 273"/>
                    <a:gd name="T35" fmla="*/ 14 h 139"/>
                    <a:gd name="T36" fmla="*/ 140 w 273"/>
                    <a:gd name="T37" fmla="*/ 9 h 139"/>
                    <a:gd name="T38" fmla="*/ 163 w 273"/>
                    <a:gd name="T39" fmla="*/ 44 h 139"/>
                    <a:gd name="T40" fmla="*/ 208 w 273"/>
                    <a:gd name="T41" fmla="*/ 44 h 139"/>
                    <a:gd name="T42" fmla="*/ 223 w 273"/>
                    <a:gd name="T43" fmla="*/ 89 h 139"/>
                    <a:gd name="T44" fmla="*/ 273 w 273"/>
                    <a:gd name="T45" fmla="*/ 116 h 139"/>
                    <a:gd name="T46" fmla="*/ 268 w 273"/>
                    <a:gd name="T47" fmla="*/ 122 h 139"/>
                    <a:gd name="T48" fmla="*/ 261 w 273"/>
                    <a:gd name="T49" fmla="*/ 128 h 139"/>
                    <a:gd name="T50" fmla="*/ 252 w 273"/>
                    <a:gd name="T51" fmla="*/ 134 h 139"/>
                    <a:gd name="T52" fmla="*/ 240 w 273"/>
                    <a:gd name="T53" fmla="*/ 139 h 139"/>
                    <a:gd name="T54" fmla="*/ 232 w 273"/>
                    <a:gd name="T55" fmla="*/ 139 h 139"/>
                    <a:gd name="T56" fmla="*/ 225 w 273"/>
                    <a:gd name="T57" fmla="*/ 139 h 139"/>
                    <a:gd name="T58" fmla="*/ 217 w 273"/>
                    <a:gd name="T59" fmla="*/ 137 h 139"/>
                    <a:gd name="T60" fmla="*/ 208 w 273"/>
                    <a:gd name="T61" fmla="*/ 134 h 139"/>
                    <a:gd name="T62" fmla="*/ 199 w 273"/>
                    <a:gd name="T63" fmla="*/ 130 h 139"/>
                    <a:gd name="T64" fmla="*/ 190 w 273"/>
                    <a:gd name="T65" fmla="*/ 124 h 139"/>
                    <a:gd name="T66" fmla="*/ 174 w 273"/>
                    <a:gd name="T67" fmla="*/ 112 h 139"/>
                    <a:gd name="T68" fmla="*/ 166 w 273"/>
                    <a:gd name="T69" fmla="*/ 106 h 139"/>
                    <a:gd name="T70" fmla="*/ 164 w 273"/>
                    <a:gd name="T71" fmla="*/ 103 h 139"/>
                    <a:gd name="T72" fmla="*/ 166 w 273"/>
                    <a:gd name="T73" fmla="*/ 101 h 139"/>
                    <a:gd name="T74" fmla="*/ 172 w 273"/>
                    <a:gd name="T75" fmla="*/ 103 h 139"/>
                    <a:gd name="T76" fmla="*/ 186 w 273"/>
                    <a:gd name="T77" fmla="*/ 109 h 139"/>
                    <a:gd name="T78" fmla="*/ 158 w 273"/>
                    <a:gd name="T79" fmla="*/ 136 h 139"/>
                    <a:gd name="T80" fmla="*/ 128 w 273"/>
                    <a:gd name="T81" fmla="*/ 113 h 139"/>
                    <a:gd name="T82" fmla="*/ 94 w 273"/>
                    <a:gd name="T83" fmla="*/ 96 h 139"/>
                    <a:gd name="T84" fmla="*/ 74 w 273"/>
                    <a:gd name="T85" fmla="*/ 109 h 139"/>
                    <a:gd name="T86" fmla="*/ 64 w 273"/>
                    <a:gd name="T87" fmla="*/ 78 h 139"/>
                    <a:gd name="T88" fmla="*/ 86 w 273"/>
                    <a:gd name="T89" fmla="*/ 66 h 139"/>
                    <a:gd name="T90" fmla="*/ 0 w 273"/>
                    <a:gd name="T91" fmla="*/ 0 h 139"/>
                    <a:gd name="T92" fmla="*/ 273 w 273"/>
                    <a:gd name="T93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T90" t="T91" r="T92" b="T93"/>
                  <a:pathLst>
                    <a:path w="273" h="139">
                      <a:moveTo>
                        <a:pt x="86" y="66"/>
                      </a:moveTo>
                      <a:lnTo>
                        <a:pt x="82" y="44"/>
                      </a:lnTo>
                      <a:lnTo>
                        <a:pt x="68" y="41"/>
                      </a:lnTo>
                      <a:lnTo>
                        <a:pt x="38" y="35"/>
                      </a:lnTo>
                      <a:lnTo>
                        <a:pt x="23" y="30"/>
                      </a:lnTo>
                      <a:lnTo>
                        <a:pt x="9" y="24"/>
                      </a:lnTo>
                      <a:lnTo>
                        <a:pt x="5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5" y="5"/>
                      </a:lnTo>
                      <a:lnTo>
                        <a:pt x="9" y="3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32" y="0"/>
                      </a:lnTo>
                      <a:lnTo>
                        <a:pt x="44" y="3"/>
                      </a:lnTo>
                      <a:lnTo>
                        <a:pt x="68" y="9"/>
                      </a:lnTo>
                      <a:lnTo>
                        <a:pt x="79" y="14"/>
                      </a:lnTo>
                      <a:lnTo>
                        <a:pt x="140" y="9"/>
                      </a:lnTo>
                      <a:lnTo>
                        <a:pt x="163" y="44"/>
                      </a:lnTo>
                      <a:lnTo>
                        <a:pt x="208" y="44"/>
                      </a:lnTo>
                      <a:lnTo>
                        <a:pt x="223" y="89"/>
                      </a:lnTo>
                      <a:lnTo>
                        <a:pt x="273" y="116"/>
                      </a:lnTo>
                      <a:lnTo>
                        <a:pt x="268" y="122"/>
                      </a:lnTo>
                      <a:lnTo>
                        <a:pt x="261" y="128"/>
                      </a:lnTo>
                      <a:lnTo>
                        <a:pt x="252" y="134"/>
                      </a:lnTo>
                      <a:lnTo>
                        <a:pt x="240" y="139"/>
                      </a:lnTo>
                      <a:lnTo>
                        <a:pt x="232" y="139"/>
                      </a:lnTo>
                      <a:lnTo>
                        <a:pt x="225" y="139"/>
                      </a:lnTo>
                      <a:lnTo>
                        <a:pt x="217" y="137"/>
                      </a:lnTo>
                      <a:lnTo>
                        <a:pt x="208" y="134"/>
                      </a:lnTo>
                      <a:lnTo>
                        <a:pt x="199" y="130"/>
                      </a:lnTo>
                      <a:lnTo>
                        <a:pt x="190" y="124"/>
                      </a:lnTo>
                      <a:lnTo>
                        <a:pt x="174" y="112"/>
                      </a:lnTo>
                      <a:lnTo>
                        <a:pt x="166" y="106"/>
                      </a:lnTo>
                      <a:lnTo>
                        <a:pt x="164" y="103"/>
                      </a:lnTo>
                      <a:lnTo>
                        <a:pt x="166" y="101"/>
                      </a:lnTo>
                      <a:lnTo>
                        <a:pt x="172" y="103"/>
                      </a:lnTo>
                      <a:lnTo>
                        <a:pt x="186" y="109"/>
                      </a:lnTo>
                      <a:lnTo>
                        <a:pt x="158" y="136"/>
                      </a:lnTo>
                      <a:lnTo>
                        <a:pt x="128" y="113"/>
                      </a:lnTo>
                      <a:lnTo>
                        <a:pt x="94" y="96"/>
                      </a:lnTo>
                      <a:lnTo>
                        <a:pt x="74" y="109"/>
                      </a:lnTo>
                      <a:lnTo>
                        <a:pt x="64" y="78"/>
                      </a:lnTo>
                      <a:lnTo>
                        <a:pt x="86" y="66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09" name="Freeform 151"/>
                <p:cNvSpPr>
                  <a:spLocks/>
                </p:cNvSpPr>
                <p:nvPr/>
              </p:nvSpPr>
              <p:spPr bwMode="auto">
                <a:xfrm>
                  <a:off x="0" y="146"/>
                  <a:ext cx="550" cy="437"/>
                </a:xfrm>
                <a:custGeom>
                  <a:avLst/>
                  <a:gdLst>
                    <a:gd name="T0" fmla="*/ 293 w 550"/>
                    <a:gd name="T1" fmla="*/ 67 h 437"/>
                    <a:gd name="T2" fmla="*/ 328 w 550"/>
                    <a:gd name="T3" fmla="*/ 32 h 437"/>
                    <a:gd name="T4" fmla="*/ 271 w 550"/>
                    <a:gd name="T5" fmla="*/ 0 h 437"/>
                    <a:gd name="T6" fmla="*/ 253 w 550"/>
                    <a:gd name="T7" fmla="*/ 8 h 437"/>
                    <a:gd name="T8" fmla="*/ 194 w 550"/>
                    <a:gd name="T9" fmla="*/ 42 h 437"/>
                    <a:gd name="T10" fmla="*/ 129 w 550"/>
                    <a:gd name="T11" fmla="*/ 50 h 437"/>
                    <a:gd name="T12" fmla="*/ 96 w 550"/>
                    <a:gd name="T13" fmla="*/ 94 h 437"/>
                    <a:gd name="T14" fmla="*/ 89 w 550"/>
                    <a:gd name="T15" fmla="*/ 110 h 437"/>
                    <a:gd name="T16" fmla="*/ 86 w 550"/>
                    <a:gd name="T17" fmla="*/ 121 h 437"/>
                    <a:gd name="T18" fmla="*/ 73 w 550"/>
                    <a:gd name="T19" fmla="*/ 137 h 437"/>
                    <a:gd name="T20" fmla="*/ 10 w 550"/>
                    <a:gd name="T21" fmla="*/ 149 h 437"/>
                    <a:gd name="T22" fmla="*/ 10 w 550"/>
                    <a:gd name="T23" fmla="*/ 238 h 437"/>
                    <a:gd name="T24" fmla="*/ 13 w 550"/>
                    <a:gd name="T25" fmla="*/ 315 h 437"/>
                    <a:gd name="T26" fmla="*/ 22 w 550"/>
                    <a:gd name="T27" fmla="*/ 362 h 437"/>
                    <a:gd name="T28" fmla="*/ 27 w 550"/>
                    <a:gd name="T29" fmla="*/ 377 h 437"/>
                    <a:gd name="T30" fmla="*/ 39 w 550"/>
                    <a:gd name="T31" fmla="*/ 380 h 437"/>
                    <a:gd name="T32" fmla="*/ 61 w 550"/>
                    <a:gd name="T33" fmla="*/ 378 h 437"/>
                    <a:gd name="T34" fmla="*/ 95 w 550"/>
                    <a:gd name="T35" fmla="*/ 372 h 437"/>
                    <a:gd name="T36" fmla="*/ 236 w 550"/>
                    <a:gd name="T37" fmla="*/ 323 h 437"/>
                    <a:gd name="T38" fmla="*/ 275 w 550"/>
                    <a:gd name="T39" fmla="*/ 330 h 437"/>
                    <a:gd name="T40" fmla="*/ 306 w 550"/>
                    <a:gd name="T41" fmla="*/ 341 h 437"/>
                    <a:gd name="T42" fmla="*/ 324 w 550"/>
                    <a:gd name="T43" fmla="*/ 353 h 437"/>
                    <a:gd name="T44" fmla="*/ 358 w 550"/>
                    <a:gd name="T45" fmla="*/ 393 h 437"/>
                    <a:gd name="T46" fmla="*/ 387 w 550"/>
                    <a:gd name="T47" fmla="*/ 430 h 437"/>
                    <a:gd name="T48" fmla="*/ 406 w 550"/>
                    <a:gd name="T49" fmla="*/ 436 h 437"/>
                    <a:gd name="T50" fmla="*/ 435 w 550"/>
                    <a:gd name="T51" fmla="*/ 437 h 437"/>
                    <a:gd name="T52" fmla="*/ 482 w 550"/>
                    <a:gd name="T53" fmla="*/ 406 h 437"/>
                    <a:gd name="T54" fmla="*/ 494 w 550"/>
                    <a:gd name="T55" fmla="*/ 390 h 437"/>
                    <a:gd name="T56" fmla="*/ 507 w 550"/>
                    <a:gd name="T57" fmla="*/ 371 h 437"/>
                    <a:gd name="T58" fmla="*/ 507 w 550"/>
                    <a:gd name="T59" fmla="*/ 333 h 437"/>
                    <a:gd name="T60" fmla="*/ 550 w 550"/>
                    <a:gd name="T61" fmla="*/ 219 h 437"/>
                    <a:gd name="T62" fmla="*/ 519 w 550"/>
                    <a:gd name="T63" fmla="*/ 166 h 437"/>
                    <a:gd name="T64" fmla="*/ 504 w 550"/>
                    <a:gd name="T65" fmla="*/ 146 h 437"/>
                    <a:gd name="T66" fmla="*/ 468 w 550"/>
                    <a:gd name="T67" fmla="*/ 118 h 437"/>
                    <a:gd name="T68" fmla="*/ 435 w 550"/>
                    <a:gd name="T69" fmla="*/ 54 h 437"/>
                    <a:gd name="T70" fmla="*/ 385 w 550"/>
                    <a:gd name="T71" fmla="*/ 82 h 437"/>
                    <a:gd name="T72" fmla="*/ 0 w 550"/>
                    <a:gd name="T73" fmla="*/ 0 h 437"/>
                    <a:gd name="T74" fmla="*/ 550 w 550"/>
                    <a:gd name="T75" fmla="*/ 437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T72" t="T73" r="T74" b="T75"/>
                  <a:pathLst>
                    <a:path w="550" h="437">
                      <a:moveTo>
                        <a:pt x="390" y="92"/>
                      </a:moveTo>
                      <a:lnTo>
                        <a:pt x="293" y="67"/>
                      </a:lnTo>
                      <a:lnTo>
                        <a:pt x="298" y="32"/>
                      </a:lnTo>
                      <a:lnTo>
                        <a:pt x="328" y="32"/>
                      </a:lnTo>
                      <a:lnTo>
                        <a:pt x="328" y="0"/>
                      </a:lnTo>
                      <a:lnTo>
                        <a:pt x="271" y="0"/>
                      </a:lnTo>
                      <a:lnTo>
                        <a:pt x="263" y="3"/>
                      </a:lnTo>
                      <a:lnTo>
                        <a:pt x="253" y="8"/>
                      </a:lnTo>
                      <a:lnTo>
                        <a:pt x="227" y="21"/>
                      </a:lnTo>
                      <a:lnTo>
                        <a:pt x="194" y="42"/>
                      </a:lnTo>
                      <a:lnTo>
                        <a:pt x="167" y="50"/>
                      </a:lnTo>
                      <a:lnTo>
                        <a:pt x="129" y="50"/>
                      </a:lnTo>
                      <a:lnTo>
                        <a:pt x="107" y="82"/>
                      </a:lnTo>
                      <a:lnTo>
                        <a:pt x="96" y="94"/>
                      </a:lnTo>
                      <a:lnTo>
                        <a:pt x="90" y="106"/>
                      </a:lnTo>
                      <a:lnTo>
                        <a:pt x="89" y="110"/>
                      </a:lnTo>
                      <a:lnTo>
                        <a:pt x="87" y="115"/>
                      </a:lnTo>
                      <a:lnTo>
                        <a:pt x="86" y="121"/>
                      </a:lnTo>
                      <a:lnTo>
                        <a:pt x="83" y="125"/>
                      </a:lnTo>
                      <a:lnTo>
                        <a:pt x="73" y="137"/>
                      </a:lnTo>
                      <a:lnTo>
                        <a:pt x="60" y="149"/>
                      </a:lnTo>
                      <a:lnTo>
                        <a:pt x="10" y="149"/>
                      </a:lnTo>
                      <a:lnTo>
                        <a:pt x="0" y="199"/>
                      </a:lnTo>
                      <a:lnTo>
                        <a:pt x="10" y="238"/>
                      </a:lnTo>
                      <a:lnTo>
                        <a:pt x="10" y="296"/>
                      </a:lnTo>
                      <a:lnTo>
                        <a:pt x="13" y="315"/>
                      </a:lnTo>
                      <a:lnTo>
                        <a:pt x="16" y="339"/>
                      </a:lnTo>
                      <a:lnTo>
                        <a:pt x="22" y="362"/>
                      </a:lnTo>
                      <a:lnTo>
                        <a:pt x="25" y="375"/>
                      </a:lnTo>
                      <a:lnTo>
                        <a:pt x="27" y="377"/>
                      </a:lnTo>
                      <a:lnTo>
                        <a:pt x="30" y="378"/>
                      </a:lnTo>
                      <a:lnTo>
                        <a:pt x="39" y="380"/>
                      </a:lnTo>
                      <a:lnTo>
                        <a:pt x="49" y="380"/>
                      </a:lnTo>
                      <a:lnTo>
                        <a:pt x="61" y="378"/>
                      </a:lnTo>
                      <a:lnTo>
                        <a:pt x="84" y="374"/>
                      </a:lnTo>
                      <a:lnTo>
                        <a:pt x="95" y="372"/>
                      </a:lnTo>
                      <a:lnTo>
                        <a:pt x="194" y="348"/>
                      </a:lnTo>
                      <a:lnTo>
                        <a:pt x="236" y="323"/>
                      </a:lnTo>
                      <a:lnTo>
                        <a:pt x="248" y="324"/>
                      </a:lnTo>
                      <a:lnTo>
                        <a:pt x="275" y="330"/>
                      </a:lnTo>
                      <a:lnTo>
                        <a:pt x="290" y="336"/>
                      </a:lnTo>
                      <a:lnTo>
                        <a:pt x="306" y="341"/>
                      </a:lnTo>
                      <a:lnTo>
                        <a:pt x="319" y="348"/>
                      </a:lnTo>
                      <a:lnTo>
                        <a:pt x="324" y="353"/>
                      </a:lnTo>
                      <a:lnTo>
                        <a:pt x="328" y="356"/>
                      </a:lnTo>
                      <a:lnTo>
                        <a:pt x="358" y="393"/>
                      </a:lnTo>
                      <a:lnTo>
                        <a:pt x="382" y="425"/>
                      </a:lnTo>
                      <a:lnTo>
                        <a:pt x="387" y="430"/>
                      </a:lnTo>
                      <a:lnTo>
                        <a:pt x="396" y="434"/>
                      </a:lnTo>
                      <a:lnTo>
                        <a:pt x="406" y="436"/>
                      </a:lnTo>
                      <a:lnTo>
                        <a:pt x="417" y="437"/>
                      </a:lnTo>
                      <a:lnTo>
                        <a:pt x="435" y="437"/>
                      </a:lnTo>
                      <a:lnTo>
                        <a:pt x="443" y="437"/>
                      </a:lnTo>
                      <a:lnTo>
                        <a:pt x="482" y="406"/>
                      </a:lnTo>
                      <a:lnTo>
                        <a:pt x="485" y="401"/>
                      </a:lnTo>
                      <a:lnTo>
                        <a:pt x="494" y="390"/>
                      </a:lnTo>
                      <a:lnTo>
                        <a:pt x="504" y="377"/>
                      </a:lnTo>
                      <a:lnTo>
                        <a:pt x="507" y="371"/>
                      </a:lnTo>
                      <a:lnTo>
                        <a:pt x="507" y="363"/>
                      </a:lnTo>
                      <a:lnTo>
                        <a:pt x="507" y="333"/>
                      </a:lnTo>
                      <a:lnTo>
                        <a:pt x="539" y="283"/>
                      </a:lnTo>
                      <a:lnTo>
                        <a:pt x="550" y="219"/>
                      </a:lnTo>
                      <a:lnTo>
                        <a:pt x="535" y="190"/>
                      </a:lnTo>
                      <a:lnTo>
                        <a:pt x="519" y="166"/>
                      </a:lnTo>
                      <a:lnTo>
                        <a:pt x="512" y="155"/>
                      </a:lnTo>
                      <a:lnTo>
                        <a:pt x="504" y="146"/>
                      </a:lnTo>
                      <a:lnTo>
                        <a:pt x="486" y="131"/>
                      </a:lnTo>
                      <a:lnTo>
                        <a:pt x="468" y="118"/>
                      </a:lnTo>
                      <a:lnTo>
                        <a:pt x="447" y="104"/>
                      </a:lnTo>
                      <a:lnTo>
                        <a:pt x="435" y="54"/>
                      </a:lnTo>
                      <a:lnTo>
                        <a:pt x="382" y="8"/>
                      </a:lnTo>
                      <a:lnTo>
                        <a:pt x="385" y="82"/>
                      </a:lnTo>
                      <a:lnTo>
                        <a:pt x="390" y="92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0" name="Freeform 152"/>
                <p:cNvSpPr>
                  <a:spLocks/>
                </p:cNvSpPr>
                <p:nvPr/>
              </p:nvSpPr>
              <p:spPr bwMode="auto">
                <a:xfrm>
                  <a:off x="385" y="618"/>
                  <a:ext cx="122" cy="65"/>
                </a:xfrm>
                <a:custGeom>
                  <a:avLst/>
                  <a:gdLst>
                    <a:gd name="T0" fmla="*/ 65 w 122"/>
                    <a:gd name="T1" fmla="*/ 65 h 65"/>
                    <a:gd name="T2" fmla="*/ 35 w 122"/>
                    <a:gd name="T3" fmla="*/ 45 h 65"/>
                    <a:gd name="T4" fmla="*/ 0 w 122"/>
                    <a:gd name="T5" fmla="*/ 15 h 65"/>
                    <a:gd name="T6" fmla="*/ 31 w 122"/>
                    <a:gd name="T7" fmla="*/ 0 h 65"/>
                    <a:gd name="T8" fmla="*/ 73 w 122"/>
                    <a:gd name="T9" fmla="*/ 3 h 65"/>
                    <a:gd name="T10" fmla="*/ 122 w 122"/>
                    <a:gd name="T11" fmla="*/ 10 h 65"/>
                    <a:gd name="T12" fmla="*/ 100 w 122"/>
                    <a:gd name="T13" fmla="*/ 38 h 65"/>
                    <a:gd name="T14" fmla="*/ 65 w 122"/>
                    <a:gd name="T15" fmla="*/ 65 h 65"/>
                    <a:gd name="T16" fmla="*/ 0 w 122"/>
                    <a:gd name="T17" fmla="*/ 0 h 65"/>
                    <a:gd name="T18" fmla="*/ 122 w 122"/>
                    <a:gd name="T19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122" h="65">
                      <a:moveTo>
                        <a:pt x="65" y="65"/>
                      </a:moveTo>
                      <a:lnTo>
                        <a:pt x="35" y="45"/>
                      </a:lnTo>
                      <a:lnTo>
                        <a:pt x="0" y="15"/>
                      </a:lnTo>
                      <a:lnTo>
                        <a:pt x="31" y="0"/>
                      </a:lnTo>
                      <a:lnTo>
                        <a:pt x="73" y="3"/>
                      </a:lnTo>
                      <a:lnTo>
                        <a:pt x="122" y="10"/>
                      </a:lnTo>
                      <a:lnTo>
                        <a:pt x="100" y="38"/>
                      </a:lnTo>
                      <a:lnTo>
                        <a:pt x="65" y="65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1" name="Freeform 153"/>
                <p:cNvSpPr>
                  <a:spLocks/>
                </p:cNvSpPr>
                <p:nvPr/>
              </p:nvSpPr>
              <p:spPr bwMode="auto">
                <a:xfrm>
                  <a:off x="746" y="618"/>
                  <a:ext cx="114" cy="117"/>
                </a:xfrm>
                <a:custGeom>
                  <a:avLst/>
                  <a:gdLst>
                    <a:gd name="T0" fmla="*/ 42 w 114"/>
                    <a:gd name="T1" fmla="*/ 117 h 117"/>
                    <a:gd name="T2" fmla="*/ 0 w 114"/>
                    <a:gd name="T3" fmla="*/ 99 h 117"/>
                    <a:gd name="T4" fmla="*/ 42 w 114"/>
                    <a:gd name="T5" fmla="*/ 53 h 117"/>
                    <a:gd name="T6" fmla="*/ 42 w 114"/>
                    <a:gd name="T7" fmla="*/ 3 h 117"/>
                    <a:gd name="T8" fmla="*/ 75 w 114"/>
                    <a:gd name="T9" fmla="*/ 0 h 117"/>
                    <a:gd name="T10" fmla="*/ 114 w 114"/>
                    <a:gd name="T11" fmla="*/ 0 h 117"/>
                    <a:gd name="T12" fmla="*/ 107 w 114"/>
                    <a:gd name="T13" fmla="*/ 53 h 117"/>
                    <a:gd name="T14" fmla="*/ 67 w 114"/>
                    <a:gd name="T15" fmla="*/ 87 h 117"/>
                    <a:gd name="T16" fmla="*/ 42 w 114"/>
                    <a:gd name="T17" fmla="*/ 117 h 117"/>
                    <a:gd name="T18" fmla="*/ 0 w 114"/>
                    <a:gd name="T19" fmla="*/ 0 h 117"/>
                    <a:gd name="T20" fmla="*/ 114 w 114"/>
                    <a:gd name="T2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T18" t="T19" r="T20" b="T21"/>
                  <a:pathLst>
                    <a:path w="114" h="117">
                      <a:moveTo>
                        <a:pt x="42" y="117"/>
                      </a:moveTo>
                      <a:lnTo>
                        <a:pt x="0" y="99"/>
                      </a:lnTo>
                      <a:lnTo>
                        <a:pt x="42" y="53"/>
                      </a:lnTo>
                      <a:lnTo>
                        <a:pt x="42" y="3"/>
                      </a:lnTo>
                      <a:lnTo>
                        <a:pt x="75" y="0"/>
                      </a:lnTo>
                      <a:lnTo>
                        <a:pt x="114" y="0"/>
                      </a:lnTo>
                      <a:lnTo>
                        <a:pt x="107" y="53"/>
                      </a:lnTo>
                      <a:lnTo>
                        <a:pt x="67" y="87"/>
                      </a:lnTo>
                      <a:lnTo>
                        <a:pt x="42" y="117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12" name="Freeform 154"/>
                <p:cNvSpPr>
                  <a:spLocks/>
                </p:cNvSpPr>
                <p:nvPr/>
              </p:nvSpPr>
              <p:spPr bwMode="auto">
                <a:xfrm>
                  <a:off x="830" y="514"/>
                  <a:ext cx="107" cy="84"/>
                </a:xfrm>
                <a:custGeom>
                  <a:avLst/>
                  <a:gdLst>
                    <a:gd name="T0" fmla="*/ 26 w 107"/>
                    <a:gd name="T1" fmla="*/ 77 h 84"/>
                    <a:gd name="T2" fmla="*/ 0 w 107"/>
                    <a:gd name="T3" fmla="*/ 27 h 84"/>
                    <a:gd name="T4" fmla="*/ 26 w 107"/>
                    <a:gd name="T5" fmla="*/ 0 h 84"/>
                    <a:gd name="T6" fmla="*/ 30 w 107"/>
                    <a:gd name="T7" fmla="*/ 3 h 84"/>
                    <a:gd name="T8" fmla="*/ 42 w 107"/>
                    <a:gd name="T9" fmla="*/ 12 h 84"/>
                    <a:gd name="T10" fmla="*/ 57 w 107"/>
                    <a:gd name="T11" fmla="*/ 19 h 84"/>
                    <a:gd name="T12" fmla="*/ 65 w 107"/>
                    <a:gd name="T13" fmla="*/ 22 h 84"/>
                    <a:gd name="T14" fmla="*/ 72 w 107"/>
                    <a:gd name="T15" fmla="*/ 22 h 84"/>
                    <a:gd name="T16" fmla="*/ 86 w 107"/>
                    <a:gd name="T17" fmla="*/ 24 h 84"/>
                    <a:gd name="T18" fmla="*/ 92 w 107"/>
                    <a:gd name="T19" fmla="*/ 25 h 84"/>
                    <a:gd name="T20" fmla="*/ 98 w 107"/>
                    <a:gd name="T21" fmla="*/ 27 h 84"/>
                    <a:gd name="T22" fmla="*/ 102 w 107"/>
                    <a:gd name="T23" fmla="*/ 30 h 84"/>
                    <a:gd name="T24" fmla="*/ 105 w 107"/>
                    <a:gd name="T25" fmla="*/ 35 h 84"/>
                    <a:gd name="T26" fmla="*/ 107 w 107"/>
                    <a:gd name="T27" fmla="*/ 39 h 84"/>
                    <a:gd name="T28" fmla="*/ 107 w 107"/>
                    <a:gd name="T29" fmla="*/ 47 h 84"/>
                    <a:gd name="T30" fmla="*/ 104 w 107"/>
                    <a:gd name="T31" fmla="*/ 53 h 84"/>
                    <a:gd name="T32" fmla="*/ 99 w 107"/>
                    <a:gd name="T33" fmla="*/ 59 h 84"/>
                    <a:gd name="T34" fmla="*/ 95 w 107"/>
                    <a:gd name="T35" fmla="*/ 65 h 84"/>
                    <a:gd name="T36" fmla="*/ 89 w 107"/>
                    <a:gd name="T37" fmla="*/ 71 h 84"/>
                    <a:gd name="T38" fmla="*/ 80 w 107"/>
                    <a:gd name="T39" fmla="*/ 78 h 84"/>
                    <a:gd name="T40" fmla="*/ 75 w 107"/>
                    <a:gd name="T41" fmla="*/ 80 h 84"/>
                    <a:gd name="T42" fmla="*/ 50 w 107"/>
                    <a:gd name="T43" fmla="*/ 84 h 84"/>
                    <a:gd name="T44" fmla="*/ 26 w 107"/>
                    <a:gd name="T45" fmla="*/ 77 h 84"/>
                    <a:gd name="T46" fmla="*/ 0 w 107"/>
                    <a:gd name="T47" fmla="*/ 0 h 84"/>
                    <a:gd name="T48" fmla="*/ 107 w 107"/>
                    <a:gd name="T4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T46" t="T47" r="T48" b="T49"/>
                  <a:pathLst>
                    <a:path w="107" h="84">
                      <a:moveTo>
                        <a:pt x="26" y="77"/>
                      </a:moveTo>
                      <a:lnTo>
                        <a:pt x="0" y="27"/>
                      </a:lnTo>
                      <a:lnTo>
                        <a:pt x="26" y="0"/>
                      </a:lnTo>
                      <a:lnTo>
                        <a:pt x="30" y="3"/>
                      </a:lnTo>
                      <a:lnTo>
                        <a:pt x="42" y="12"/>
                      </a:lnTo>
                      <a:lnTo>
                        <a:pt x="57" y="19"/>
                      </a:lnTo>
                      <a:lnTo>
                        <a:pt x="65" y="22"/>
                      </a:lnTo>
                      <a:lnTo>
                        <a:pt x="72" y="22"/>
                      </a:lnTo>
                      <a:lnTo>
                        <a:pt x="86" y="24"/>
                      </a:lnTo>
                      <a:lnTo>
                        <a:pt x="92" y="25"/>
                      </a:lnTo>
                      <a:lnTo>
                        <a:pt x="98" y="27"/>
                      </a:lnTo>
                      <a:lnTo>
                        <a:pt x="102" y="30"/>
                      </a:lnTo>
                      <a:lnTo>
                        <a:pt x="105" y="35"/>
                      </a:lnTo>
                      <a:lnTo>
                        <a:pt x="107" y="39"/>
                      </a:lnTo>
                      <a:lnTo>
                        <a:pt x="107" y="47"/>
                      </a:lnTo>
                      <a:lnTo>
                        <a:pt x="104" y="53"/>
                      </a:lnTo>
                      <a:lnTo>
                        <a:pt x="99" y="59"/>
                      </a:lnTo>
                      <a:lnTo>
                        <a:pt x="95" y="65"/>
                      </a:lnTo>
                      <a:lnTo>
                        <a:pt x="89" y="71"/>
                      </a:lnTo>
                      <a:lnTo>
                        <a:pt x="80" y="78"/>
                      </a:lnTo>
                      <a:lnTo>
                        <a:pt x="75" y="80"/>
                      </a:lnTo>
                      <a:lnTo>
                        <a:pt x="50" y="84"/>
                      </a:lnTo>
                      <a:lnTo>
                        <a:pt x="26" y="77"/>
                      </a:lnTo>
                      <a:close/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94" name="AutoShape 155"/>
            <p:cNvSpPr>
              <a:spLocks noChangeArrowheads="1"/>
            </p:cNvSpPr>
            <p:nvPr/>
          </p:nvSpPr>
          <p:spPr bwMode="auto">
            <a:xfrm>
              <a:off x="4051300" y="285749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Europe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5" name="AutoShape 156"/>
            <p:cNvSpPr>
              <a:spLocks noChangeArrowheads="1"/>
            </p:cNvSpPr>
            <p:nvPr/>
          </p:nvSpPr>
          <p:spPr bwMode="auto">
            <a:xfrm>
              <a:off x="6985000" y="2806699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Asia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6" name="AutoShape 157"/>
            <p:cNvSpPr>
              <a:spLocks noChangeArrowheads="1"/>
            </p:cNvSpPr>
            <p:nvPr/>
          </p:nvSpPr>
          <p:spPr bwMode="auto">
            <a:xfrm>
              <a:off x="3168650" y="4533899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Africa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7" name="AutoShape 158"/>
            <p:cNvSpPr>
              <a:spLocks noChangeArrowheads="1"/>
            </p:cNvSpPr>
            <p:nvPr/>
          </p:nvSpPr>
          <p:spPr bwMode="auto">
            <a:xfrm>
              <a:off x="6138863" y="4678362"/>
              <a:ext cx="1584325" cy="287337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Australia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8" name="Oval 159"/>
            <p:cNvSpPr>
              <a:spLocks noChangeArrowheads="1"/>
            </p:cNvSpPr>
            <p:nvPr/>
          </p:nvSpPr>
          <p:spPr bwMode="auto">
            <a:xfrm>
              <a:off x="6211888" y="2085974"/>
              <a:ext cx="144462" cy="144463"/>
            </a:xfrm>
            <a:prstGeom prst="ellipse">
              <a:avLst/>
            </a:prstGeom>
            <a:solidFill>
              <a:srgbClr val="FF66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9" name="Oval 160"/>
            <p:cNvSpPr>
              <a:spLocks noChangeArrowheads="1"/>
            </p:cNvSpPr>
            <p:nvPr/>
          </p:nvSpPr>
          <p:spPr bwMode="auto">
            <a:xfrm>
              <a:off x="4770438" y="1509712"/>
              <a:ext cx="144462" cy="144462"/>
            </a:xfrm>
            <a:prstGeom prst="ellipse">
              <a:avLst/>
            </a:prstGeom>
            <a:solidFill>
              <a:srgbClr val="FF66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0" name="Oval 161"/>
            <p:cNvSpPr>
              <a:spLocks noChangeArrowheads="1"/>
            </p:cNvSpPr>
            <p:nvPr/>
          </p:nvSpPr>
          <p:spPr bwMode="auto">
            <a:xfrm>
              <a:off x="4554538" y="3022599"/>
              <a:ext cx="144462" cy="144463"/>
            </a:xfrm>
            <a:prstGeom prst="ellipse">
              <a:avLst/>
            </a:prstGeom>
            <a:solidFill>
              <a:srgbClr val="FF66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Oval 162"/>
            <p:cNvSpPr>
              <a:spLocks noChangeArrowheads="1"/>
            </p:cNvSpPr>
            <p:nvPr/>
          </p:nvSpPr>
          <p:spPr bwMode="auto">
            <a:xfrm>
              <a:off x="6859588" y="3597274"/>
              <a:ext cx="144462" cy="144463"/>
            </a:xfrm>
            <a:prstGeom prst="ellipse">
              <a:avLst/>
            </a:prstGeom>
            <a:solidFill>
              <a:srgbClr val="FF6600"/>
            </a:soli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102" name="AutoShape 163"/>
            <p:cNvCxnSpPr>
              <a:cxnSpLocks noChangeShapeType="1"/>
            </p:cNvCxnSpPr>
            <p:nvPr/>
          </p:nvCxnSpPr>
          <p:spPr bwMode="auto">
            <a:xfrm>
              <a:off x="4843463" y="573087"/>
              <a:ext cx="0" cy="927100"/>
            </a:xfrm>
            <a:prstGeom prst="straightConnector1">
              <a:avLst/>
            </a:prstGeom>
            <a:noFill/>
            <a:ln w="952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" name="AutoShape 164"/>
            <p:cNvCxnSpPr>
              <a:cxnSpLocks noChangeShapeType="1"/>
            </p:cNvCxnSpPr>
            <p:nvPr/>
          </p:nvCxnSpPr>
          <p:spPr bwMode="auto">
            <a:xfrm>
              <a:off x="6335713" y="2219324"/>
              <a:ext cx="649287" cy="731838"/>
            </a:xfrm>
            <a:prstGeom prst="straightConnector1">
              <a:avLst/>
            </a:prstGeom>
            <a:noFill/>
            <a:ln w="952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" name="AutoShape 165"/>
            <p:cNvCxnSpPr>
              <a:cxnSpLocks noChangeShapeType="1"/>
            </p:cNvCxnSpPr>
            <p:nvPr/>
          </p:nvCxnSpPr>
          <p:spPr bwMode="auto">
            <a:xfrm flipH="1">
              <a:off x="6931025" y="3751262"/>
              <a:ext cx="1588" cy="927100"/>
            </a:xfrm>
            <a:prstGeom prst="straightConnector1">
              <a:avLst/>
            </a:prstGeom>
            <a:noFill/>
            <a:ln w="952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5" name="AutoShape 166"/>
            <p:cNvCxnSpPr>
              <a:cxnSpLocks noChangeShapeType="1"/>
            </p:cNvCxnSpPr>
            <p:nvPr/>
          </p:nvCxnSpPr>
          <p:spPr bwMode="auto">
            <a:xfrm flipH="1">
              <a:off x="3960813" y="3155949"/>
              <a:ext cx="614362" cy="1377950"/>
            </a:xfrm>
            <a:prstGeom prst="straightConnector1">
              <a:avLst/>
            </a:prstGeom>
            <a:noFill/>
            <a:ln w="952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642380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2"/>
          <p:cNvGrpSpPr>
            <a:grpSpLocks/>
          </p:cNvGrpSpPr>
          <p:nvPr/>
        </p:nvGrpSpPr>
        <p:grpSpPr bwMode="auto">
          <a:xfrm>
            <a:off x="395288" y="1843088"/>
            <a:ext cx="8388350" cy="3673475"/>
            <a:chOff x="0" y="0"/>
            <a:chExt cx="5284" cy="2314"/>
          </a:xfrm>
        </p:grpSpPr>
        <p:sp>
          <p:nvSpPr>
            <p:cNvPr id="77" name="Oval 504"/>
            <p:cNvSpPr>
              <a:spLocks noChangeArrowheads="1"/>
            </p:cNvSpPr>
            <p:nvPr/>
          </p:nvSpPr>
          <p:spPr bwMode="auto">
            <a:xfrm>
              <a:off x="3674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8" name="Oval 505"/>
            <p:cNvSpPr>
              <a:spLocks noChangeArrowheads="1"/>
            </p:cNvSpPr>
            <p:nvPr/>
          </p:nvSpPr>
          <p:spPr bwMode="auto">
            <a:xfrm>
              <a:off x="4189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Oval 506"/>
            <p:cNvSpPr>
              <a:spLocks noChangeArrowheads="1"/>
            </p:cNvSpPr>
            <p:nvPr/>
          </p:nvSpPr>
          <p:spPr bwMode="auto">
            <a:xfrm>
              <a:off x="1905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80" name="Oval 507"/>
            <p:cNvSpPr>
              <a:spLocks noChangeArrowheads="1"/>
            </p:cNvSpPr>
            <p:nvPr/>
          </p:nvSpPr>
          <p:spPr bwMode="auto">
            <a:xfrm>
              <a:off x="2420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1" name="AutoShape 508"/>
            <p:cNvSpPr>
              <a:spLocks noChangeArrowheads="1"/>
            </p:cNvSpPr>
            <p:nvPr/>
          </p:nvSpPr>
          <p:spPr bwMode="auto">
            <a:xfrm>
              <a:off x="1815" y="974"/>
              <a:ext cx="1655" cy="1340"/>
            </a:xfrm>
            <a:prstGeom prst="roundRect">
              <a:avLst>
                <a:gd name="adj" fmla="val 5074"/>
              </a:avLst>
            </a:prstGeom>
            <a:solidFill>
              <a:srgbClr val="FFFFFF"/>
            </a:solidFill>
            <a:ln w="57150" cmpd="sng">
              <a:solidFill>
                <a:srgbClr val="99CC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2" name="AutoShape 509"/>
            <p:cNvSpPr>
              <a:spLocks noChangeArrowheads="1"/>
            </p:cNvSpPr>
            <p:nvPr/>
          </p:nvSpPr>
          <p:spPr bwMode="auto">
            <a:xfrm>
              <a:off x="3584" y="974"/>
              <a:ext cx="1655" cy="1340"/>
            </a:xfrm>
            <a:prstGeom prst="roundRect">
              <a:avLst>
                <a:gd name="adj" fmla="val 5074"/>
              </a:avLst>
            </a:prstGeom>
            <a:solidFill>
              <a:srgbClr val="FFFFFF"/>
            </a:solidFill>
            <a:ln w="57150" cmpd="sng">
              <a:solidFill>
                <a:srgbClr val="0099C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3" name="Oval 510"/>
            <p:cNvSpPr>
              <a:spLocks noChangeArrowheads="1"/>
            </p:cNvSpPr>
            <p:nvPr/>
          </p:nvSpPr>
          <p:spPr bwMode="auto">
            <a:xfrm>
              <a:off x="204" y="937"/>
              <a:ext cx="1315" cy="46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Oval 511"/>
            <p:cNvSpPr>
              <a:spLocks noChangeArrowheads="1"/>
            </p:cNvSpPr>
            <p:nvPr/>
          </p:nvSpPr>
          <p:spPr bwMode="auto">
            <a:xfrm>
              <a:off x="136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85" name="Oval 512"/>
            <p:cNvSpPr>
              <a:spLocks noChangeArrowheads="1"/>
            </p:cNvSpPr>
            <p:nvPr/>
          </p:nvSpPr>
          <p:spPr bwMode="auto">
            <a:xfrm>
              <a:off x="651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AutoShape 513"/>
            <p:cNvSpPr>
              <a:spLocks noChangeArrowheads="1"/>
            </p:cNvSpPr>
            <p:nvPr/>
          </p:nvSpPr>
          <p:spPr bwMode="auto">
            <a:xfrm>
              <a:off x="46" y="975"/>
              <a:ext cx="1655" cy="1339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cmpd="sng">
              <a:solidFill>
                <a:srgbClr val="F69D2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87" name="Group 13"/>
            <p:cNvGrpSpPr>
              <a:grpSpLocks/>
            </p:cNvGrpSpPr>
            <p:nvPr/>
          </p:nvGrpSpPr>
          <p:grpSpPr bwMode="auto">
            <a:xfrm>
              <a:off x="1769" y="1135"/>
              <a:ext cx="1746" cy="385"/>
              <a:chOff x="0" y="0"/>
              <a:chExt cx="1746" cy="250"/>
            </a:xfrm>
          </p:grpSpPr>
          <p:sp>
            <p:nvSpPr>
              <p:cNvPr id="146" name="AutoShape 515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47" name="Group 15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48" name="AutoShape 5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CC00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49" name="Oval 518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88" name="Group 18"/>
            <p:cNvGrpSpPr>
              <a:grpSpLocks/>
            </p:cNvGrpSpPr>
            <p:nvPr/>
          </p:nvGrpSpPr>
          <p:grpSpPr bwMode="auto">
            <a:xfrm>
              <a:off x="1769" y="1475"/>
              <a:ext cx="1746" cy="407"/>
              <a:chOff x="0" y="0"/>
              <a:chExt cx="1746" cy="250"/>
            </a:xfrm>
          </p:grpSpPr>
          <p:sp>
            <p:nvSpPr>
              <p:cNvPr id="142" name="AutoShape 520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43" name="Group 20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44" name="AutoShape 5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CC00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45" name="Oval 523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89" name="Group 23"/>
            <p:cNvGrpSpPr>
              <a:grpSpLocks/>
            </p:cNvGrpSpPr>
            <p:nvPr/>
          </p:nvGrpSpPr>
          <p:grpSpPr bwMode="auto">
            <a:xfrm>
              <a:off x="1769" y="1837"/>
              <a:ext cx="1746" cy="386"/>
              <a:chOff x="0" y="0"/>
              <a:chExt cx="1746" cy="250"/>
            </a:xfrm>
          </p:grpSpPr>
          <p:sp>
            <p:nvSpPr>
              <p:cNvPr id="138" name="AutoShape 525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39" name="Group 25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40" name="AutoShape 52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CC00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41" name="Oval 528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90" name="Group 28"/>
            <p:cNvGrpSpPr>
              <a:grpSpLocks/>
            </p:cNvGrpSpPr>
            <p:nvPr/>
          </p:nvGrpSpPr>
          <p:grpSpPr bwMode="auto">
            <a:xfrm>
              <a:off x="3538" y="1135"/>
              <a:ext cx="1746" cy="385"/>
              <a:chOff x="0" y="0"/>
              <a:chExt cx="1746" cy="250"/>
            </a:xfrm>
          </p:grpSpPr>
          <p:sp>
            <p:nvSpPr>
              <p:cNvPr id="134" name="AutoShape 530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35" name="Group 30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36" name="AutoShape 53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37" name="Oval 533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91" name="Group 33"/>
            <p:cNvGrpSpPr>
              <a:grpSpLocks/>
            </p:cNvGrpSpPr>
            <p:nvPr/>
          </p:nvGrpSpPr>
          <p:grpSpPr bwMode="auto">
            <a:xfrm>
              <a:off x="3538" y="1475"/>
              <a:ext cx="1746" cy="407"/>
              <a:chOff x="0" y="0"/>
              <a:chExt cx="1746" cy="250"/>
            </a:xfrm>
          </p:grpSpPr>
          <p:sp>
            <p:nvSpPr>
              <p:cNvPr id="130" name="AutoShape 535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31" name="Group 35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32" name="AutoShape 53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33" name="Oval 538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92" name="Group 38"/>
            <p:cNvGrpSpPr>
              <a:grpSpLocks/>
            </p:cNvGrpSpPr>
            <p:nvPr/>
          </p:nvGrpSpPr>
          <p:grpSpPr bwMode="auto">
            <a:xfrm>
              <a:off x="3538" y="1837"/>
              <a:ext cx="1746" cy="386"/>
              <a:chOff x="0" y="0"/>
              <a:chExt cx="1746" cy="250"/>
            </a:xfrm>
          </p:grpSpPr>
          <p:sp>
            <p:nvSpPr>
              <p:cNvPr id="126" name="AutoShape 540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27" name="Group 40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28" name="AutoShape 54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CC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29" name="Oval 543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93" name="WordArt 544"/>
            <p:cNvSpPr>
              <a:spLocks noChangeArrowheads="1" noChangeShapeType="1" noTextEdit="1"/>
            </p:cNvSpPr>
            <p:nvPr/>
          </p:nvSpPr>
          <p:spPr bwMode="auto">
            <a:xfrm>
              <a:off x="2132" y="1587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94" name="WordArt 545"/>
            <p:cNvSpPr>
              <a:spLocks noChangeArrowheads="1" noChangeShapeType="1" noTextEdit="1"/>
            </p:cNvSpPr>
            <p:nvPr/>
          </p:nvSpPr>
          <p:spPr bwMode="auto">
            <a:xfrm>
              <a:off x="2132" y="1248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95" name="WordArt 546"/>
            <p:cNvSpPr>
              <a:spLocks noChangeArrowheads="1" noChangeShapeType="1" noTextEdit="1"/>
            </p:cNvSpPr>
            <p:nvPr/>
          </p:nvSpPr>
          <p:spPr bwMode="auto">
            <a:xfrm>
              <a:off x="2132" y="1929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96" name="WordArt 547"/>
            <p:cNvSpPr>
              <a:spLocks noChangeArrowheads="1" noChangeShapeType="1" noTextEdit="1"/>
            </p:cNvSpPr>
            <p:nvPr/>
          </p:nvSpPr>
          <p:spPr bwMode="auto">
            <a:xfrm>
              <a:off x="3901" y="1587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97" name="WordArt 548"/>
            <p:cNvSpPr>
              <a:spLocks noChangeArrowheads="1" noChangeShapeType="1" noTextEdit="1"/>
            </p:cNvSpPr>
            <p:nvPr/>
          </p:nvSpPr>
          <p:spPr bwMode="auto">
            <a:xfrm>
              <a:off x="3901" y="1248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98" name="WordArt 549"/>
            <p:cNvSpPr>
              <a:spLocks noChangeArrowheads="1" noChangeShapeType="1" noTextEdit="1"/>
            </p:cNvSpPr>
            <p:nvPr/>
          </p:nvSpPr>
          <p:spPr bwMode="auto">
            <a:xfrm>
              <a:off x="3901" y="1929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grpSp>
          <p:nvGrpSpPr>
            <p:cNvPr id="99" name="Group 49"/>
            <p:cNvGrpSpPr>
              <a:grpSpLocks/>
            </p:cNvGrpSpPr>
            <p:nvPr/>
          </p:nvGrpSpPr>
          <p:grpSpPr bwMode="auto">
            <a:xfrm>
              <a:off x="499" y="454"/>
              <a:ext cx="728" cy="265"/>
              <a:chOff x="0" y="0"/>
              <a:chExt cx="728" cy="265"/>
            </a:xfrm>
          </p:grpSpPr>
          <p:sp>
            <p:nvSpPr>
              <p:cNvPr id="124" name="WordArt 5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25" name="WordArt 5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100" name="Group 52"/>
            <p:cNvGrpSpPr>
              <a:grpSpLocks/>
            </p:cNvGrpSpPr>
            <p:nvPr/>
          </p:nvGrpSpPr>
          <p:grpSpPr bwMode="auto">
            <a:xfrm>
              <a:off x="2268" y="454"/>
              <a:ext cx="728" cy="265"/>
              <a:chOff x="0" y="0"/>
              <a:chExt cx="728" cy="265"/>
            </a:xfrm>
          </p:grpSpPr>
          <p:sp>
            <p:nvSpPr>
              <p:cNvPr id="122" name="WordArt 5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23" name="WordArt 5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101" name="Group 55"/>
            <p:cNvGrpSpPr>
              <a:grpSpLocks/>
            </p:cNvGrpSpPr>
            <p:nvPr/>
          </p:nvGrpSpPr>
          <p:grpSpPr bwMode="auto">
            <a:xfrm>
              <a:off x="4083" y="454"/>
              <a:ext cx="728" cy="265"/>
              <a:chOff x="0" y="0"/>
              <a:chExt cx="728" cy="265"/>
            </a:xfrm>
          </p:grpSpPr>
          <p:sp>
            <p:nvSpPr>
              <p:cNvPr id="120" name="WordArt 5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21" name="WordArt 5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102" name="Group 58"/>
            <p:cNvGrpSpPr>
              <a:grpSpLocks/>
            </p:cNvGrpSpPr>
            <p:nvPr/>
          </p:nvGrpSpPr>
          <p:grpSpPr bwMode="auto">
            <a:xfrm>
              <a:off x="0" y="1135"/>
              <a:ext cx="1746" cy="385"/>
              <a:chOff x="0" y="0"/>
              <a:chExt cx="1746" cy="250"/>
            </a:xfrm>
          </p:grpSpPr>
          <p:sp>
            <p:nvSpPr>
              <p:cNvPr id="116" name="AutoShape 560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17" name="Group 60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18" name="AutoShape 56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9D26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19" name="Oval 563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103" name="Group 63"/>
            <p:cNvGrpSpPr>
              <a:grpSpLocks/>
            </p:cNvGrpSpPr>
            <p:nvPr/>
          </p:nvGrpSpPr>
          <p:grpSpPr bwMode="auto">
            <a:xfrm>
              <a:off x="0" y="1475"/>
              <a:ext cx="1746" cy="407"/>
              <a:chOff x="0" y="0"/>
              <a:chExt cx="1746" cy="250"/>
            </a:xfrm>
          </p:grpSpPr>
          <p:sp>
            <p:nvSpPr>
              <p:cNvPr id="112" name="AutoShape 565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13" name="Group 65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14" name="AutoShape 56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9D26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15" name="Oval 568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grpSp>
          <p:nvGrpSpPr>
            <p:cNvPr id="104" name="Group 68"/>
            <p:cNvGrpSpPr>
              <a:grpSpLocks/>
            </p:cNvGrpSpPr>
            <p:nvPr/>
          </p:nvGrpSpPr>
          <p:grpSpPr bwMode="auto">
            <a:xfrm>
              <a:off x="0" y="1837"/>
              <a:ext cx="1746" cy="386"/>
              <a:chOff x="0" y="0"/>
              <a:chExt cx="1746" cy="250"/>
            </a:xfrm>
          </p:grpSpPr>
          <p:sp>
            <p:nvSpPr>
              <p:cNvPr id="108" name="AutoShape 570"/>
              <p:cNvSpPr>
                <a:spLocks noChangeArrowheads="1"/>
              </p:cNvSpPr>
              <p:nvPr/>
            </p:nvSpPr>
            <p:spPr bwMode="auto">
              <a:xfrm>
                <a:off x="0" y="126"/>
                <a:ext cx="1746" cy="12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6C6C6C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09" name="Group 70"/>
              <p:cNvGrpSpPr>
                <a:grpSpLocks/>
              </p:cNvGrpSpPr>
              <p:nvPr/>
            </p:nvGrpSpPr>
            <p:grpSpPr bwMode="auto">
              <a:xfrm>
                <a:off x="152" y="0"/>
                <a:ext cx="1450" cy="182"/>
                <a:chOff x="0" y="0"/>
                <a:chExt cx="4717" cy="499"/>
              </a:xfrm>
            </p:grpSpPr>
            <p:sp>
              <p:nvSpPr>
                <p:cNvPr id="110" name="AutoShape 57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17" cy="4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9D26">
                    <a:alpha val="5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endParaRPr>
                </a:p>
              </p:txBody>
            </p:sp>
            <p:sp>
              <p:nvSpPr>
                <p:cNvPr id="111" name="Oval 573"/>
                <p:cNvSpPr>
                  <a:spLocks noChangeArrowheads="1"/>
                </p:cNvSpPr>
                <p:nvPr/>
              </p:nvSpPr>
              <p:spPr bwMode="auto">
                <a:xfrm flipV="1">
                  <a:off x="232" y="39"/>
                  <a:ext cx="4253" cy="1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105" name="WordArt 574"/>
            <p:cNvSpPr>
              <a:spLocks noChangeArrowheads="1" noChangeShapeType="1" noTextEdit="1"/>
            </p:cNvSpPr>
            <p:nvPr/>
          </p:nvSpPr>
          <p:spPr bwMode="auto">
            <a:xfrm>
              <a:off x="363" y="1587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106" name="WordArt 575"/>
            <p:cNvSpPr>
              <a:spLocks noChangeArrowheads="1" noChangeShapeType="1" noTextEdit="1"/>
            </p:cNvSpPr>
            <p:nvPr/>
          </p:nvSpPr>
          <p:spPr bwMode="auto">
            <a:xfrm>
              <a:off x="363" y="1248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107" name="WordArt 576"/>
            <p:cNvSpPr>
              <a:spLocks noChangeArrowheads="1" noChangeShapeType="1" noTextEdit="1"/>
            </p:cNvSpPr>
            <p:nvPr/>
          </p:nvSpPr>
          <p:spPr bwMode="auto">
            <a:xfrm>
              <a:off x="363" y="1929"/>
              <a:ext cx="1043" cy="7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CONTENTS</a:t>
              </a:r>
              <a:endParaRPr kumimoji="0" lang="zh-CN" altLang="en-US" sz="1000" b="1" i="0" u="none" strike="noStrike" kern="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2584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679"/>
          <p:cNvSpPr>
            <a:spLocks noChangeArrowheads="1"/>
          </p:cNvSpPr>
          <p:nvPr/>
        </p:nvSpPr>
        <p:spPr bwMode="auto">
          <a:xfrm>
            <a:off x="431800" y="1268413"/>
            <a:ext cx="8280400" cy="2232025"/>
          </a:xfrm>
          <a:prstGeom prst="roundRect">
            <a:avLst>
              <a:gd name="adj" fmla="val 4319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5" name="AutoShape 680"/>
          <p:cNvSpPr>
            <a:spLocks noChangeArrowheads="1"/>
          </p:cNvSpPr>
          <p:nvPr/>
        </p:nvSpPr>
        <p:spPr bwMode="auto">
          <a:xfrm>
            <a:off x="684213" y="1590675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5E0CF"/>
              </a:gs>
              <a:gs pos="100000">
                <a:srgbClr val="F5E0C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5E0CF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" name="AutoShape 681"/>
          <p:cNvSpPr>
            <a:spLocks noChangeArrowheads="1"/>
          </p:cNvSpPr>
          <p:nvPr/>
        </p:nvSpPr>
        <p:spPr bwMode="auto">
          <a:xfrm>
            <a:off x="684213" y="1484313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5E0CF"/>
              </a:gs>
              <a:gs pos="100000">
                <a:srgbClr val="F5E0C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5E0CF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7" name="AutoShape 682"/>
          <p:cNvSpPr>
            <a:spLocks noChangeArrowheads="1"/>
          </p:cNvSpPr>
          <p:nvPr/>
        </p:nvSpPr>
        <p:spPr bwMode="auto">
          <a:xfrm>
            <a:off x="720725" y="1519238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8" name="AutoShape 683"/>
          <p:cNvSpPr>
            <a:spLocks noChangeArrowheads="1"/>
          </p:cNvSpPr>
          <p:nvPr/>
        </p:nvSpPr>
        <p:spPr bwMode="auto">
          <a:xfrm>
            <a:off x="3348038" y="1590675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E3F6C2"/>
              </a:gs>
              <a:gs pos="100000">
                <a:srgbClr val="E3F6C2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E3F6C2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9" name="AutoShape 684"/>
          <p:cNvSpPr>
            <a:spLocks noChangeArrowheads="1"/>
          </p:cNvSpPr>
          <p:nvPr/>
        </p:nvSpPr>
        <p:spPr bwMode="auto">
          <a:xfrm>
            <a:off x="3348038" y="1484313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E3F6C2"/>
              </a:gs>
              <a:gs pos="100000">
                <a:srgbClr val="E3F6C2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E3F6C2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0" name="AutoShape 685"/>
          <p:cNvSpPr>
            <a:spLocks noChangeArrowheads="1"/>
          </p:cNvSpPr>
          <p:nvPr/>
        </p:nvSpPr>
        <p:spPr bwMode="auto">
          <a:xfrm>
            <a:off x="3384550" y="1519238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99CC00"/>
              </a:gs>
              <a:gs pos="100000">
                <a:srgbClr val="7DA7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" name="AutoShape 686"/>
          <p:cNvSpPr>
            <a:spLocks noChangeArrowheads="1"/>
          </p:cNvSpPr>
          <p:nvPr/>
        </p:nvSpPr>
        <p:spPr bwMode="auto">
          <a:xfrm>
            <a:off x="6011863" y="1590675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2" name="AutoShape 687"/>
          <p:cNvSpPr>
            <a:spLocks noChangeArrowheads="1"/>
          </p:cNvSpPr>
          <p:nvPr/>
        </p:nvSpPr>
        <p:spPr bwMode="auto">
          <a:xfrm>
            <a:off x="6011863" y="1484313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3" name="AutoShape 688"/>
          <p:cNvSpPr>
            <a:spLocks noChangeArrowheads="1"/>
          </p:cNvSpPr>
          <p:nvPr/>
        </p:nvSpPr>
        <p:spPr bwMode="auto">
          <a:xfrm>
            <a:off x="6048375" y="1519238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4" name="AutoShape 689"/>
          <p:cNvSpPr>
            <a:spLocks noChangeArrowheads="1"/>
          </p:cNvSpPr>
          <p:nvPr/>
        </p:nvSpPr>
        <p:spPr bwMode="auto">
          <a:xfrm>
            <a:off x="431800" y="3681413"/>
            <a:ext cx="8280400" cy="2411412"/>
          </a:xfrm>
          <a:prstGeom prst="roundRect">
            <a:avLst>
              <a:gd name="adj" fmla="val 5620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5" name="AutoShape 690"/>
          <p:cNvSpPr>
            <a:spLocks noChangeArrowheads="1"/>
          </p:cNvSpPr>
          <p:nvPr/>
        </p:nvSpPr>
        <p:spPr bwMode="auto">
          <a:xfrm>
            <a:off x="684213" y="5556250"/>
            <a:ext cx="7775575" cy="3571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46" name="AutoShape 691"/>
          <p:cNvSpPr>
            <a:spLocks noChangeArrowheads="1"/>
          </p:cNvSpPr>
          <p:nvPr/>
        </p:nvSpPr>
        <p:spPr bwMode="auto">
          <a:xfrm>
            <a:off x="684213" y="5162550"/>
            <a:ext cx="7775575" cy="357188"/>
          </a:xfrm>
          <a:prstGeom prst="roundRect">
            <a:avLst>
              <a:gd name="adj" fmla="val 50000"/>
            </a:avLst>
          </a:prstGeom>
          <a:solidFill>
            <a:srgbClr val="FF99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47" name="AutoShape 692"/>
          <p:cNvSpPr>
            <a:spLocks noChangeArrowheads="1"/>
          </p:cNvSpPr>
          <p:nvPr/>
        </p:nvSpPr>
        <p:spPr bwMode="auto">
          <a:xfrm>
            <a:off x="684213" y="4767263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0099CC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48" name="AutoShape 693"/>
          <p:cNvSpPr>
            <a:spLocks noChangeArrowheads="1"/>
          </p:cNvSpPr>
          <p:nvPr/>
        </p:nvSpPr>
        <p:spPr bwMode="auto">
          <a:xfrm>
            <a:off x="684213" y="4370388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99CC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49" name="Group 17"/>
          <p:cNvGrpSpPr>
            <a:grpSpLocks/>
          </p:cNvGrpSpPr>
          <p:nvPr/>
        </p:nvGrpSpPr>
        <p:grpSpPr bwMode="auto">
          <a:xfrm>
            <a:off x="900113" y="1698625"/>
            <a:ext cx="2089150" cy="431800"/>
            <a:chOff x="0" y="0"/>
            <a:chExt cx="1316" cy="272"/>
          </a:xfrm>
        </p:grpSpPr>
        <p:sp>
          <p:nvSpPr>
            <p:cNvPr id="50" name="WordArt 695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1" name="WordArt 696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52" name="Group 20"/>
          <p:cNvGrpSpPr>
            <a:grpSpLocks/>
          </p:cNvGrpSpPr>
          <p:nvPr/>
        </p:nvGrpSpPr>
        <p:grpSpPr bwMode="auto">
          <a:xfrm>
            <a:off x="3563938" y="1698625"/>
            <a:ext cx="2089150" cy="431800"/>
            <a:chOff x="0" y="0"/>
            <a:chExt cx="1316" cy="272"/>
          </a:xfrm>
        </p:grpSpPr>
        <p:sp>
          <p:nvSpPr>
            <p:cNvPr id="53" name="WordArt 698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4" name="WordArt 699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55" name="Group 23"/>
          <p:cNvGrpSpPr>
            <a:grpSpLocks/>
          </p:cNvGrpSpPr>
          <p:nvPr/>
        </p:nvGrpSpPr>
        <p:grpSpPr bwMode="auto">
          <a:xfrm>
            <a:off x="6227763" y="1698625"/>
            <a:ext cx="2089150" cy="431800"/>
            <a:chOff x="0" y="0"/>
            <a:chExt cx="1316" cy="272"/>
          </a:xfrm>
        </p:grpSpPr>
        <p:sp>
          <p:nvSpPr>
            <p:cNvPr id="56" name="WordArt 701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7" name="WordArt 702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58" name="WordArt 703"/>
          <p:cNvSpPr>
            <a:spLocks noChangeArrowheads="1" noChangeShapeType="1" noTextEdit="1"/>
          </p:cNvSpPr>
          <p:nvPr/>
        </p:nvSpPr>
        <p:spPr bwMode="auto">
          <a:xfrm>
            <a:off x="1403350" y="2706688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59" name="WordArt 704"/>
          <p:cNvSpPr>
            <a:spLocks noChangeArrowheads="1" noChangeShapeType="1" noTextEdit="1"/>
          </p:cNvSpPr>
          <p:nvPr/>
        </p:nvSpPr>
        <p:spPr bwMode="auto">
          <a:xfrm>
            <a:off x="4140200" y="2706688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0" name="WordArt 705"/>
          <p:cNvSpPr>
            <a:spLocks noChangeArrowheads="1" noChangeShapeType="1" noTextEdit="1"/>
          </p:cNvSpPr>
          <p:nvPr/>
        </p:nvSpPr>
        <p:spPr bwMode="auto">
          <a:xfrm>
            <a:off x="6804025" y="2706688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1" name="WordArt 706"/>
          <p:cNvSpPr>
            <a:spLocks noChangeArrowheads="1" noChangeShapeType="1" noTextEdit="1"/>
          </p:cNvSpPr>
          <p:nvPr/>
        </p:nvSpPr>
        <p:spPr bwMode="auto">
          <a:xfrm>
            <a:off x="3563938" y="3860800"/>
            <a:ext cx="201612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64999"/>
                  </a:srgbClr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spc="-70" smtClean="0">
              <a:solidFill>
                <a:srgbClr val="000000">
                  <a:alpha val="64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2" name="WordArt 707"/>
          <p:cNvSpPr>
            <a:spLocks noChangeArrowheads="1" noChangeShapeType="1" noTextEdit="1"/>
          </p:cNvSpPr>
          <p:nvPr/>
        </p:nvSpPr>
        <p:spPr bwMode="auto">
          <a:xfrm>
            <a:off x="3348038" y="4465638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3" name="WordArt 708"/>
          <p:cNvSpPr>
            <a:spLocks noChangeArrowheads="1" noChangeShapeType="1" noTextEdit="1"/>
          </p:cNvSpPr>
          <p:nvPr/>
        </p:nvSpPr>
        <p:spPr bwMode="auto">
          <a:xfrm>
            <a:off x="3348038" y="486886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4" name="WordArt 709"/>
          <p:cNvSpPr>
            <a:spLocks noChangeArrowheads="1" noChangeShapeType="1" noTextEdit="1"/>
          </p:cNvSpPr>
          <p:nvPr/>
        </p:nvSpPr>
        <p:spPr bwMode="auto">
          <a:xfrm>
            <a:off x="3348038" y="522922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5" name="WordArt 710"/>
          <p:cNvSpPr>
            <a:spLocks noChangeArrowheads="1" noChangeShapeType="1" noTextEdit="1"/>
          </p:cNvSpPr>
          <p:nvPr/>
        </p:nvSpPr>
        <p:spPr bwMode="auto">
          <a:xfrm>
            <a:off x="3348038" y="566102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3848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804"/>
          <p:cNvSpPr>
            <a:spLocks noChangeArrowheads="1"/>
          </p:cNvSpPr>
          <p:nvPr/>
        </p:nvSpPr>
        <p:spPr bwMode="auto">
          <a:xfrm>
            <a:off x="2973388" y="2201863"/>
            <a:ext cx="3254375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2" name="AutoShape 805"/>
          <p:cNvSpPr>
            <a:spLocks noChangeArrowheads="1"/>
          </p:cNvSpPr>
          <p:nvPr/>
        </p:nvSpPr>
        <p:spPr bwMode="auto">
          <a:xfrm>
            <a:off x="3297238" y="1484313"/>
            <a:ext cx="2540000" cy="971550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E3F6C2"/>
              </a:gs>
              <a:gs pos="100000">
                <a:srgbClr val="97A4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33" name="AutoShape 806"/>
          <p:cNvSpPr>
            <a:spLocks noChangeArrowheads="1"/>
          </p:cNvSpPr>
          <p:nvPr/>
        </p:nvSpPr>
        <p:spPr bwMode="auto">
          <a:xfrm>
            <a:off x="3425825" y="1808163"/>
            <a:ext cx="2281238" cy="576262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99CC00"/>
              </a:gs>
              <a:gs pos="100000">
                <a:srgbClr val="7DA7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WordArt 815"/>
          <p:cNvSpPr>
            <a:spLocks noChangeArrowheads="1" noChangeShapeType="1" noTextEdit="1"/>
          </p:cNvSpPr>
          <p:nvPr/>
        </p:nvSpPr>
        <p:spPr bwMode="auto">
          <a:xfrm>
            <a:off x="3779838" y="1987550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35" name="WordArt 822"/>
          <p:cNvSpPr>
            <a:spLocks noChangeArrowheads="1" noChangeShapeType="1" noTextEdit="1"/>
          </p:cNvSpPr>
          <p:nvPr/>
        </p:nvSpPr>
        <p:spPr bwMode="auto">
          <a:xfrm>
            <a:off x="1908175" y="2060575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36" name="WordArt 823"/>
          <p:cNvSpPr>
            <a:spLocks noChangeArrowheads="1" noChangeShapeType="1" noTextEdit="1"/>
          </p:cNvSpPr>
          <p:nvPr/>
        </p:nvSpPr>
        <p:spPr bwMode="auto">
          <a:xfrm>
            <a:off x="6661150" y="2060575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37" name="WordArt 824"/>
          <p:cNvSpPr>
            <a:spLocks noChangeArrowheads="1" noChangeShapeType="1" noTextEdit="1"/>
          </p:cNvSpPr>
          <p:nvPr/>
        </p:nvSpPr>
        <p:spPr bwMode="auto">
          <a:xfrm>
            <a:off x="4211638" y="1555750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38" name="Freeform 825"/>
          <p:cNvSpPr>
            <a:spLocks/>
          </p:cNvSpPr>
          <p:nvPr/>
        </p:nvSpPr>
        <p:spPr bwMode="auto">
          <a:xfrm>
            <a:off x="1835150" y="1987550"/>
            <a:ext cx="1368425" cy="1441450"/>
          </a:xfrm>
          <a:custGeom>
            <a:avLst/>
            <a:gdLst>
              <a:gd name="T0" fmla="*/ 0 w 1315"/>
              <a:gd name="T1" fmla="*/ 544 h 544"/>
              <a:gd name="T2" fmla="*/ 0 w 1315"/>
              <a:gd name="T3" fmla="*/ 0 h 544"/>
              <a:gd name="T4" fmla="*/ 1315 w 1315"/>
              <a:gd name="T5" fmla="*/ 0 h 544"/>
              <a:gd name="T6" fmla="*/ 0 w 1315"/>
              <a:gd name="T7" fmla="*/ 0 h 544"/>
              <a:gd name="T8" fmla="*/ 1315 w 131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9" name="Freeform 832"/>
          <p:cNvSpPr>
            <a:spLocks/>
          </p:cNvSpPr>
          <p:nvPr/>
        </p:nvSpPr>
        <p:spPr bwMode="auto">
          <a:xfrm flipH="1">
            <a:off x="5903913" y="1987550"/>
            <a:ext cx="1476375" cy="1441450"/>
          </a:xfrm>
          <a:custGeom>
            <a:avLst/>
            <a:gdLst>
              <a:gd name="T0" fmla="*/ 0 w 1315"/>
              <a:gd name="T1" fmla="*/ 544 h 544"/>
              <a:gd name="T2" fmla="*/ 0 w 1315"/>
              <a:gd name="T3" fmla="*/ 0 h 544"/>
              <a:gd name="T4" fmla="*/ 1315 w 1315"/>
              <a:gd name="T5" fmla="*/ 0 h 544"/>
              <a:gd name="T6" fmla="*/ 0 w 1315"/>
              <a:gd name="T7" fmla="*/ 0 h 544"/>
              <a:gd name="T8" fmla="*/ 1315 w 131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0" name="Line 6"/>
          <p:cNvSpPr>
            <a:spLocks noChangeShapeType="1"/>
          </p:cNvSpPr>
          <p:nvPr/>
        </p:nvSpPr>
        <p:spPr bwMode="auto">
          <a:xfrm>
            <a:off x="5867400" y="4130675"/>
            <a:ext cx="1152525" cy="0"/>
          </a:xfrm>
          <a:prstGeom prst="line">
            <a:avLst/>
          </a:prstGeom>
          <a:noFill/>
          <a:ln w="101600" cmpd="sng">
            <a:solidFill>
              <a:srgbClr val="BFBFBF"/>
            </a:solidFill>
            <a:round/>
            <a:headEnd type="triangle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" name="Line 7"/>
          <p:cNvSpPr>
            <a:spLocks noChangeShapeType="1"/>
          </p:cNvSpPr>
          <p:nvPr/>
        </p:nvSpPr>
        <p:spPr bwMode="auto">
          <a:xfrm>
            <a:off x="2089150" y="4130675"/>
            <a:ext cx="1187450" cy="0"/>
          </a:xfrm>
          <a:prstGeom prst="line">
            <a:avLst/>
          </a:prstGeom>
          <a:noFill/>
          <a:ln w="1016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3348038" y="4564063"/>
            <a:ext cx="2311400" cy="102552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3" name="Oval 20"/>
          <p:cNvSpPr>
            <a:spLocks noChangeArrowheads="1"/>
          </p:cNvSpPr>
          <p:nvPr/>
        </p:nvSpPr>
        <p:spPr bwMode="auto">
          <a:xfrm>
            <a:off x="3419475" y="2944813"/>
            <a:ext cx="2311400" cy="2322512"/>
          </a:xfrm>
          <a:prstGeom prst="ellipse">
            <a:avLst/>
          </a:prstGeom>
          <a:gradFill rotWithShape="1">
            <a:gsLst>
              <a:gs pos="0">
                <a:srgbClr val="F69926"/>
              </a:gs>
              <a:gs pos="100000">
                <a:srgbClr val="72471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4" name="Oval 21"/>
          <p:cNvSpPr>
            <a:spLocks noChangeArrowheads="1"/>
          </p:cNvSpPr>
          <p:nvPr/>
        </p:nvSpPr>
        <p:spPr bwMode="auto">
          <a:xfrm>
            <a:off x="4284663" y="3087688"/>
            <a:ext cx="433387" cy="433387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45" name="Group 17"/>
          <p:cNvGrpSpPr>
            <a:grpSpLocks/>
          </p:cNvGrpSpPr>
          <p:nvPr/>
        </p:nvGrpSpPr>
        <p:grpSpPr bwMode="auto">
          <a:xfrm>
            <a:off x="3924300" y="3663950"/>
            <a:ext cx="1368425" cy="901700"/>
            <a:chOff x="0" y="0"/>
            <a:chExt cx="728" cy="480"/>
          </a:xfrm>
        </p:grpSpPr>
        <p:sp>
          <p:nvSpPr>
            <p:cNvPr id="46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4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48" name="AutoShape 14"/>
          <p:cNvSpPr>
            <a:spLocks noChangeArrowheads="1"/>
          </p:cNvSpPr>
          <p:nvPr/>
        </p:nvSpPr>
        <p:spPr bwMode="auto">
          <a:xfrm>
            <a:off x="746125" y="4641850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9" name="AutoShape 15"/>
          <p:cNvSpPr>
            <a:spLocks noChangeArrowheads="1"/>
          </p:cNvSpPr>
          <p:nvPr/>
        </p:nvSpPr>
        <p:spPr bwMode="auto">
          <a:xfrm>
            <a:off x="942975" y="3170238"/>
            <a:ext cx="1763713" cy="1863725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0099CC"/>
              </a:gs>
              <a:gs pos="100000">
                <a:srgbClr val="0079A2"/>
              </a:gs>
            </a:gsLst>
            <a:lin ang="5400000" scaled="1"/>
          </a:gra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50" name="AutoShape 19"/>
          <p:cNvSpPr>
            <a:spLocks noChangeArrowheads="1"/>
          </p:cNvSpPr>
          <p:nvPr/>
        </p:nvSpPr>
        <p:spPr bwMode="auto">
          <a:xfrm>
            <a:off x="1039813" y="3270250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51" name="Group 23"/>
          <p:cNvGrpSpPr>
            <a:grpSpLocks/>
          </p:cNvGrpSpPr>
          <p:nvPr/>
        </p:nvGrpSpPr>
        <p:grpSpPr bwMode="auto">
          <a:xfrm>
            <a:off x="1136650" y="3857625"/>
            <a:ext cx="1373188" cy="490538"/>
            <a:chOff x="0" y="0"/>
            <a:chExt cx="728" cy="265"/>
          </a:xfrm>
        </p:grpSpPr>
        <p:sp>
          <p:nvSpPr>
            <p:cNvPr id="52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3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54" name="AutoShape 14"/>
          <p:cNvSpPr>
            <a:spLocks noChangeArrowheads="1"/>
          </p:cNvSpPr>
          <p:nvPr/>
        </p:nvSpPr>
        <p:spPr bwMode="auto">
          <a:xfrm>
            <a:off x="6286500" y="4632325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5" name="AutoShape 15"/>
          <p:cNvSpPr>
            <a:spLocks noChangeArrowheads="1"/>
          </p:cNvSpPr>
          <p:nvPr/>
        </p:nvSpPr>
        <p:spPr bwMode="auto">
          <a:xfrm>
            <a:off x="6483350" y="3160713"/>
            <a:ext cx="1763713" cy="1863725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0099CC"/>
              </a:gs>
              <a:gs pos="100000">
                <a:srgbClr val="0088B6"/>
              </a:gs>
            </a:gsLst>
            <a:lin ang="5400000" scaled="1"/>
          </a:gra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56" name="AutoShape 19"/>
          <p:cNvSpPr>
            <a:spLocks noChangeArrowheads="1"/>
          </p:cNvSpPr>
          <p:nvPr/>
        </p:nvSpPr>
        <p:spPr bwMode="auto">
          <a:xfrm>
            <a:off x="6580188" y="3260725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57" name="Group 29"/>
          <p:cNvGrpSpPr>
            <a:grpSpLocks/>
          </p:cNvGrpSpPr>
          <p:nvPr/>
        </p:nvGrpSpPr>
        <p:grpSpPr bwMode="auto">
          <a:xfrm>
            <a:off x="6677025" y="3848100"/>
            <a:ext cx="1373188" cy="490538"/>
            <a:chOff x="0" y="0"/>
            <a:chExt cx="728" cy="265"/>
          </a:xfrm>
        </p:grpSpPr>
        <p:sp>
          <p:nvSpPr>
            <p:cNvPr id="58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9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48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541"/>
          <p:cNvSpPr>
            <a:spLocks/>
          </p:cNvSpPr>
          <p:nvPr/>
        </p:nvSpPr>
        <p:spPr bwMode="auto">
          <a:xfrm>
            <a:off x="539750" y="1916113"/>
            <a:ext cx="8102600" cy="973137"/>
          </a:xfrm>
          <a:custGeom>
            <a:avLst/>
            <a:gdLst>
              <a:gd name="T0" fmla="*/ 0 w 21600"/>
              <a:gd name="T1" fmla="*/ 0 h 21600"/>
              <a:gd name="T2" fmla="*/ 2315 w 21600"/>
              <a:gd name="T3" fmla="*/ 21600 h 21600"/>
              <a:gd name="T4" fmla="*/ 19285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58 w 21600"/>
              <a:gd name="T11" fmla="*/ 2958 h 21600"/>
              <a:gd name="T12" fmla="*/ 18642 w 21600"/>
              <a:gd name="T13" fmla="*/ 186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15" y="21600"/>
                </a:lnTo>
                <a:lnTo>
                  <a:pt x="1928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82B0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2" name="AutoShape 542"/>
          <p:cNvSpPr>
            <a:spLocks noChangeArrowheads="1"/>
          </p:cNvSpPr>
          <p:nvPr/>
        </p:nvSpPr>
        <p:spPr bwMode="auto">
          <a:xfrm>
            <a:off x="469900" y="1268413"/>
            <a:ext cx="8243888" cy="828675"/>
          </a:xfrm>
          <a:prstGeom prst="roundRect">
            <a:avLst>
              <a:gd name="adj" fmla="val 50000"/>
            </a:avLst>
          </a:prstGeom>
          <a:solidFill>
            <a:srgbClr val="E3F6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3" name="Freeform 543"/>
          <p:cNvSpPr>
            <a:spLocks/>
          </p:cNvSpPr>
          <p:nvPr/>
        </p:nvSpPr>
        <p:spPr bwMode="auto">
          <a:xfrm>
            <a:off x="504825" y="1304925"/>
            <a:ext cx="8172450" cy="431800"/>
          </a:xfrm>
          <a:custGeom>
            <a:avLst/>
            <a:gdLst>
              <a:gd name="T0" fmla="*/ 12020 w 12020"/>
              <a:gd name="T1" fmla="*/ 636 h 636"/>
              <a:gd name="T2" fmla="*/ 12016 w 12020"/>
              <a:gd name="T3" fmla="*/ 570 h 636"/>
              <a:gd name="T4" fmla="*/ 12006 w 12020"/>
              <a:gd name="T5" fmla="*/ 508 h 636"/>
              <a:gd name="T6" fmla="*/ 11990 w 12020"/>
              <a:gd name="T7" fmla="*/ 446 h 636"/>
              <a:gd name="T8" fmla="*/ 11970 w 12020"/>
              <a:gd name="T9" fmla="*/ 388 h 636"/>
              <a:gd name="T10" fmla="*/ 11942 w 12020"/>
              <a:gd name="T11" fmla="*/ 332 h 636"/>
              <a:gd name="T12" fmla="*/ 11910 w 12020"/>
              <a:gd name="T13" fmla="*/ 280 h 636"/>
              <a:gd name="T14" fmla="*/ 11874 w 12020"/>
              <a:gd name="T15" fmla="*/ 230 h 636"/>
              <a:gd name="T16" fmla="*/ 11832 w 12020"/>
              <a:gd name="T17" fmla="*/ 186 h 636"/>
              <a:gd name="T18" fmla="*/ 11788 w 12020"/>
              <a:gd name="T19" fmla="*/ 144 h 636"/>
              <a:gd name="T20" fmla="*/ 11738 w 12020"/>
              <a:gd name="T21" fmla="*/ 108 h 636"/>
              <a:gd name="T22" fmla="*/ 11686 w 12020"/>
              <a:gd name="T23" fmla="*/ 76 h 636"/>
              <a:gd name="T24" fmla="*/ 11630 w 12020"/>
              <a:gd name="T25" fmla="*/ 50 h 636"/>
              <a:gd name="T26" fmla="*/ 11572 w 12020"/>
              <a:gd name="T27" fmla="*/ 28 h 636"/>
              <a:gd name="T28" fmla="*/ 11512 w 12020"/>
              <a:gd name="T29" fmla="*/ 12 h 636"/>
              <a:gd name="T30" fmla="*/ 11448 w 12020"/>
              <a:gd name="T31" fmla="*/ 2 h 636"/>
              <a:gd name="T32" fmla="*/ 11384 w 12020"/>
              <a:gd name="T33" fmla="*/ 0 h 636"/>
              <a:gd name="T34" fmla="*/ 636 w 12020"/>
              <a:gd name="T35" fmla="*/ 0 h 636"/>
              <a:gd name="T36" fmla="*/ 572 w 12020"/>
              <a:gd name="T37" fmla="*/ 2 h 636"/>
              <a:gd name="T38" fmla="*/ 508 w 12020"/>
              <a:gd name="T39" fmla="*/ 12 h 636"/>
              <a:gd name="T40" fmla="*/ 448 w 12020"/>
              <a:gd name="T41" fmla="*/ 28 h 636"/>
              <a:gd name="T42" fmla="*/ 390 w 12020"/>
              <a:gd name="T43" fmla="*/ 50 h 636"/>
              <a:gd name="T44" fmla="*/ 334 w 12020"/>
              <a:gd name="T45" fmla="*/ 76 h 636"/>
              <a:gd name="T46" fmla="*/ 282 w 12020"/>
              <a:gd name="T47" fmla="*/ 108 h 636"/>
              <a:gd name="T48" fmla="*/ 232 w 12020"/>
              <a:gd name="T49" fmla="*/ 144 h 636"/>
              <a:gd name="T50" fmla="*/ 188 w 12020"/>
              <a:gd name="T51" fmla="*/ 186 h 636"/>
              <a:gd name="T52" fmla="*/ 146 w 12020"/>
              <a:gd name="T53" fmla="*/ 230 h 636"/>
              <a:gd name="T54" fmla="*/ 110 w 12020"/>
              <a:gd name="T55" fmla="*/ 280 h 636"/>
              <a:gd name="T56" fmla="*/ 78 w 12020"/>
              <a:gd name="T57" fmla="*/ 332 h 636"/>
              <a:gd name="T58" fmla="*/ 50 w 12020"/>
              <a:gd name="T59" fmla="*/ 388 h 636"/>
              <a:gd name="T60" fmla="*/ 30 w 12020"/>
              <a:gd name="T61" fmla="*/ 446 h 636"/>
              <a:gd name="T62" fmla="*/ 14 w 12020"/>
              <a:gd name="T63" fmla="*/ 508 h 636"/>
              <a:gd name="T64" fmla="*/ 4 w 12020"/>
              <a:gd name="T65" fmla="*/ 570 h 636"/>
              <a:gd name="T66" fmla="*/ 0 w 12020"/>
              <a:gd name="T6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20" h="636">
                <a:moveTo>
                  <a:pt x="12020" y="636"/>
                </a:moveTo>
                <a:lnTo>
                  <a:pt x="12020" y="636"/>
                </a:lnTo>
                <a:lnTo>
                  <a:pt x="12018" y="604"/>
                </a:lnTo>
                <a:lnTo>
                  <a:pt x="12016" y="570"/>
                </a:lnTo>
                <a:lnTo>
                  <a:pt x="12012" y="540"/>
                </a:lnTo>
                <a:lnTo>
                  <a:pt x="12006" y="508"/>
                </a:lnTo>
                <a:lnTo>
                  <a:pt x="12000" y="476"/>
                </a:lnTo>
                <a:lnTo>
                  <a:pt x="11990" y="446"/>
                </a:lnTo>
                <a:lnTo>
                  <a:pt x="11980" y="418"/>
                </a:lnTo>
                <a:lnTo>
                  <a:pt x="11970" y="388"/>
                </a:lnTo>
                <a:lnTo>
                  <a:pt x="11956" y="360"/>
                </a:lnTo>
                <a:lnTo>
                  <a:pt x="11942" y="332"/>
                </a:lnTo>
                <a:lnTo>
                  <a:pt x="11928" y="306"/>
                </a:lnTo>
                <a:lnTo>
                  <a:pt x="11910" y="280"/>
                </a:lnTo>
                <a:lnTo>
                  <a:pt x="11892" y="254"/>
                </a:lnTo>
                <a:lnTo>
                  <a:pt x="11874" y="230"/>
                </a:lnTo>
                <a:lnTo>
                  <a:pt x="11854" y="208"/>
                </a:lnTo>
                <a:lnTo>
                  <a:pt x="11832" y="186"/>
                </a:lnTo>
                <a:lnTo>
                  <a:pt x="11810" y="164"/>
                </a:lnTo>
                <a:lnTo>
                  <a:pt x="11788" y="144"/>
                </a:lnTo>
                <a:lnTo>
                  <a:pt x="11764" y="126"/>
                </a:lnTo>
                <a:lnTo>
                  <a:pt x="11738" y="108"/>
                </a:lnTo>
                <a:lnTo>
                  <a:pt x="11712" y="92"/>
                </a:lnTo>
                <a:lnTo>
                  <a:pt x="11686" y="76"/>
                </a:lnTo>
                <a:lnTo>
                  <a:pt x="11658" y="62"/>
                </a:lnTo>
                <a:lnTo>
                  <a:pt x="11630" y="50"/>
                </a:lnTo>
                <a:lnTo>
                  <a:pt x="11602" y="38"/>
                </a:lnTo>
                <a:lnTo>
                  <a:pt x="11572" y="28"/>
                </a:lnTo>
                <a:lnTo>
                  <a:pt x="11542" y="20"/>
                </a:lnTo>
                <a:lnTo>
                  <a:pt x="11512" y="12"/>
                </a:lnTo>
                <a:lnTo>
                  <a:pt x="11480" y="6"/>
                </a:lnTo>
                <a:lnTo>
                  <a:pt x="11448" y="2"/>
                </a:lnTo>
                <a:lnTo>
                  <a:pt x="11416" y="0"/>
                </a:lnTo>
                <a:lnTo>
                  <a:pt x="11384" y="0"/>
                </a:lnTo>
                <a:lnTo>
                  <a:pt x="636" y="0"/>
                </a:lnTo>
                <a:lnTo>
                  <a:pt x="604" y="0"/>
                </a:lnTo>
                <a:lnTo>
                  <a:pt x="572" y="2"/>
                </a:lnTo>
                <a:lnTo>
                  <a:pt x="540" y="6"/>
                </a:lnTo>
                <a:lnTo>
                  <a:pt x="508" y="12"/>
                </a:lnTo>
                <a:lnTo>
                  <a:pt x="478" y="20"/>
                </a:lnTo>
                <a:lnTo>
                  <a:pt x="448" y="28"/>
                </a:lnTo>
                <a:lnTo>
                  <a:pt x="418" y="38"/>
                </a:lnTo>
                <a:lnTo>
                  <a:pt x="390" y="50"/>
                </a:lnTo>
                <a:lnTo>
                  <a:pt x="362" y="62"/>
                </a:lnTo>
                <a:lnTo>
                  <a:pt x="334" y="76"/>
                </a:lnTo>
                <a:lnTo>
                  <a:pt x="308" y="92"/>
                </a:lnTo>
                <a:lnTo>
                  <a:pt x="282" y="108"/>
                </a:lnTo>
                <a:lnTo>
                  <a:pt x="256" y="126"/>
                </a:lnTo>
                <a:lnTo>
                  <a:pt x="232" y="144"/>
                </a:lnTo>
                <a:lnTo>
                  <a:pt x="210" y="164"/>
                </a:lnTo>
                <a:lnTo>
                  <a:pt x="188" y="186"/>
                </a:lnTo>
                <a:lnTo>
                  <a:pt x="166" y="208"/>
                </a:lnTo>
                <a:lnTo>
                  <a:pt x="146" y="230"/>
                </a:lnTo>
                <a:lnTo>
                  <a:pt x="128" y="254"/>
                </a:lnTo>
                <a:lnTo>
                  <a:pt x="110" y="280"/>
                </a:lnTo>
                <a:lnTo>
                  <a:pt x="92" y="306"/>
                </a:lnTo>
                <a:lnTo>
                  <a:pt x="78" y="332"/>
                </a:lnTo>
                <a:lnTo>
                  <a:pt x="64" y="360"/>
                </a:lnTo>
                <a:lnTo>
                  <a:pt x="50" y="388"/>
                </a:lnTo>
                <a:lnTo>
                  <a:pt x="40" y="418"/>
                </a:lnTo>
                <a:lnTo>
                  <a:pt x="30" y="446"/>
                </a:lnTo>
                <a:lnTo>
                  <a:pt x="20" y="476"/>
                </a:lnTo>
                <a:lnTo>
                  <a:pt x="14" y="508"/>
                </a:lnTo>
                <a:lnTo>
                  <a:pt x="8" y="540"/>
                </a:lnTo>
                <a:lnTo>
                  <a:pt x="4" y="570"/>
                </a:lnTo>
                <a:lnTo>
                  <a:pt x="2" y="604"/>
                </a:lnTo>
                <a:lnTo>
                  <a:pt x="0" y="636"/>
                </a:lnTo>
                <a:lnTo>
                  <a:pt x="12020" y="6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2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4" name="AutoShape 544"/>
          <p:cNvSpPr>
            <a:spLocks noChangeArrowheads="1"/>
          </p:cNvSpPr>
          <p:nvPr/>
        </p:nvSpPr>
        <p:spPr bwMode="auto">
          <a:xfrm>
            <a:off x="538163" y="4329113"/>
            <a:ext cx="8102600" cy="1476375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19050" cap="rnd" cmpd="sng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5" name="AutoShape 545"/>
          <p:cNvSpPr>
            <a:spLocks noChangeArrowheads="1"/>
          </p:cNvSpPr>
          <p:nvPr/>
        </p:nvSpPr>
        <p:spPr bwMode="auto">
          <a:xfrm>
            <a:off x="504825" y="2673350"/>
            <a:ext cx="8172450" cy="1223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" name="AutoShape 546"/>
          <p:cNvSpPr>
            <a:spLocks noChangeArrowheads="1"/>
          </p:cNvSpPr>
          <p:nvPr/>
        </p:nvSpPr>
        <p:spPr bwMode="auto">
          <a:xfrm>
            <a:off x="504825" y="3502025"/>
            <a:ext cx="2916238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7" name="AutoShape 547"/>
          <p:cNvSpPr>
            <a:spLocks noChangeArrowheads="1"/>
          </p:cNvSpPr>
          <p:nvPr/>
        </p:nvSpPr>
        <p:spPr bwMode="auto">
          <a:xfrm>
            <a:off x="720725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8" name="AutoShape 548"/>
          <p:cNvSpPr>
            <a:spLocks noChangeArrowheads="1"/>
          </p:cNvSpPr>
          <p:nvPr/>
        </p:nvSpPr>
        <p:spPr bwMode="auto">
          <a:xfrm>
            <a:off x="793750" y="2925763"/>
            <a:ext cx="2338388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39" name="AutoShape 549"/>
          <p:cNvSpPr>
            <a:spLocks noChangeArrowheads="1"/>
          </p:cNvSpPr>
          <p:nvPr/>
        </p:nvSpPr>
        <p:spPr bwMode="auto">
          <a:xfrm>
            <a:off x="3454400" y="3897313"/>
            <a:ext cx="2270125" cy="431800"/>
          </a:xfrm>
          <a:prstGeom prst="downArrow">
            <a:avLst>
              <a:gd name="adj1" fmla="val 49926"/>
              <a:gd name="adj2" fmla="val 68213"/>
            </a:avLst>
          </a:prstGeom>
          <a:solidFill>
            <a:srgbClr val="99CC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0" name="AutoShape 550"/>
          <p:cNvSpPr>
            <a:spLocks noChangeArrowheads="1"/>
          </p:cNvSpPr>
          <p:nvPr/>
        </p:nvSpPr>
        <p:spPr bwMode="auto">
          <a:xfrm>
            <a:off x="3132138" y="3500438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1" name="AutoShape 551"/>
          <p:cNvSpPr>
            <a:spLocks noChangeArrowheads="1"/>
          </p:cNvSpPr>
          <p:nvPr/>
        </p:nvSpPr>
        <p:spPr bwMode="auto">
          <a:xfrm>
            <a:off x="3348038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3F6C2"/>
              </a:gs>
              <a:gs pos="100000">
                <a:srgbClr val="97A4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2" name="AutoShape 552"/>
          <p:cNvSpPr>
            <a:spLocks noChangeArrowheads="1"/>
          </p:cNvSpPr>
          <p:nvPr/>
        </p:nvSpPr>
        <p:spPr bwMode="auto">
          <a:xfrm>
            <a:off x="3421063" y="2925763"/>
            <a:ext cx="2338387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CC00"/>
              </a:gs>
              <a:gs pos="100000">
                <a:srgbClr val="7DA7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43" name="AutoShape 553"/>
          <p:cNvSpPr>
            <a:spLocks noChangeArrowheads="1"/>
          </p:cNvSpPr>
          <p:nvPr/>
        </p:nvSpPr>
        <p:spPr bwMode="auto">
          <a:xfrm>
            <a:off x="5795963" y="3502025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4" name="AutoShape 554"/>
          <p:cNvSpPr>
            <a:spLocks noChangeArrowheads="1"/>
          </p:cNvSpPr>
          <p:nvPr/>
        </p:nvSpPr>
        <p:spPr bwMode="auto">
          <a:xfrm>
            <a:off x="5976938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8E7EC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5" name="AutoShape 555"/>
          <p:cNvSpPr>
            <a:spLocks noChangeArrowheads="1"/>
          </p:cNvSpPr>
          <p:nvPr/>
        </p:nvSpPr>
        <p:spPr bwMode="auto">
          <a:xfrm>
            <a:off x="6049963" y="2925763"/>
            <a:ext cx="2338387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46" name="AutoShape 556"/>
          <p:cNvSpPr>
            <a:spLocks noChangeArrowheads="1"/>
          </p:cNvSpPr>
          <p:nvPr/>
        </p:nvSpPr>
        <p:spPr bwMode="auto">
          <a:xfrm>
            <a:off x="755650" y="4545013"/>
            <a:ext cx="7669213" cy="468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7" name="AutoShape 557"/>
          <p:cNvSpPr>
            <a:spLocks noChangeArrowheads="1"/>
          </p:cNvSpPr>
          <p:nvPr/>
        </p:nvSpPr>
        <p:spPr bwMode="auto">
          <a:xfrm>
            <a:off x="755650" y="5121275"/>
            <a:ext cx="7669213" cy="4683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8" name="WordArt 558"/>
          <p:cNvSpPr>
            <a:spLocks noChangeArrowheads="1" noChangeShapeType="1" noTextEdit="1"/>
          </p:cNvSpPr>
          <p:nvPr/>
        </p:nvSpPr>
        <p:spPr bwMode="auto">
          <a:xfrm>
            <a:off x="3783013" y="1482725"/>
            <a:ext cx="1581150" cy="401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lang="zh-CN" altLang="en-US" sz="1400" spc="-70" smtClean="0">
              <a:solidFill>
                <a:srgbClr val="333333">
                  <a:alpha val="75000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49" name="Group 20"/>
          <p:cNvGrpSpPr>
            <a:grpSpLocks/>
          </p:cNvGrpSpPr>
          <p:nvPr/>
        </p:nvGrpSpPr>
        <p:grpSpPr bwMode="auto">
          <a:xfrm>
            <a:off x="1476375" y="3068638"/>
            <a:ext cx="1008063" cy="360362"/>
            <a:chOff x="0" y="0"/>
            <a:chExt cx="728" cy="265"/>
          </a:xfrm>
        </p:grpSpPr>
        <p:sp>
          <p:nvSpPr>
            <p:cNvPr id="50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1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52" name="Group 23"/>
          <p:cNvGrpSpPr>
            <a:grpSpLocks/>
          </p:cNvGrpSpPr>
          <p:nvPr/>
        </p:nvGrpSpPr>
        <p:grpSpPr bwMode="auto">
          <a:xfrm>
            <a:off x="4067175" y="3068638"/>
            <a:ext cx="1008063" cy="360362"/>
            <a:chOff x="0" y="0"/>
            <a:chExt cx="728" cy="265"/>
          </a:xfrm>
        </p:grpSpPr>
        <p:sp>
          <p:nvSpPr>
            <p:cNvPr id="53" name="WordArt 56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4" name="WordArt 56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55" name="Group 26"/>
          <p:cNvGrpSpPr>
            <a:grpSpLocks/>
          </p:cNvGrpSpPr>
          <p:nvPr/>
        </p:nvGrpSpPr>
        <p:grpSpPr bwMode="auto">
          <a:xfrm>
            <a:off x="6732588" y="3068638"/>
            <a:ext cx="1008062" cy="360362"/>
            <a:chOff x="0" y="0"/>
            <a:chExt cx="728" cy="265"/>
          </a:xfrm>
        </p:grpSpPr>
        <p:sp>
          <p:nvSpPr>
            <p:cNvPr id="56" name="WordArt 56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57" name="WordArt 56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58" name="WordArt 568"/>
          <p:cNvSpPr>
            <a:spLocks noChangeArrowheads="1" noChangeShapeType="1" noTextEdit="1"/>
          </p:cNvSpPr>
          <p:nvPr/>
        </p:nvSpPr>
        <p:spPr bwMode="auto">
          <a:xfrm>
            <a:off x="3419475" y="472440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59" name="WordArt 569"/>
          <p:cNvSpPr>
            <a:spLocks noChangeArrowheads="1" noChangeShapeType="1" noTextEdit="1"/>
          </p:cNvSpPr>
          <p:nvPr/>
        </p:nvSpPr>
        <p:spPr bwMode="auto">
          <a:xfrm>
            <a:off x="3419475" y="530066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7225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3"/>
          <p:cNvGrpSpPr>
            <a:grpSpLocks/>
          </p:cNvGrpSpPr>
          <p:nvPr/>
        </p:nvGrpSpPr>
        <p:grpSpPr bwMode="auto">
          <a:xfrm>
            <a:off x="323850" y="1268413"/>
            <a:ext cx="8496300" cy="4824412"/>
            <a:chOff x="0" y="0"/>
            <a:chExt cx="5352" cy="3039"/>
          </a:xfrm>
        </p:grpSpPr>
        <p:sp>
          <p:nvSpPr>
            <p:cNvPr id="59" name="AutoShape 32"/>
            <p:cNvSpPr>
              <a:spLocks noChangeArrowheads="1"/>
            </p:cNvSpPr>
            <p:nvPr/>
          </p:nvSpPr>
          <p:spPr bwMode="auto">
            <a:xfrm>
              <a:off x="0" y="0"/>
              <a:ext cx="5352" cy="3039"/>
            </a:xfrm>
            <a:prstGeom prst="roundRect">
              <a:avLst>
                <a:gd name="adj" fmla="val 6444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0" name="AutoShape 36"/>
            <p:cNvSpPr>
              <a:spLocks noChangeArrowheads="1"/>
            </p:cNvSpPr>
            <p:nvPr/>
          </p:nvSpPr>
          <p:spPr bwMode="auto">
            <a:xfrm>
              <a:off x="1443" y="136"/>
              <a:ext cx="1190" cy="499"/>
            </a:xfrm>
            <a:prstGeom prst="roundRect">
              <a:avLst>
                <a:gd name="adj" fmla="val 12343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AutoShape 37"/>
            <p:cNvSpPr>
              <a:spLocks noChangeArrowheads="1"/>
            </p:cNvSpPr>
            <p:nvPr/>
          </p:nvSpPr>
          <p:spPr bwMode="auto">
            <a:xfrm>
              <a:off x="2694" y="136"/>
              <a:ext cx="1190" cy="499"/>
            </a:xfrm>
            <a:prstGeom prst="roundRect">
              <a:avLst>
                <a:gd name="adj" fmla="val 12343"/>
              </a:avLst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AutoShape 38"/>
            <p:cNvSpPr>
              <a:spLocks noChangeArrowheads="1"/>
            </p:cNvSpPr>
            <p:nvPr/>
          </p:nvSpPr>
          <p:spPr bwMode="auto">
            <a:xfrm>
              <a:off x="3946" y="136"/>
              <a:ext cx="1190" cy="499"/>
            </a:xfrm>
            <a:prstGeom prst="roundRect">
              <a:avLst>
                <a:gd name="adj" fmla="val 12343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AutoShape 43"/>
            <p:cNvSpPr>
              <a:spLocks noChangeArrowheads="1"/>
            </p:cNvSpPr>
            <p:nvPr/>
          </p:nvSpPr>
          <p:spPr bwMode="auto">
            <a:xfrm>
              <a:off x="192" y="136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C0C0C0"/>
            </a:soli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AutoShape 44"/>
            <p:cNvSpPr>
              <a:spLocks noChangeArrowheads="1"/>
            </p:cNvSpPr>
            <p:nvPr/>
          </p:nvSpPr>
          <p:spPr bwMode="auto">
            <a:xfrm>
              <a:off x="192" y="703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C0C0C0"/>
            </a:soli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AutoShape 45"/>
            <p:cNvSpPr>
              <a:spLocks noChangeArrowheads="1"/>
            </p:cNvSpPr>
            <p:nvPr/>
          </p:nvSpPr>
          <p:spPr bwMode="auto">
            <a:xfrm>
              <a:off x="192" y="127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C0C0C0"/>
            </a:soli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6" name="AutoShape 46"/>
            <p:cNvSpPr>
              <a:spLocks noChangeArrowheads="1"/>
            </p:cNvSpPr>
            <p:nvPr/>
          </p:nvSpPr>
          <p:spPr bwMode="auto">
            <a:xfrm>
              <a:off x="192" y="183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C0C0C0"/>
            </a:soli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AutoShape 47"/>
            <p:cNvSpPr>
              <a:spLocks noChangeArrowheads="1"/>
            </p:cNvSpPr>
            <p:nvPr/>
          </p:nvSpPr>
          <p:spPr bwMode="auto">
            <a:xfrm>
              <a:off x="192" y="2404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C0C0C0"/>
            </a:solidFill>
            <a:ln w="571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8" name="Group 13"/>
            <p:cNvGrpSpPr>
              <a:grpSpLocks/>
            </p:cNvGrpSpPr>
            <p:nvPr/>
          </p:nvGrpSpPr>
          <p:grpSpPr bwMode="auto">
            <a:xfrm>
              <a:off x="1443" y="703"/>
              <a:ext cx="3693" cy="499"/>
              <a:chOff x="0" y="0"/>
              <a:chExt cx="3693" cy="499"/>
            </a:xfrm>
          </p:grpSpPr>
          <p:sp>
            <p:nvSpPr>
              <p:cNvPr id="111" name="AutoShape 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2" name="AutoShape 49"/>
              <p:cNvSpPr>
                <a:spLocks noChangeArrowheads="1"/>
              </p:cNvSpPr>
              <p:nvPr/>
            </p:nvSpPr>
            <p:spPr bwMode="auto">
              <a:xfrm>
                <a:off x="1251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3" name="AutoShape 50"/>
              <p:cNvSpPr>
                <a:spLocks noChangeArrowheads="1"/>
              </p:cNvSpPr>
              <p:nvPr/>
            </p:nvSpPr>
            <p:spPr bwMode="auto">
              <a:xfrm>
                <a:off x="2503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69" name="Group 17"/>
            <p:cNvGrpSpPr>
              <a:grpSpLocks/>
            </p:cNvGrpSpPr>
            <p:nvPr/>
          </p:nvGrpSpPr>
          <p:grpSpPr bwMode="auto">
            <a:xfrm>
              <a:off x="1443" y="1270"/>
              <a:ext cx="3693" cy="499"/>
              <a:chOff x="0" y="0"/>
              <a:chExt cx="3693" cy="499"/>
            </a:xfrm>
          </p:grpSpPr>
          <p:sp>
            <p:nvSpPr>
              <p:cNvPr id="108" name="AutoShape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9" name="AutoShape 54"/>
              <p:cNvSpPr>
                <a:spLocks noChangeArrowheads="1"/>
              </p:cNvSpPr>
              <p:nvPr/>
            </p:nvSpPr>
            <p:spPr bwMode="auto">
              <a:xfrm>
                <a:off x="1251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0" name="AutoShape 55"/>
              <p:cNvSpPr>
                <a:spLocks noChangeArrowheads="1"/>
              </p:cNvSpPr>
              <p:nvPr/>
            </p:nvSpPr>
            <p:spPr bwMode="auto">
              <a:xfrm>
                <a:off x="2503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0" name="Group 21"/>
            <p:cNvGrpSpPr>
              <a:grpSpLocks/>
            </p:cNvGrpSpPr>
            <p:nvPr/>
          </p:nvGrpSpPr>
          <p:grpSpPr bwMode="auto">
            <a:xfrm>
              <a:off x="1443" y="1837"/>
              <a:ext cx="3693" cy="499"/>
              <a:chOff x="0" y="0"/>
              <a:chExt cx="3693" cy="499"/>
            </a:xfrm>
          </p:grpSpPr>
          <p:sp>
            <p:nvSpPr>
              <p:cNvPr id="105" name="AutoShape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6" name="AutoShape 58"/>
              <p:cNvSpPr>
                <a:spLocks noChangeArrowheads="1"/>
              </p:cNvSpPr>
              <p:nvPr/>
            </p:nvSpPr>
            <p:spPr bwMode="auto">
              <a:xfrm>
                <a:off x="1251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7" name="AutoShape 59"/>
              <p:cNvSpPr>
                <a:spLocks noChangeArrowheads="1"/>
              </p:cNvSpPr>
              <p:nvPr/>
            </p:nvSpPr>
            <p:spPr bwMode="auto">
              <a:xfrm>
                <a:off x="2503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1" name="Group 25"/>
            <p:cNvGrpSpPr>
              <a:grpSpLocks/>
            </p:cNvGrpSpPr>
            <p:nvPr/>
          </p:nvGrpSpPr>
          <p:grpSpPr bwMode="auto">
            <a:xfrm>
              <a:off x="1443" y="2404"/>
              <a:ext cx="3693" cy="499"/>
              <a:chOff x="0" y="0"/>
              <a:chExt cx="3693" cy="499"/>
            </a:xfrm>
          </p:grpSpPr>
          <p:sp>
            <p:nvSpPr>
              <p:cNvPr id="102" name="AutoShape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3" name="AutoShape 62"/>
              <p:cNvSpPr>
                <a:spLocks noChangeArrowheads="1"/>
              </p:cNvSpPr>
              <p:nvPr/>
            </p:nvSpPr>
            <p:spPr bwMode="auto">
              <a:xfrm>
                <a:off x="1251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4" name="AutoShape 63"/>
              <p:cNvSpPr>
                <a:spLocks noChangeArrowheads="1"/>
              </p:cNvSpPr>
              <p:nvPr/>
            </p:nvSpPr>
            <p:spPr bwMode="auto">
              <a:xfrm>
                <a:off x="2503" y="0"/>
                <a:ext cx="1190" cy="499"/>
              </a:xfrm>
              <a:prstGeom prst="roundRect">
                <a:avLst>
                  <a:gd name="adj" fmla="val 12343"/>
                </a:avLst>
              </a:prstGeom>
              <a:solidFill>
                <a:srgbClr val="FFFFFF"/>
              </a:solidFill>
              <a:ln w="19050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2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451" y="300"/>
              <a:ext cx="667" cy="16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333333">
                    <a:alpha val="75000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73" name="Group 30"/>
            <p:cNvGrpSpPr>
              <a:grpSpLocks/>
            </p:cNvGrpSpPr>
            <p:nvPr/>
          </p:nvGrpSpPr>
          <p:grpSpPr bwMode="auto">
            <a:xfrm>
              <a:off x="1715" y="272"/>
              <a:ext cx="635" cy="227"/>
              <a:chOff x="0" y="0"/>
              <a:chExt cx="728" cy="265"/>
            </a:xfrm>
          </p:grpSpPr>
          <p:sp>
            <p:nvSpPr>
              <p:cNvPr id="100" name="WordArt 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101" name="WordArt 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74" name="Group 33"/>
            <p:cNvGrpSpPr>
              <a:grpSpLocks/>
            </p:cNvGrpSpPr>
            <p:nvPr/>
          </p:nvGrpSpPr>
          <p:grpSpPr bwMode="auto">
            <a:xfrm>
              <a:off x="2948" y="272"/>
              <a:ext cx="635" cy="227"/>
              <a:chOff x="0" y="0"/>
              <a:chExt cx="728" cy="265"/>
            </a:xfrm>
          </p:grpSpPr>
          <p:sp>
            <p:nvSpPr>
              <p:cNvPr id="98" name="WordArt 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9" name="WordArt 70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75" name="Group 36"/>
            <p:cNvGrpSpPr>
              <a:grpSpLocks/>
            </p:cNvGrpSpPr>
            <p:nvPr/>
          </p:nvGrpSpPr>
          <p:grpSpPr bwMode="auto">
            <a:xfrm>
              <a:off x="4197" y="272"/>
              <a:ext cx="635" cy="227"/>
              <a:chOff x="0" y="0"/>
              <a:chExt cx="728" cy="265"/>
            </a:xfrm>
          </p:grpSpPr>
          <p:sp>
            <p:nvSpPr>
              <p:cNvPr id="96" name="WordArt 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3" y="0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7" name="WordArt 73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81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Gulim" pitchFamily="34" charset="-127"/>
                    <a:cs typeface="Arial"/>
                  </a:rPr>
                  <a:t>ADD CONTENTS</a:t>
                </a:r>
                <a:endParaRPr kumimoji="0" lang="zh-CN" altLang="en-US" sz="800" b="1" i="0" u="none" strike="noStrike" kern="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endParaRPr>
              </a:p>
            </p:txBody>
          </p:sp>
        </p:grpSp>
        <p:grpSp>
          <p:nvGrpSpPr>
            <p:cNvPr id="76" name="Group 39"/>
            <p:cNvGrpSpPr>
              <a:grpSpLocks/>
            </p:cNvGrpSpPr>
            <p:nvPr/>
          </p:nvGrpSpPr>
          <p:grpSpPr bwMode="auto">
            <a:xfrm>
              <a:off x="1714" y="907"/>
              <a:ext cx="634" cy="1788"/>
              <a:chOff x="0" y="0"/>
              <a:chExt cx="634" cy="1788"/>
            </a:xfrm>
          </p:grpSpPr>
          <p:sp>
            <p:nvSpPr>
              <p:cNvPr id="92" name="WordArt 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3" name="WordArt 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566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4" name="WordArt 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132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5" name="WordArt 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698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grpSp>
          <p:nvGrpSpPr>
            <p:cNvPr id="77" name="Group 44"/>
            <p:cNvGrpSpPr>
              <a:grpSpLocks/>
            </p:cNvGrpSpPr>
            <p:nvPr/>
          </p:nvGrpSpPr>
          <p:grpSpPr bwMode="auto">
            <a:xfrm>
              <a:off x="451" y="907"/>
              <a:ext cx="634" cy="1788"/>
              <a:chOff x="0" y="0"/>
              <a:chExt cx="634" cy="1788"/>
            </a:xfrm>
          </p:grpSpPr>
          <p:sp>
            <p:nvSpPr>
              <p:cNvPr id="88" name="WordArt 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9" name="WordArt 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566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0" name="WordArt 8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132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91" name="WordArt 87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698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grpSp>
          <p:nvGrpSpPr>
            <p:cNvPr id="78" name="Group 49"/>
            <p:cNvGrpSpPr>
              <a:grpSpLocks/>
            </p:cNvGrpSpPr>
            <p:nvPr/>
          </p:nvGrpSpPr>
          <p:grpSpPr bwMode="auto">
            <a:xfrm>
              <a:off x="2948" y="907"/>
              <a:ext cx="634" cy="1788"/>
              <a:chOff x="0" y="0"/>
              <a:chExt cx="634" cy="1788"/>
            </a:xfrm>
          </p:grpSpPr>
          <p:sp>
            <p:nvSpPr>
              <p:cNvPr id="84" name="WordArt 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5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566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6" name="WordArt 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132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7" name="WordArt 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698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grpSp>
          <p:nvGrpSpPr>
            <p:cNvPr id="79" name="Group 54"/>
            <p:cNvGrpSpPr>
              <a:grpSpLocks/>
            </p:cNvGrpSpPr>
            <p:nvPr/>
          </p:nvGrpSpPr>
          <p:grpSpPr bwMode="auto">
            <a:xfrm>
              <a:off x="4227" y="907"/>
              <a:ext cx="634" cy="1788"/>
              <a:chOff x="0" y="0"/>
              <a:chExt cx="634" cy="1788"/>
            </a:xfrm>
          </p:grpSpPr>
          <p:sp>
            <p:nvSpPr>
              <p:cNvPr id="80" name="WordArt 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1" name="WordArt 9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566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2" name="WordArt 9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132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3" name="WordArt 97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1698"/>
                <a:ext cx="634" cy="9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333333">
                        <a:alpha val="75000"/>
                      </a:srgbClr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>
                      <a:alpha val="75000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840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640"/>
          <p:cNvSpPr>
            <a:spLocks noChangeArrowheads="1"/>
          </p:cNvSpPr>
          <p:nvPr/>
        </p:nvSpPr>
        <p:spPr bwMode="auto">
          <a:xfrm>
            <a:off x="468313" y="1484313"/>
            <a:ext cx="8280400" cy="649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CC00"/>
              </a:gs>
              <a:gs pos="100000">
                <a:srgbClr val="7DA7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8" name="AutoShape 641"/>
          <p:cNvSpPr>
            <a:spLocks noChangeArrowheads="1"/>
          </p:cNvSpPr>
          <p:nvPr/>
        </p:nvSpPr>
        <p:spPr bwMode="auto">
          <a:xfrm>
            <a:off x="431800" y="2347913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49" name="AutoShape 642"/>
          <p:cNvSpPr>
            <a:spLocks noChangeArrowheads="1"/>
          </p:cNvSpPr>
          <p:nvPr/>
        </p:nvSpPr>
        <p:spPr bwMode="auto">
          <a:xfrm>
            <a:off x="431800" y="4040188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0" name="AutoShape 643"/>
          <p:cNvSpPr>
            <a:spLocks noChangeArrowheads="1"/>
          </p:cNvSpPr>
          <p:nvPr/>
        </p:nvSpPr>
        <p:spPr bwMode="auto">
          <a:xfrm>
            <a:off x="2159000" y="2347913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" name="AutoShape 644"/>
          <p:cNvSpPr>
            <a:spLocks noChangeArrowheads="1"/>
          </p:cNvSpPr>
          <p:nvPr/>
        </p:nvSpPr>
        <p:spPr bwMode="auto">
          <a:xfrm>
            <a:off x="2159000" y="4040188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2" name="AutoShape 645"/>
          <p:cNvSpPr>
            <a:spLocks noChangeArrowheads="1"/>
          </p:cNvSpPr>
          <p:nvPr/>
        </p:nvSpPr>
        <p:spPr bwMode="auto">
          <a:xfrm>
            <a:off x="3887788" y="2347913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9CC00"/>
              </a:gs>
              <a:gs pos="100000">
                <a:srgbClr val="7DA7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3" name="AutoShape 646"/>
          <p:cNvSpPr>
            <a:spLocks noChangeArrowheads="1"/>
          </p:cNvSpPr>
          <p:nvPr/>
        </p:nvSpPr>
        <p:spPr bwMode="auto">
          <a:xfrm>
            <a:off x="3887788" y="4040188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9CC00"/>
              </a:gs>
              <a:gs pos="100000">
                <a:srgbClr val="7DA700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4" name="AutoShape 647"/>
          <p:cNvSpPr>
            <a:spLocks noChangeArrowheads="1"/>
          </p:cNvSpPr>
          <p:nvPr/>
        </p:nvSpPr>
        <p:spPr bwMode="auto">
          <a:xfrm>
            <a:off x="5976938" y="2347913"/>
            <a:ext cx="2735262" cy="3313112"/>
          </a:xfrm>
          <a:prstGeom prst="roundRect">
            <a:avLst>
              <a:gd name="adj" fmla="val 5403"/>
            </a:avLst>
          </a:prstGeom>
          <a:gradFill rotWithShape="1">
            <a:gsLst>
              <a:gs pos="0">
                <a:srgbClr val="DDDDDD"/>
              </a:gs>
              <a:gs pos="100000">
                <a:srgbClr val="F4F4F4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5" name="AutoShape 648"/>
          <p:cNvSpPr>
            <a:spLocks noChangeArrowheads="1"/>
          </p:cNvSpPr>
          <p:nvPr/>
        </p:nvSpPr>
        <p:spPr bwMode="auto">
          <a:xfrm rot="5400000">
            <a:off x="4642644" y="3825082"/>
            <a:ext cx="2270125" cy="3952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416483"/>
              </a:gs>
              <a:gs pos="100000">
                <a:srgbClr val="1E2E3D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6" name="AutoShape 649"/>
          <p:cNvSpPr>
            <a:spLocks noChangeArrowheads="1"/>
          </p:cNvSpPr>
          <p:nvPr/>
        </p:nvSpPr>
        <p:spPr bwMode="auto">
          <a:xfrm>
            <a:off x="503238" y="2419350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7" name="AutoShape 650"/>
          <p:cNvSpPr>
            <a:spLocks noChangeArrowheads="1"/>
          </p:cNvSpPr>
          <p:nvPr/>
        </p:nvSpPr>
        <p:spPr bwMode="auto">
          <a:xfrm>
            <a:off x="2232025" y="2419350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8" name="AutoShape 651"/>
          <p:cNvSpPr>
            <a:spLocks noChangeArrowheads="1"/>
          </p:cNvSpPr>
          <p:nvPr/>
        </p:nvSpPr>
        <p:spPr bwMode="auto">
          <a:xfrm>
            <a:off x="3959225" y="2419350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9" name="AutoShape 652"/>
          <p:cNvSpPr>
            <a:spLocks noChangeArrowheads="1"/>
          </p:cNvSpPr>
          <p:nvPr/>
        </p:nvSpPr>
        <p:spPr bwMode="auto">
          <a:xfrm>
            <a:off x="503238" y="4111625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AutoShape 653"/>
          <p:cNvSpPr>
            <a:spLocks noChangeArrowheads="1"/>
          </p:cNvSpPr>
          <p:nvPr/>
        </p:nvSpPr>
        <p:spPr bwMode="auto">
          <a:xfrm>
            <a:off x="2232025" y="4111625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AutoShape 654"/>
          <p:cNvSpPr>
            <a:spLocks noChangeArrowheads="1"/>
          </p:cNvSpPr>
          <p:nvPr/>
        </p:nvSpPr>
        <p:spPr bwMode="auto">
          <a:xfrm>
            <a:off x="3959225" y="4111625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AutoShape 655"/>
          <p:cNvSpPr>
            <a:spLocks noChangeArrowheads="1"/>
          </p:cNvSpPr>
          <p:nvPr/>
        </p:nvSpPr>
        <p:spPr bwMode="auto">
          <a:xfrm>
            <a:off x="6048375" y="2419350"/>
            <a:ext cx="2592388" cy="1836738"/>
          </a:xfrm>
          <a:prstGeom prst="roundRect">
            <a:avLst>
              <a:gd name="adj" fmla="val 8213"/>
            </a:avLst>
          </a:prstGeom>
          <a:solidFill>
            <a:srgbClr val="FFFFFF"/>
          </a:solidFill>
          <a:ln w="15875" cmpd="sng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WordArt 656"/>
          <p:cNvSpPr>
            <a:spLocks noChangeArrowheads="1" noChangeShapeType="1" noTextEdit="1"/>
          </p:cNvSpPr>
          <p:nvPr/>
        </p:nvSpPr>
        <p:spPr bwMode="auto">
          <a:xfrm>
            <a:off x="684213" y="2852738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4" name="WordArt 657"/>
          <p:cNvSpPr>
            <a:spLocks noChangeArrowheads="1" noChangeShapeType="1" noTextEdit="1"/>
          </p:cNvSpPr>
          <p:nvPr/>
        </p:nvSpPr>
        <p:spPr bwMode="auto">
          <a:xfrm>
            <a:off x="2411413" y="2852738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5" name="WordArt 658"/>
          <p:cNvSpPr>
            <a:spLocks noChangeArrowheads="1" noChangeShapeType="1" noTextEdit="1"/>
          </p:cNvSpPr>
          <p:nvPr/>
        </p:nvSpPr>
        <p:spPr bwMode="auto">
          <a:xfrm>
            <a:off x="6588125" y="3140075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6" name="WordArt 659"/>
          <p:cNvSpPr>
            <a:spLocks noChangeArrowheads="1" noChangeShapeType="1" noTextEdit="1"/>
          </p:cNvSpPr>
          <p:nvPr/>
        </p:nvSpPr>
        <p:spPr bwMode="auto">
          <a:xfrm>
            <a:off x="684213" y="450850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7" name="WordArt 660"/>
          <p:cNvSpPr>
            <a:spLocks noChangeArrowheads="1" noChangeShapeType="1" noTextEdit="1"/>
          </p:cNvSpPr>
          <p:nvPr/>
        </p:nvSpPr>
        <p:spPr bwMode="auto">
          <a:xfrm>
            <a:off x="2411413" y="4508500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8" name="WordArt 661"/>
          <p:cNvSpPr>
            <a:spLocks noChangeArrowheads="1" noChangeShapeType="1" noTextEdit="1"/>
          </p:cNvSpPr>
          <p:nvPr/>
        </p:nvSpPr>
        <p:spPr bwMode="auto">
          <a:xfrm>
            <a:off x="4140200" y="4508500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9" name="WordArt 662"/>
          <p:cNvSpPr>
            <a:spLocks noChangeArrowheads="1" noChangeShapeType="1" noTextEdit="1"/>
          </p:cNvSpPr>
          <p:nvPr/>
        </p:nvSpPr>
        <p:spPr bwMode="auto">
          <a:xfrm>
            <a:off x="4140200" y="2852738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70" name="Group 25"/>
          <p:cNvGrpSpPr>
            <a:grpSpLocks/>
          </p:cNvGrpSpPr>
          <p:nvPr/>
        </p:nvGrpSpPr>
        <p:grpSpPr bwMode="auto">
          <a:xfrm>
            <a:off x="827088" y="3573463"/>
            <a:ext cx="863600" cy="276225"/>
            <a:chOff x="0" y="0"/>
            <a:chExt cx="728" cy="265"/>
          </a:xfrm>
        </p:grpSpPr>
        <p:sp>
          <p:nvSpPr>
            <p:cNvPr id="71" name="WordArt 66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2" name="WordArt 66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73" name="Group 28"/>
          <p:cNvGrpSpPr>
            <a:grpSpLocks/>
          </p:cNvGrpSpPr>
          <p:nvPr/>
        </p:nvGrpSpPr>
        <p:grpSpPr bwMode="auto">
          <a:xfrm>
            <a:off x="2555875" y="3573463"/>
            <a:ext cx="863600" cy="276225"/>
            <a:chOff x="0" y="0"/>
            <a:chExt cx="728" cy="265"/>
          </a:xfrm>
        </p:grpSpPr>
        <p:sp>
          <p:nvSpPr>
            <p:cNvPr id="74" name="WordArt 66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5" name="WordArt 66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76" name="Group 31"/>
          <p:cNvGrpSpPr>
            <a:grpSpLocks/>
          </p:cNvGrpSpPr>
          <p:nvPr/>
        </p:nvGrpSpPr>
        <p:grpSpPr bwMode="auto">
          <a:xfrm>
            <a:off x="4284663" y="3573463"/>
            <a:ext cx="863600" cy="276225"/>
            <a:chOff x="0" y="0"/>
            <a:chExt cx="728" cy="265"/>
          </a:xfrm>
        </p:grpSpPr>
        <p:sp>
          <p:nvSpPr>
            <p:cNvPr id="77" name="WordArt 67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8" name="WordArt 67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79" name="Group 34"/>
          <p:cNvGrpSpPr>
            <a:grpSpLocks/>
          </p:cNvGrpSpPr>
          <p:nvPr/>
        </p:nvGrpSpPr>
        <p:grpSpPr bwMode="auto">
          <a:xfrm>
            <a:off x="827088" y="5229225"/>
            <a:ext cx="863600" cy="276225"/>
            <a:chOff x="0" y="0"/>
            <a:chExt cx="728" cy="265"/>
          </a:xfrm>
        </p:grpSpPr>
        <p:sp>
          <p:nvSpPr>
            <p:cNvPr id="80" name="WordArt 67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1" name="WordArt 67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82" name="Group 37"/>
          <p:cNvGrpSpPr>
            <a:grpSpLocks/>
          </p:cNvGrpSpPr>
          <p:nvPr/>
        </p:nvGrpSpPr>
        <p:grpSpPr bwMode="auto">
          <a:xfrm>
            <a:off x="2555875" y="5229225"/>
            <a:ext cx="863600" cy="276225"/>
            <a:chOff x="0" y="0"/>
            <a:chExt cx="728" cy="265"/>
          </a:xfrm>
        </p:grpSpPr>
        <p:sp>
          <p:nvSpPr>
            <p:cNvPr id="83" name="WordArt 67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4" name="WordArt 67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85" name="Group 40"/>
          <p:cNvGrpSpPr>
            <a:grpSpLocks/>
          </p:cNvGrpSpPr>
          <p:nvPr/>
        </p:nvGrpSpPr>
        <p:grpSpPr bwMode="auto">
          <a:xfrm>
            <a:off x="4284663" y="5229225"/>
            <a:ext cx="863600" cy="276225"/>
            <a:chOff x="0" y="0"/>
            <a:chExt cx="728" cy="265"/>
          </a:xfrm>
        </p:grpSpPr>
        <p:sp>
          <p:nvSpPr>
            <p:cNvPr id="86" name="WordArt 67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7" name="WordArt 68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88" name="Group 43"/>
          <p:cNvGrpSpPr>
            <a:grpSpLocks/>
          </p:cNvGrpSpPr>
          <p:nvPr/>
        </p:nvGrpSpPr>
        <p:grpSpPr bwMode="auto">
          <a:xfrm>
            <a:off x="6588125" y="4641850"/>
            <a:ext cx="1584325" cy="587375"/>
            <a:chOff x="0" y="0"/>
            <a:chExt cx="728" cy="265"/>
          </a:xfrm>
        </p:grpSpPr>
        <p:sp>
          <p:nvSpPr>
            <p:cNvPr id="89" name="WordArt 68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90" name="WordArt 68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sp>
        <p:nvSpPr>
          <p:cNvPr id="91" name="WordArt 684"/>
          <p:cNvSpPr>
            <a:spLocks noChangeArrowheads="1" noChangeShapeType="1" noTextEdit="1"/>
          </p:cNvSpPr>
          <p:nvPr/>
        </p:nvSpPr>
        <p:spPr bwMode="auto">
          <a:xfrm>
            <a:off x="2762250" y="1655763"/>
            <a:ext cx="3897313" cy="260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4852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rc 682"/>
          <p:cNvSpPr>
            <a:spLocks/>
          </p:cNvSpPr>
          <p:nvPr/>
        </p:nvSpPr>
        <p:spPr bwMode="auto">
          <a:xfrm rot="18746404">
            <a:off x="3442493" y="1047895"/>
            <a:ext cx="1014413" cy="1003300"/>
          </a:xfrm>
          <a:custGeom>
            <a:avLst/>
            <a:gdLst>
              <a:gd name="T0" fmla="*/ 3237 w 21600"/>
              <a:gd name="T1" fmla="*/ -1 h 21356"/>
              <a:gd name="T2" fmla="*/ 21600 w 21600"/>
              <a:gd name="T3" fmla="*/ 21356 h 21356"/>
              <a:gd name="T4" fmla="*/ 3237 w 21600"/>
              <a:gd name="T5" fmla="*/ -1 h 21356"/>
              <a:gd name="T6" fmla="*/ 21600 w 21600"/>
              <a:gd name="T7" fmla="*/ 21356 h 21356"/>
              <a:gd name="T8" fmla="*/ 0 w 21600"/>
              <a:gd name="T9" fmla="*/ 21356 h 21356"/>
              <a:gd name="T10" fmla="*/ 3237 w 21600"/>
              <a:gd name="T11" fmla="*/ -1 h 21356"/>
              <a:gd name="T12" fmla="*/ 0 w 21600"/>
              <a:gd name="T13" fmla="*/ 0 h 21356"/>
              <a:gd name="T14" fmla="*/ 21600 w 21600"/>
              <a:gd name="T15" fmla="*/ 21356 h 2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28" name="Group 3"/>
          <p:cNvGrpSpPr>
            <a:grpSpLocks/>
          </p:cNvGrpSpPr>
          <p:nvPr/>
        </p:nvGrpSpPr>
        <p:grpSpPr bwMode="auto">
          <a:xfrm>
            <a:off x="828675" y="1474138"/>
            <a:ext cx="7127875" cy="4435475"/>
            <a:chOff x="0" y="0"/>
            <a:chExt cx="4490" cy="2794"/>
          </a:xfrm>
        </p:grpSpPr>
        <p:grpSp>
          <p:nvGrpSpPr>
            <p:cNvPr id="29" name="Group 4"/>
            <p:cNvGrpSpPr>
              <a:grpSpLocks/>
            </p:cNvGrpSpPr>
            <p:nvPr/>
          </p:nvGrpSpPr>
          <p:grpSpPr bwMode="auto">
            <a:xfrm>
              <a:off x="0" y="21"/>
              <a:ext cx="4445" cy="2773"/>
              <a:chOff x="0" y="0"/>
              <a:chExt cx="3639" cy="2271"/>
            </a:xfrm>
          </p:grpSpPr>
          <p:sp>
            <p:nvSpPr>
              <p:cNvPr id="44" name="Freeform 673"/>
              <p:cNvSpPr>
                <a:spLocks noEditPoints="1"/>
              </p:cNvSpPr>
              <p:nvPr/>
            </p:nvSpPr>
            <p:spPr bwMode="auto">
              <a:xfrm rot="21275257">
                <a:off x="1683" y="0"/>
                <a:ext cx="1356" cy="1357"/>
              </a:xfrm>
              <a:custGeom>
                <a:avLst/>
                <a:gdLst>
                  <a:gd name="T0" fmla="*/ 1706 w 1816"/>
                  <a:gd name="T1" fmla="*/ 792 h 1816"/>
                  <a:gd name="T2" fmla="*/ 1774 w 1816"/>
                  <a:gd name="T3" fmla="*/ 626 h 1816"/>
                  <a:gd name="T4" fmla="*/ 1578 w 1816"/>
                  <a:gd name="T5" fmla="*/ 460 h 1816"/>
                  <a:gd name="T6" fmla="*/ 1498 w 1816"/>
                  <a:gd name="T7" fmla="*/ 216 h 1816"/>
                  <a:gd name="T8" fmla="*/ 1318 w 1816"/>
                  <a:gd name="T9" fmla="*/ 214 h 1816"/>
                  <a:gd name="T10" fmla="*/ 1150 w 1816"/>
                  <a:gd name="T11" fmla="*/ 138 h 1816"/>
                  <a:gd name="T12" fmla="*/ 978 w 1816"/>
                  <a:gd name="T13" fmla="*/ 104 h 1816"/>
                  <a:gd name="T14" fmla="*/ 792 w 1816"/>
                  <a:gd name="T15" fmla="*/ 110 h 1816"/>
                  <a:gd name="T16" fmla="*/ 626 w 1816"/>
                  <a:gd name="T17" fmla="*/ 42 h 1816"/>
                  <a:gd name="T18" fmla="*/ 460 w 1816"/>
                  <a:gd name="T19" fmla="*/ 236 h 1816"/>
                  <a:gd name="T20" fmla="*/ 216 w 1816"/>
                  <a:gd name="T21" fmla="*/ 316 h 1816"/>
                  <a:gd name="T22" fmla="*/ 214 w 1816"/>
                  <a:gd name="T23" fmla="*/ 496 h 1816"/>
                  <a:gd name="T24" fmla="*/ 138 w 1816"/>
                  <a:gd name="T25" fmla="*/ 666 h 1816"/>
                  <a:gd name="T26" fmla="*/ 104 w 1816"/>
                  <a:gd name="T27" fmla="*/ 836 h 1816"/>
                  <a:gd name="T28" fmla="*/ 108 w 1816"/>
                  <a:gd name="T29" fmla="*/ 1022 h 1816"/>
                  <a:gd name="T30" fmla="*/ 42 w 1816"/>
                  <a:gd name="T31" fmla="*/ 1190 h 1816"/>
                  <a:gd name="T32" fmla="*/ 236 w 1816"/>
                  <a:gd name="T33" fmla="*/ 1356 h 1816"/>
                  <a:gd name="T34" fmla="*/ 316 w 1816"/>
                  <a:gd name="T35" fmla="*/ 1600 h 1816"/>
                  <a:gd name="T36" fmla="*/ 496 w 1816"/>
                  <a:gd name="T37" fmla="*/ 1602 h 1816"/>
                  <a:gd name="T38" fmla="*/ 666 w 1816"/>
                  <a:gd name="T39" fmla="*/ 1678 h 1816"/>
                  <a:gd name="T40" fmla="*/ 836 w 1816"/>
                  <a:gd name="T41" fmla="*/ 1712 h 1816"/>
                  <a:gd name="T42" fmla="*/ 1022 w 1816"/>
                  <a:gd name="T43" fmla="*/ 1706 h 1816"/>
                  <a:gd name="T44" fmla="*/ 1188 w 1816"/>
                  <a:gd name="T45" fmla="*/ 1774 h 1816"/>
                  <a:gd name="T46" fmla="*/ 1356 w 1816"/>
                  <a:gd name="T47" fmla="*/ 1578 h 1816"/>
                  <a:gd name="T48" fmla="*/ 1600 w 1816"/>
                  <a:gd name="T49" fmla="*/ 1500 h 1816"/>
                  <a:gd name="T50" fmla="*/ 1602 w 1816"/>
                  <a:gd name="T51" fmla="*/ 1320 h 1816"/>
                  <a:gd name="T52" fmla="*/ 1678 w 1816"/>
                  <a:gd name="T53" fmla="*/ 1150 h 1816"/>
                  <a:gd name="T54" fmla="*/ 1710 w 1816"/>
                  <a:gd name="T55" fmla="*/ 978 h 1816"/>
                  <a:gd name="T56" fmla="*/ 872 w 1816"/>
                  <a:gd name="T57" fmla="*/ 1612 h 1816"/>
                  <a:gd name="T58" fmla="*/ 730 w 1816"/>
                  <a:gd name="T59" fmla="*/ 1592 h 1816"/>
                  <a:gd name="T60" fmla="*/ 602 w 1816"/>
                  <a:gd name="T61" fmla="*/ 1544 h 1816"/>
                  <a:gd name="T62" fmla="*/ 484 w 1816"/>
                  <a:gd name="T63" fmla="*/ 1474 h 1816"/>
                  <a:gd name="T64" fmla="*/ 384 w 1816"/>
                  <a:gd name="T65" fmla="*/ 1382 h 1816"/>
                  <a:gd name="T66" fmla="*/ 304 w 1816"/>
                  <a:gd name="T67" fmla="*/ 1274 h 1816"/>
                  <a:gd name="T68" fmla="*/ 244 w 1816"/>
                  <a:gd name="T69" fmla="*/ 1150 h 1816"/>
                  <a:gd name="T70" fmla="*/ 210 w 1816"/>
                  <a:gd name="T71" fmla="*/ 1016 h 1816"/>
                  <a:gd name="T72" fmla="*/ 202 w 1816"/>
                  <a:gd name="T73" fmla="*/ 872 h 1816"/>
                  <a:gd name="T74" fmla="*/ 224 w 1816"/>
                  <a:gd name="T75" fmla="*/ 732 h 1816"/>
                  <a:gd name="T76" fmla="*/ 272 w 1816"/>
                  <a:gd name="T77" fmla="*/ 602 h 1816"/>
                  <a:gd name="T78" fmla="*/ 342 w 1816"/>
                  <a:gd name="T79" fmla="*/ 486 h 1816"/>
                  <a:gd name="T80" fmla="*/ 432 w 1816"/>
                  <a:gd name="T81" fmla="*/ 386 h 1816"/>
                  <a:gd name="T82" fmla="*/ 542 w 1816"/>
                  <a:gd name="T83" fmla="*/ 304 h 1816"/>
                  <a:gd name="T84" fmla="*/ 664 w 1816"/>
                  <a:gd name="T85" fmla="*/ 244 h 1816"/>
                  <a:gd name="T86" fmla="*/ 800 w 1816"/>
                  <a:gd name="T87" fmla="*/ 210 h 1816"/>
                  <a:gd name="T88" fmla="*/ 944 w 1816"/>
                  <a:gd name="T89" fmla="*/ 202 h 1816"/>
                  <a:gd name="T90" fmla="*/ 1084 w 1816"/>
                  <a:gd name="T91" fmla="*/ 224 h 1816"/>
                  <a:gd name="T92" fmla="*/ 1214 w 1816"/>
                  <a:gd name="T93" fmla="*/ 272 h 1816"/>
                  <a:gd name="T94" fmla="*/ 1330 w 1816"/>
                  <a:gd name="T95" fmla="*/ 342 h 1816"/>
                  <a:gd name="T96" fmla="*/ 1430 w 1816"/>
                  <a:gd name="T97" fmla="*/ 432 h 1816"/>
                  <a:gd name="T98" fmla="*/ 1512 w 1816"/>
                  <a:gd name="T99" fmla="*/ 542 h 1816"/>
                  <a:gd name="T100" fmla="*/ 1570 w 1816"/>
                  <a:gd name="T101" fmla="*/ 664 h 1816"/>
                  <a:gd name="T102" fmla="*/ 1606 w 1816"/>
                  <a:gd name="T103" fmla="*/ 800 h 1816"/>
                  <a:gd name="T104" fmla="*/ 1612 w 1816"/>
                  <a:gd name="T105" fmla="*/ 944 h 1816"/>
                  <a:gd name="T106" fmla="*/ 1592 w 1816"/>
                  <a:gd name="T107" fmla="*/ 1084 h 1816"/>
                  <a:gd name="T108" fmla="*/ 1544 w 1816"/>
                  <a:gd name="T109" fmla="*/ 1214 h 1816"/>
                  <a:gd name="T110" fmla="*/ 1474 w 1816"/>
                  <a:gd name="T111" fmla="*/ 1330 h 1816"/>
                  <a:gd name="T112" fmla="*/ 1382 w 1816"/>
                  <a:gd name="T113" fmla="*/ 1430 h 1816"/>
                  <a:gd name="T114" fmla="*/ 1274 w 1816"/>
                  <a:gd name="T115" fmla="*/ 1512 h 1816"/>
                  <a:gd name="T116" fmla="*/ 1150 w 1816"/>
                  <a:gd name="T117" fmla="*/ 1570 h 1816"/>
                  <a:gd name="T118" fmla="*/ 1014 w 1816"/>
                  <a:gd name="T119" fmla="*/ 1606 h 1816"/>
                  <a:gd name="T120" fmla="*/ 0 w 1816"/>
                  <a:gd name="T121" fmla="*/ 0 h 1816"/>
                  <a:gd name="T122" fmla="*/ 1816 w 1816"/>
                  <a:gd name="T123" fmla="*/ 1816 h 1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T120" t="T121" r="T122" b="T123"/>
                <a:pathLst>
                  <a:path w="1816" h="1816">
                    <a:moveTo>
                      <a:pt x="1816" y="978"/>
                    </a:moveTo>
                    <a:lnTo>
                      <a:pt x="1816" y="836"/>
                    </a:lnTo>
                    <a:lnTo>
                      <a:pt x="1710" y="836"/>
                    </a:lnTo>
                    <a:lnTo>
                      <a:pt x="1706" y="792"/>
                    </a:lnTo>
                    <a:lnTo>
                      <a:pt x="1698" y="750"/>
                    </a:lnTo>
                    <a:lnTo>
                      <a:pt x="1688" y="708"/>
                    </a:lnTo>
                    <a:lnTo>
                      <a:pt x="1678" y="666"/>
                    </a:lnTo>
                    <a:lnTo>
                      <a:pt x="1774" y="626"/>
                    </a:lnTo>
                    <a:lnTo>
                      <a:pt x="1718" y="494"/>
                    </a:lnTo>
                    <a:lnTo>
                      <a:pt x="1622" y="534"/>
                    </a:lnTo>
                    <a:lnTo>
                      <a:pt x="1602" y="496"/>
                    </a:lnTo>
                    <a:lnTo>
                      <a:pt x="1578" y="460"/>
                    </a:lnTo>
                    <a:lnTo>
                      <a:pt x="1552" y="424"/>
                    </a:lnTo>
                    <a:lnTo>
                      <a:pt x="1526" y="390"/>
                    </a:lnTo>
                    <a:lnTo>
                      <a:pt x="1600" y="316"/>
                    </a:lnTo>
                    <a:lnTo>
                      <a:pt x="1498" y="216"/>
                    </a:lnTo>
                    <a:lnTo>
                      <a:pt x="1426" y="290"/>
                    </a:lnTo>
                    <a:lnTo>
                      <a:pt x="1392" y="262"/>
                    </a:lnTo>
                    <a:lnTo>
                      <a:pt x="1356" y="236"/>
                    </a:lnTo>
                    <a:lnTo>
                      <a:pt x="1318" y="214"/>
                    </a:lnTo>
                    <a:lnTo>
                      <a:pt x="1280" y="192"/>
                    </a:lnTo>
                    <a:lnTo>
                      <a:pt x="1320" y="96"/>
                    </a:lnTo>
                    <a:lnTo>
                      <a:pt x="1188" y="42"/>
                    </a:lnTo>
                    <a:lnTo>
                      <a:pt x="1150" y="138"/>
                    </a:lnTo>
                    <a:lnTo>
                      <a:pt x="1108" y="126"/>
                    </a:lnTo>
                    <a:lnTo>
                      <a:pt x="1066" y="116"/>
                    </a:lnTo>
                    <a:lnTo>
                      <a:pt x="1022" y="110"/>
                    </a:lnTo>
                    <a:lnTo>
                      <a:pt x="978" y="104"/>
                    </a:lnTo>
                    <a:lnTo>
                      <a:pt x="978" y="0"/>
                    </a:lnTo>
                    <a:lnTo>
                      <a:pt x="836" y="0"/>
                    </a:lnTo>
                    <a:lnTo>
                      <a:pt x="836" y="104"/>
                    </a:lnTo>
                    <a:lnTo>
                      <a:pt x="792" y="110"/>
                    </a:lnTo>
                    <a:lnTo>
                      <a:pt x="750" y="116"/>
                    </a:lnTo>
                    <a:lnTo>
                      <a:pt x="706" y="126"/>
                    </a:lnTo>
                    <a:lnTo>
                      <a:pt x="666" y="138"/>
                    </a:lnTo>
                    <a:lnTo>
                      <a:pt x="626" y="42"/>
                    </a:lnTo>
                    <a:lnTo>
                      <a:pt x="494" y="96"/>
                    </a:lnTo>
                    <a:lnTo>
                      <a:pt x="534" y="192"/>
                    </a:lnTo>
                    <a:lnTo>
                      <a:pt x="496" y="214"/>
                    </a:lnTo>
                    <a:lnTo>
                      <a:pt x="460" y="236"/>
                    </a:lnTo>
                    <a:lnTo>
                      <a:pt x="424" y="262"/>
                    </a:lnTo>
                    <a:lnTo>
                      <a:pt x="390" y="290"/>
                    </a:lnTo>
                    <a:lnTo>
                      <a:pt x="316" y="216"/>
                    </a:lnTo>
                    <a:lnTo>
                      <a:pt x="216" y="316"/>
                    </a:lnTo>
                    <a:lnTo>
                      <a:pt x="288" y="390"/>
                    </a:lnTo>
                    <a:lnTo>
                      <a:pt x="262" y="424"/>
                    </a:lnTo>
                    <a:lnTo>
                      <a:pt x="236" y="460"/>
                    </a:lnTo>
                    <a:lnTo>
                      <a:pt x="214" y="496"/>
                    </a:lnTo>
                    <a:lnTo>
                      <a:pt x="192" y="534"/>
                    </a:lnTo>
                    <a:lnTo>
                      <a:pt x="96" y="494"/>
                    </a:lnTo>
                    <a:lnTo>
                      <a:pt x="42" y="626"/>
                    </a:lnTo>
                    <a:lnTo>
                      <a:pt x="138" y="666"/>
                    </a:lnTo>
                    <a:lnTo>
                      <a:pt x="126" y="708"/>
                    </a:lnTo>
                    <a:lnTo>
                      <a:pt x="116" y="750"/>
                    </a:lnTo>
                    <a:lnTo>
                      <a:pt x="108" y="792"/>
                    </a:lnTo>
                    <a:lnTo>
                      <a:pt x="104" y="836"/>
                    </a:lnTo>
                    <a:lnTo>
                      <a:pt x="0" y="836"/>
                    </a:lnTo>
                    <a:lnTo>
                      <a:pt x="0" y="978"/>
                    </a:lnTo>
                    <a:lnTo>
                      <a:pt x="104" y="978"/>
                    </a:lnTo>
                    <a:lnTo>
                      <a:pt x="108" y="1022"/>
                    </a:lnTo>
                    <a:lnTo>
                      <a:pt x="116" y="1066"/>
                    </a:lnTo>
                    <a:lnTo>
                      <a:pt x="126" y="1108"/>
                    </a:lnTo>
                    <a:lnTo>
                      <a:pt x="138" y="1150"/>
                    </a:lnTo>
                    <a:lnTo>
                      <a:pt x="42" y="1190"/>
                    </a:lnTo>
                    <a:lnTo>
                      <a:pt x="96" y="1320"/>
                    </a:lnTo>
                    <a:lnTo>
                      <a:pt x="192" y="1280"/>
                    </a:lnTo>
                    <a:lnTo>
                      <a:pt x="214" y="1320"/>
                    </a:lnTo>
                    <a:lnTo>
                      <a:pt x="236" y="1356"/>
                    </a:lnTo>
                    <a:lnTo>
                      <a:pt x="262" y="1392"/>
                    </a:lnTo>
                    <a:lnTo>
                      <a:pt x="288" y="1426"/>
                    </a:lnTo>
                    <a:lnTo>
                      <a:pt x="216" y="1500"/>
                    </a:lnTo>
                    <a:lnTo>
                      <a:pt x="316" y="1600"/>
                    </a:lnTo>
                    <a:lnTo>
                      <a:pt x="390" y="1526"/>
                    </a:lnTo>
                    <a:lnTo>
                      <a:pt x="424" y="1554"/>
                    </a:lnTo>
                    <a:lnTo>
                      <a:pt x="460" y="1578"/>
                    </a:lnTo>
                    <a:lnTo>
                      <a:pt x="496" y="1602"/>
                    </a:lnTo>
                    <a:lnTo>
                      <a:pt x="534" y="1622"/>
                    </a:lnTo>
                    <a:lnTo>
                      <a:pt x="494" y="1718"/>
                    </a:lnTo>
                    <a:lnTo>
                      <a:pt x="626" y="1774"/>
                    </a:lnTo>
                    <a:lnTo>
                      <a:pt x="666" y="1678"/>
                    </a:lnTo>
                    <a:lnTo>
                      <a:pt x="706" y="1690"/>
                    </a:lnTo>
                    <a:lnTo>
                      <a:pt x="750" y="1698"/>
                    </a:lnTo>
                    <a:lnTo>
                      <a:pt x="792" y="1706"/>
                    </a:lnTo>
                    <a:lnTo>
                      <a:pt x="836" y="1712"/>
                    </a:lnTo>
                    <a:lnTo>
                      <a:pt x="836" y="1816"/>
                    </a:lnTo>
                    <a:lnTo>
                      <a:pt x="978" y="1816"/>
                    </a:lnTo>
                    <a:lnTo>
                      <a:pt x="978" y="1712"/>
                    </a:lnTo>
                    <a:lnTo>
                      <a:pt x="1022" y="1706"/>
                    </a:lnTo>
                    <a:lnTo>
                      <a:pt x="1066" y="1698"/>
                    </a:lnTo>
                    <a:lnTo>
                      <a:pt x="1108" y="1690"/>
                    </a:lnTo>
                    <a:lnTo>
                      <a:pt x="1150" y="1678"/>
                    </a:lnTo>
                    <a:lnTo>
                      <a:pt x="1188" y="1774"/>
                    </a:lnTo>
                    <a:lnTo>
                      <a:pt x="1320" y="1718"/>
                    </a:lnTo>
                    <a:lnTo>
                      <a:pt x="1280" y="1622"/>
                    </a:lnTo>
                    <a:lnTo>
                      <a:pt x="1318" y="1602"/>
                    </a:lnTo>
                    <a:lnTo>
                      <a:pt x="1356" y="1578"/>
                    </a:lnTo>
                    <a:lnTo>
                      <a:pt x="1392" y="1554"/>
                    </a:lnTo>
                    <a:lnTo>
                      <a:pt x="1426" y="1526"/>
                    </a:lnTo>
                    <a:lnTo>
                      <a:pt x="1498" y="1600"/>
                    </a:lnTo>
                    <a:lnTo>
                      <a:pt x="1600" y="1500"/>
                    </a:lnTo>
                    <a:lnTo>
                      <a:pt x="1526" y="1426"/>
                    </a:lnTo>
                    <a:lnTo>
                      <a:pt x="1552" y="1392"/>
                    </a:lnTo>
                    <a:lnTo>
                      <a:pt x="1578" y="1356"/>
                    </a:lnTo>
                    <a:lnTo>
                      <a:pt x="1602" y="1320"/>
                    </a:lnTo>
                    <a:lnTo>
                      <a:pt x="1622" y="1280"/>
                    </a:lnTo>
                    <a:lnTo>
                      <a:pt x="1718" y="1320"/>
                    </a:lnTo>
                    <a:lnTo>
                      <a:pt x="1774" y="1190"/>
                    </a:lnTo>
                    <a:lnTo>
                      <a:pt x="1678" y="1150"/>
                    </a:lnTo>
                    <a:lnTo>
                      <a:pt x="1688" y="1108"/>
                    </a:lnTo>
                    <a:lnTo>
                      <a:pt x="1698" y="1066"/>
                    </a:lnTo>
                    <a:lnTo>
                      <a:pt x="1706" y="1022"/>
                    </a:lnTo>
                    <a:lnTo>
                      <a:pt x="1710" y="978"/>
                    </a:lnTo>
                    <a:lnTo>
                      <a:pt x="1816" y="978"/>
                    </a:lnTo>
                    <a:close/>
                    <a:moveTo>
                      <a:pt x="908" y="1614"/>
                    </a:moveTo>
                    <a:lnTo>
                      <a:pt x="908" y="1614"/>
                    </a:lnTo>
                    <a:lnTo>
                      <a:pt x="872" y="1612"/>
                    </a:lnTo>
                    <a:lnTo>
                      <a:pt x="836" y="1610"/>
                    </a:lnTo>
                    <a:lnTo>
                      <a:pt x="800" y="1606"/>
                    </a:lnTo>
                    <a:lnTo>
                      <a:pt x="766" y="1600"/>
                    </a:lnTo>
                    <a:lnTo>
                      <a:pt x="730" y="1592"/>
                    </a:lnTo>
                    <a:lnTo>
                      <a:pt x="698" y="1582"/>
                    </a:lnTo>
                    <a:lnTo>
                      <a:pt x="664" y="1570"/>
                    </a:lnTo>
                    <a:lnTo>
                      <a:pt x="632" y="1558"/>
                    </a:lnTo>
                    <a:lnTo>
                      <a:pt x="602" y="1544"/>
                    </a:lnTo>
                    <a:lnTo>
                      <a:pt x="570" y="1528"/>
                    </a:lnTo>
                    <a:lnTo>
                      <a:pt x="542" y="1512"/>
                    </a:lnTo>
                    <a:lnTo>
                      <a:pt x="512" y="1492"/>
                    </a:lnTo>
                    <a:lnTo>
                      <a:pt x="484" y="1474"/>
                    </a:lnTo>
                    <a:lnTo>
                      <a:pt x="458" y="1452"/>
                    </a:lnTo>
                    <a:lnTo>
                      <a:pt x="432" y="1430"/>
                    </a:lnTo>
                    <a:lnTo>
                      <a:pt x="408" y="1406"/>
                    </a:lnTo>
                    <a:lnTo>
                      <a:pt x="384" y="1382"/>
                    </a:lnTo>
                    <a:lnTo>
                      <a:pt x="362" y="1356"/>
                    </a:lnTo>
                    <a:lnTo>
                      <a:pt x="342" y="1330"/>
                    </a:lnTo>
                    <a:lnTo>
                      <a:pt x="322" y="1302"/>
                    </a:lnTo>
                    <a:lnTo>
                      <a:pt x="304" y="1274"/>
                    </a:lnTo>
                    <a:lnTo>
                      <a:pt x="286" y="1244"/>
                    </a:lnTo>
                    <a:lnTo>
                      <a:pt x="272" y="1214"/>
                    </a:lnTo>
                    <a:lnTo>
                      <a:pt x="256" y="1182"/>
                    </a:lnTo>
                    <a:lnTo>
                      <a:pt x="244" y="1150"/>
                    </a:lnTo>
                    <a:lnTo>
                      <a:pt x="234" y="1118"/>
                    </a:lnTo>
                    <a:lnTo>
                      <a:pt x="224" y="1084"/>
                    </a:lnTo>
                    <a:lnTo>
                      <a:pt x="216" y="1050"/>
                    </a:lnTo>
                    <a:lnTo>
                      <a:pt x="210" y="1016"/>
                    </a:lnTo>
                    <a:lnTo>
                      <a:pt x="206" y="980"/>
                    </a:lnTo>
                    <a:lnTo>
                      <a:pt x="202" y="944"/>
                    </a:lnTo>
                    <a:lnTo>
                      <a:pt x="202" y="908"/>
                    </a:lnTo>
                    <a:lnTo>
                      <a:pt x="202" y="872"/>
                    </a:lnTo>
                    <a:lnTo>
                      <a:pt x="206" y="836"/>
                    </a:lnTo>
                    <a:lnTo>
                      <a:pt x="210" y="800"/>
                    </a:lnTo>
                    <a:lnTo>
                      <a:pt x="216" y="766"/>
                    </a:lnTo>
                    <a:lnTo>
                      <a:pt x="224" y="732"/>
                    </a:lnTo>
                    <a:lnTo>
                      <a:pt x="234" y="698"/>
                    </a:lnTo>
                    <a:lnTo>
                      <a:pt x="244" y="664"/>
                    </a:lnTo>
                    <a:lnTo>
                      <a:pt x="256" y="632"/>
                    </a:lnTo>
                    <a:lnTo>
                      <a:pt x="272" y="602"/>
                    </a:lnTo>
                    <a:lnTo>
                      <a:pt x="286" y="572"/>
                    </a:lnTo>
                    <a:lnTo>
                      <a:pt x="304" y="542"/>
                    </a:lnTo>
                    <a:lnTo>
                      <a:pt x="322" y="512"/>
                    </a:lnTo>
                    <a:lnTo>
                      <a:pt x="342" y="486"/>
                    </a:lnTo>
                    <a:lnTo>
                      <a:pt x="362" y="458"/>
                    </a:lnTo>
                    <a:lnTo>
                      <a:pt x="384" y="432"/>
                    </a:lnTo>
                    <a:lnTo>
                      <a:pt x="408" y="408"/>
                    </a:lnTo>
                    <a:lnTo>
                      <a:pt x="432" y="386"/>
                    </a:lnTo>
                    <a:lnTo>
                      <a:pt x="458" y="362"/>
                    </a:lnTo>
                    <a:lnTo>
                      <a:pt x="484" y="342"/>
                    </a:lnTo>
                    <a:lnTo>
                      <a:pt x="512" y="322"/>
                    </a:lnTo>
                    <a:lnTo>
                      <a:pt x="542" y="304"/>
                    </a:lnTo>
                    <a:lnTo>
                      <a:pt x="570" y="286"/>
                    </a:lnTo>
                    <a:lnTo>
                      <a:pt x="602" y="272"/>
                    </a:lnTo>
                    <a:lnTo>
                      <a:pt x="632" y="258"/>
                    </a:lnTo>
                    <a:lnTo>
                      <a:pt x="664" y="244"/>
                    </a:lnTo>
                    <a:lnTo>
                      <a:pt x="698" y="234"/>
                    </a:lnTo>
                    <a:lnTo>
                      <a:pt x="730" y="224"/>
                    </a:lnTo>
                    <a:lnTo>
                      <a:pt x="766" y="216"/>
                    </a:lnTo>
                    <a:lnTo>
                      <a:pt x="800" y="210"/>
                    </a:lnTo>
                    <a:lnTo>
                      <a:pt x="836" y="206"/>
                    </a:lnTo>
                    <a:lnTo>
                      <a:pt x="872" y="202"/>
                    </a:lnTo>
                    <a:lnTo>
                      <a:pt x="908" y="202"/>
                    </a:lnTo>
                    <a:lnTo>
                      <a:pt x="944" y="202"/>
                    </a:lnTo>
                    <a:lnTo>
                      <a:pt x="980" y="206"/>
                    </a:lnTo>
                    <a:lnTo>
                      <a:pt x="1014" y="210"/>
                    </a:lnTo>
                    <a:lnTo>
                      <a:pt x="1050" y="216"/>
                    </a:lnTo>
                    <a:lnTo>
                      <a:pt x="1084" y="224"/>
                    </a:lnTo>
                    <a:lnTo>
                      <a:pt x="1118" y="234"/>
                    </a:lnTo>
                    <a:lnTo>
                      <a:pt x="1150" y="244"/>
                    </a:lnTo>
                    <a:lnTo>
                      <a:pt x="1182" y="258"/>
                    </a:lnTo>
                    <a:lnTo>
                      <a:pt x="1214" y="272"/>
                    </a:lnTo>
                    <a:lnTo>
                      <a:pt x="1244" y="286"/>
                    </a:lnTo>
                    <a:lnTo>
                      <a:pt x="1274" y="304"/>
                    </a:lnTo>
                    <a:lnTo>
                      <a:pt x="1302" y="322"/>
                    </a:lnTo>
                    <a:lnTo>
                      <a:pt x="1330" y="342"/>
                    </a:lnTo>
                    <a:lnTo>
                      <a:pt x="1356" y="362"/>
                    </a:lnTo>
                    <a:lnTo>
                      <a:pt x="1382" y="386"/>
                    </a:lnTo>
                    <a:lnTo>
                      <a:pt x="1406" y="408"/>
                    </a:lnTo>
                    <a:lnTo>
                      <a:pt x="1430" y="432"/>
                    </a:lnTo>
                    <a:lnTo>
                      <a:pt x="1452" y="458"/>
                    </a:lnTo>
                    <a:lnTo>
                      <a:pt x="1474" y="486"/>
                    </a:lnTo>
                    <a:lnTo>
                      <a:pt x="1492" y="512"/>
                    </a:lnTo>
                    <a:lnTo>
                      <a:pt x="1512" y="542"/>
                    </a:lnTo>
                    <a:lnTo>
                      <a:pt x="1528" y="572"/>
                    </a:lnTo>
                    <a:lnTo>
                      <a:pt x="1544" y="602"/>
                    </a:lnTo>
                    <a:lnTo>
                      <a:pt x="1558" y="632"/>
                    </a:lnTo>
                    <a:lnTo>
                      <a:pt x="1570" y="664"/>
                    </a:lnTo>
                    <a:lnTo>
                      <a:pt x="1582" y="698"/>
                    </a:lnTo>
                    <a:lnTo>
                      <a:pt x="1592" y="732"/>
                    </a:lnTo>
                    <a:lnTo>
                      <a:pt x="1598" y="766"/>
                    </a:lnTo>
                    <a:lnTo>
                      <a:pt x="1606" y="800"/>
                    </a:lnTo>
                    <a:lnTo>
                      <a:pt x="1610" y="836"/>
                    </a:lnTo>
                    <a:lnTo>
                      <a:pt x="1612" y="872"/>
                    </a:lnTo>
                    <a:lnTo>
                      <a:pt x="1614" y="908"/>
                    </a:lnTo>
                    <a:lnTo>
                      <a:pt x="1612" y="944"/>
                    </a:lnTo>
                    <a:lnTo>
                      <a:pt x="1610" y="980"/>
                    </a:lnTo>
                    <a:lnTo>
                      <a:pt x="1606" y="1016"/>
                    </a:lnTo>
                    <a:lnTo>
                      <a:pt x="1598" y="1050"/>
                    </a:lnTo>
                    <a:lnTo>
                      <a:pt x="1592" y="1084"/>
                    </a:lnTo>
                    <a:lnTo>
                      <a:pt x="1582" y="1118"/>
                    </a:lnTo>
                    <a:lnTo>
                      <a:pt x="1570" y="1150"/>
                    </a:lnTo>
                    <a:lnTo>
                      <a:pt x="1558" y="1182"/>
                    </a:lnTo>
                    <a:lnTo>
                      <a:pt x="1544" y="1214"/>
                    </a:lnTo>
                    <a:lnTo>
                      <a:pt x="1528" y="1244"/>
                    </a:lnTo>
                    <a:lnTo>
                      <a:pt x="1512" y="1274"/>
                    </a:lnTo>
                    <a:lnTo>
                      <a:pt x="1492" y="1302"/>
                    </a:lnTo>
                    <a:lnTo>
                      <a:pt x="1474" y="1330"/>
                    </a:lnTo>
                    <a:lnTo>
                      <a:pt x="1452" y="1356"/>
                    </a:lnTo>
                    <a:lnTo>
                      <a:pt x="1430" y="1382"/>
                    </a:lnTo>
                    <a:lnTo>
                      <a:pt x="1406" y="1406"/>
                    </a:lnTo>
                    <a:lnTo>
                      <a:pt x="1382" y="1430"/>
                    </a:lnTo>
                    <a:lnTo>
                      <a:pt x="1356" y="1452"/>
                    </a:lnTo>
                    <a:lnTo>
                      <a:pt x="1330" y="1474"/>
                    </a:lnTo>
                    <a:lnTo>
                      <a:pt x="1302" y="1492"/>
                    </a:lnTo>
                    <a:lnTo>
                      <a:pt x="1274" y="1512"/>
                    </a:lnTo>
                    <a:lnTo>
                      <a:pt x="1244" y="1528"/>
                    </a:lnTo>
                    <a:lnTo>
                      <a:pt x="1214" y="1544"/>
                    </a:lnTo>
                    <a:lnTo>
                      <a:pt x="1182" y="1558"/>
                    </a:lnTo>
                    <a:lnTo>
                      <a:pt x="1150" y="1570"/>
                    </a:lnTo>
                    <a:lnTo>
                      <a:pt x="1118" y="1582"/>
                    </a:lnTo>
                    <a:lnTo>
                      <a:pt x="1084" y="1592"/>
                    </a:lnTo>
                    <a:lnTo>
                      <a:pt x="1050" y="1600"/>
                    </a:lnTo>
                    <a:lnTo>
                      <a:pt x="1014" y="1606"/>
                    </a:lnTo>
                    <a:lnTo>
                      <a:pt x="980" y="1610"/>
                    </a:lnTo>
                    <a:lnTo>
                      <a:pt x="944" y="1612"/>
                    </a:lnTo>
                    <a:lnTo>
                      <a:pt x="908" y="1614"/>
                    </a:lnTo>
                    <a:close/>
                  </a:path>
                </a:pathLst>
              </a:custGeom>
              <a:solidFill>
                <a:srgbClr val="99CC0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45" name="Group 6"/>
              <p:cNvGrpSpPr>
                <a:grpSpLocks/>
              </p:cNvGrpSpPr>
              <p:nvPr/>
            </p:nvGrpSpPr>
            <p:grpSpPr bwMode="auto">
              <a:xfrm>
                <a:off x="0" y="36"/>
                <a:ext cx="1768" cy="1769"/>
                <a:chOff x="0" y="0"/>
                <a:chExt cx="1999" cy="2000"/>
              </a:xfrm>
            </p:grpSpPr>
            <p:sp>
              <p:nvSpPr>
                <p:cNvPr id="50" name="Freeform 675"/>
                <p:cNvSpPr>
                  <a:spLocks noEditPoints="1"/>
                </p:cNvSpPr>
                <p:nvPr/>
              </p:nvSpPr>
              <p:spPr bwMode="auto">
                <a:xfrm rot="21275257">
                  <a:off x="0" y="0"/>
                  <a:ext cx="1999" cy="2000"/>
                </a:xfrm>
                <a:custGeom>
                  <a:avLst/>
                  <a:gdLst>
                    <a:gd name="T0" fmla="*/ 2512 w 2622"/>
                    <a:gd name="T1" fmla="*/ 1152 h 2622"/>
                    <a:gd name="T2" fmla="*/ 2460 w 2622"/>
                    <a:gd name="T3" fmla="*/ 930 h 2622"/>
                    <a:gd name="T4" fmla="*/ 2482 w 2622"/>
                    <a:gd name="T5" fmla="*/ 718 h 2622"/>
                    <a:gd name="T6" fmla="*/ 2244 w 2622"/>
                    <a:gd name="T7" fmla="*/ 540 h 2622"/>
                    <a:gd name="T8" fmla="*/ 2082 w 2622"/>
                    <a:gd name="T9" fmla="*/ 378 h 2622"/>
                    <a:gd name="T10" fmla="*/ 1906 w 2622"/>
                    <a:gd name="T11" fmla="*/ 140 h 2622"/>
                    <a:gd name="T12" fmla="*/ 1694 w 2622"/>
                    <a:gd name="T13" fmla="*/ 162 h 2622"/>
                    <a:gd name="T14" fmla="*/ 1470 w 2622"/>
                    <a:gd name="T15" fmla="*/ 112 h 2622"/>
                    <a:gd name="T16" fmla="*/ 1240 w 2622"/>
                    <a:gd name="T17" fmla="*/ 104 h 2622"/>
                    <a:gd name="T18" fmla="*/ 1042 w 2622"/>
                    <a:gd name="T19" fmla="*/ 26 h 2622"/>
                    <a:gd name="T20" fmla="*/ 808 w 2622"/>
                    <a:gd name="T21" fmla="*/ 210 h 2622"/>
                    <a:gd name="T22" fmla="*/ 610 w 2622"/>
                    <a:gd name="T23" fmla="*/ 326 h 2622"/>
                    <a:gd name="T24" fmla="*/ 334 w 2622"/>
                    <a:gd name="T25" fmla="*/ 434 h 2622"/>
                    <a:gd name="T26" fmla="*/ 302 w 2622"/>
                    <a:gd name="T27" fmla="*/ 646 h 2622"/>
                    <a:gd name="T28" fmla="*/ 194 w 2622"/>
                    <a:gd name="T29" fmla="*/ 848 h 2622"/>
                    <a:gd name="T30" fmla="*/ 126 w 2622"/>
                    <a:gd name="T31" fmla="*/ 1068 h 2622"/>
                    <a:gd name="T32" fmla="*/ 0 w 2622"/>
                    <a:gd name="T33" fmla="*/ 1240 h 2622"/>
                    <a:gd name="T34" fmla="*/ 118 w 2622"/>
                    <a:gd name="T35" fmla="*/ 1512 h 2622"/>
                    <a:gd name="T36" fmla="*/ 178 w 2622"/>
                    <a:gd name="T37" fmla="*/ 1734 h 2622"/>
                    <a:gd name="T38" fmla="*/ 212 w 2622"/>
                    <a:gd name="T39" fmla="*/ 2028 h 2622"/>
                    <a:gd name="T40" fmla="*/ 408 w 2622"/>
                    <a:gd name="T41" fmla="*/ 2116 h 2622"/>
                    <a:gd name="T42" fmla="*/ 576 w 2622"/>
                    <a:gd name="T43" fmla="*/ 2272 h 2622"/>
                    <a:gd name="T44" fmla="*/ 770 w 2622"/>
                    <a:gd name="T45" fmla="*/ 2394 h 2622"/>
                    <a:gd name="T46" fmla="*/ 904 w 2622"/>
                    <a:gd name="T47" fmla="*/ 2560 h 2622"/>
                    <a:gd name="T48" fmla="*/ 1196 w 2622"/>
                    <a:gd name="T49" fmla="*/ 2516 h 2622"/>
                    <a:gd name="T50" fmla="*/ 1426 w 2622"/>
                    <a:gd name="T51" fmla="*/ 2516 h 2622"/>
                    <a:gd name="T52" fmla="*/ 1720 w 2622"/>
                    <a:gd name="T53" fmla="*/ 2560 h 2622"/>
                    <a:gd name="T54" fmla="*/ 1854 w 2622"/>
                    <a:gd name="T55" fmla="*/ 2394 h 2622"/>
                    <a:gd name="T56" fmla="*/ 2048 w 2622"/>
                    <a:gd name="T57" fmla="*/ 2272 h 2622"/>
                    <a:gd name="T58" fmla="*/ 2216 w 2622"/>
                    <a:gd name="T59" fmla="*/ 2116 h 2622"/>
                    <a:gd name="T60" fmla="*/ 2412 w 2622"/>
                    <a:gd name="T61" fmla="*/ 2028 h 2622"/>
                    <a:gd name="T62" fmla="*/ 2446 w 2622"/>
                    <a:gd name="T63" fmla="*/ 1734 h 2622"/>
                    <a:gd name="T64" fmla="*/ 2506 w 2622"/>
                    <a:gd name="T65" fmla="*/ 1512 h 2622"/>
                    <a:gd name="T66" fmla="*/ 1312 w 2622"/>
                    <a:gd name="T67" fmla="*/ 2420 h 2622"/>
                    <a:gd name="T68" fmla="*/ 1088 w 2622"/>
                    <a:gd name="T69" fmla="*/ 2398 h 2622"/>
                    <a:gd name="T70" fmla="*/ 830 w 2622"/>
                    <a:gd name="T71" fmla="*/ 2312 h 2622"/>
                    <a:gd name="T72" fmla="*/ 606 w 2622"/>
                    <a:gd name="T73" fmla="*/ 2168 h 2622"/>
                    <a:gd name="T74" fmla="*/ 422 w 2622"/>
                    <a:gd name="T75" fmla="*/ 1976 h 2622"/>
                    <a:gd name="T76" fmla="*/ 290 w 2622"/>
                    <a:gd name="T77" fmla="*/ 1744 h 2622"/>
                    <a:gd name="T78" fmla="*/ 216 w 2622"/>
                    <a:gd name="T79" fmla="*/ 1480 h 2622"/>
                    <a:gd name="T80" fmla="*/ 208 w 2622"/>
                    <a:gd name="T81" fmla="*/ 1198 h 2622"/>
                    <a:gd name="T82" fmla="*/ 270 w 2622"/>
                    <a:gd name="T83" fmla="*/ 930 h 2622"/>
                    <a:gd name="T84" fmla="*/ 392 w 2622"/>
                    <a:gd name="T85" fmla="*/ 692 h 2622"/>
                    <a:gd name="T86" fmla="*/ 566 w 2622"/>
                    <a:gd name="T87" fmla="*/ 490 h 2622"/>
                    <a:gd name="T88" fmla="*/ 782 w 2622"/>
                    <a:gd name="T89" fmla="*/ 336 h 2622"/>
                    <a:gd name="T90" fmla="*/ 1034 w 2622"/>
                    <a:gd name="T91" fmla="*/ 236 h 2622"/>
                    <a:gd name="T92" fmla="*/ 1312 w 2622"/>
                    <a:gd name="T93" fmla="*/ 202 h 2622"/>
                    <a:gd name="T94" fmla="*/ 1588 w 2622"/>
                    <a:gd name="T95" fmla="*/ 236 h 2622"/>
                    <a:gd name="T96" fmla="*/ 1840 w 2622"/>
                    <a:gd name="T97" fmla="*/ 336 h 2622"/>
                    <a:gd name="T98" fmla="*/ 2058 w 2622"/>
                    <a:gd name="T99" fmla="*/ 490 h 2622"/>
                    <a:gd name="T100" fmla="*/ 2232 w 2622"/>
                    <a:gd name="T101" fmla="*/ 692 h 2622"/>
                    <a:gd name="T102" fmla="*/ 2354 w 2622"/>
                    <a:gd name="T103" fmla="*/ 930 h 2622"/>
                    <a:gd name="T104" fmla="*/ 2416 w 2622"/>
                    <a:gd name="T105" fmla="*/ 1198 h 2622"/>
                    <a:gd name="T106" fmla="*/ 2408 w 2622"/>
                    <a:gd name="T107" fmla="*/ 1480 h 2622"/>
                    <a:gd name="T108" fmla="*/ 2334 w 2622"/>
                    <a:gd name="T109" fmla="*/ 1744 h 2622"/>
                    <a:gd name="T110" fmla="*/ 2200 w 2622"/>
                    <a:gd name="T111" fmla="*/ 1976 h 2622"/>
                    <a:gd name="T112" fmla="*/ 2018 w 2622"/>
                    <a:gd name="T113" fmla="*/ 2168 h 2622"/>
                    <a:gd name="T114" fmla="*/ 1792 w 2622"/>
                    <a:gd name="T115" fmla="*/ 2312 h 2622"/>
                    <a:gd name="T116" fmla="*/ 1536 w 2622"/>
                    <a:gd name="T117" fmla="*/ 2398 h 2622"/>
                    <a:gd name="T118" fmla="*/ 0 w 2622"/>
                    <a:gd name="T119" fmla="*/ 0 h 2622"/>
                    <a:gd name="T120" fmla="*/ 2622 w 2622"/>
                    <a:gd name="T121" fmla="*/ 2622 h 2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T118" t="T119" r="T120" b="T121"/>
                  <a:pathLst>
                    <a:path w="2622" h="2622">
                      <a:moveTo>
                        <a:pt x="2622" y="1382"/>
                      </a:moveTo>
                      <a:lnTo>
                        <a:pt x="2622" y="1240"/>
                      </a:lnTo>
                      <a:lnTo>
                        <a:pt x="2520" y="1240"/>
                      </a:lnTo>
                      <a:lnTo>
                        <a:pt x="2516" y="1196"/>
                      </a:lnTo>
                      <a:lnTo>
                        <a:pt x="2512" y="1152"/>
                      </a:lnTo>
                      <a:lnTo>
                        <a:pt x="2506" y="1110"/>
                      </a:lnTo>
                      <a:lnTo>
                        <a:pt x="2498" y="1068"/>
                      </a:lnTo>
                      <a:lnTo>
                        <a:pt x="2596" y="1040"/>
                      </a:lnTo>
                      <a:lnTo>
                        <a:pt x="2560" y="904"/>
                      </a:lnTo>
                      <a:lnTo>
                        <a:pt x="2460" y="930"/>
                      </a:lnTo>
                      <a:lnTo>
                        <a:pt x="2446" y="888"/>
                      </a:lnTo>
                      <a:lnTo>
                        <a:pt x="2430" y="848"/>
                      </a:lnTo>
                      <a:lnTo>
                        <a:pt x="2412" y="808"/>
                      </a:lnTo>
                      <a:lnTo>
                        <a:pt x="2394" y="768"/>
                      </a:lnTo>
                      <a:lnTo>
                        <a:pt x="2482" y="718"/>
                      </a:lnTo>
                      <a:lnTo>
                        <a:pt x="2412" y="594"/>
                      </a:lnTo>
                      <a:lnTo>
                        <a:pt x="2322" y="646"/>
                      </a:lnTo>
                      <a:lnTo>
                        <a:pt x="2298" y="610"/>
                      </a:lnTo>
                      <a:lnTo>
                        <a:pt x="2272" y="574"/>
                      </a:lnTo>
                      <a:lnTo>
                        <a:pt x="2244" y="540"/>
                      </a:lnTo>
                      <a:lnTo>
                        <a:pt x="2216" y="508"/>
                      </a:lnTo>
                      <a:lnTo>
                        <a:pt x="2290" y="434"/>
                      </a:lnTo>
                      <a:lnTo>
                        <a:pt x="2188" y="334"/>
                      </a:lnTo>
                      <a:lnTo>
                        <a:pt x="2116" y="406"/>
                      </a:lnTo>
                      <a:lnTo>
                        <a:pt x="2082" y="378"/>
                      </a:lnTo>
                      <a:lnTo>
                        <a:pt x="2048" y="352"/>
                      </a:lnTo>
                      <a:lnTo>
                        <a:pt x="2014" y="326"/>
                      </a:lnTo>
                      <a:lnTo>
                        <a:pt x="1978" y="300"/>
                      </a:lnTo>
                      <a:lnTo>
                        <a:pt x="2028" y="212"/>
                      </a:lnTo>
                      <a:lnTo>
                        <a:pt x="1906" y="140"/>
                      </a:lnTo>
                      <a:lnTo>
                        <a:pt x="1854" y="230"/>
                      </a:lnTo>
                      <a:lnTo>
                        <a:pt x="1816" y="210"/>
                      </a:lnTo>
                      <a:lnTo>
                        <a:pt x="1776" y="194"/>
                      </a:lnTo>
                      <a:lnTo>
                        <a:pt x="1734" y="178"/>
                      </a:lnTo>
                      <a:lnTo>
                        <a:pt x="1694" y="162"/>
                      </a:lnTo>
                      <a:lnTo>
                        <a:pt x="1720" y="64"/>
                      </a:lnTo>
                      <a:lnTo>
                        <a:pt x="1582" y="26"/>
                      </a:lnTo>
                      <a:lnTo>
                        <a:pt x="1556" y="126"/>
                      </a:lnTo>
                      <a:lnTo>
                        <a:pt x="1514" y="118"/>
                      </a:lnTo>
                      <a:lnTo>
                        <a:pt x="1470" y="112"/>
                      </a:lnTo>
                      <a:lnTo>
                        <a:pt x="1426" y="106"/>
                      </a:lnTo>
                      <a:lnTo>
                        <a:pt x="1382" y="104"/>
                      </a:lnTo>
                      <a:lnTo>
                        <a:pt x="1382" y="0"/>
                      </a:lnTo>
                      <a:lnTo>
                        <a:pt x="1240" y="0"/>
                      </a:lnTo>
                      <a:lnTo>
                        <a:pt x="1240" y="104"/>
                      </a:lnTo>
                      <a:lnTo>
                        <a:pt x="1196" y="106"/>
                      </a:lnTo>
                      <a:lnTo>
                        <a:pt x="1154" y="112"/>
                      </a:lnTo>
                      <a:lnTo>
                        <a:pt x="1110" y="118"/>
                      </a:lnTo>
                      <a:lnTo>
                        <a:pt x="1068" y="126"/>
                      </a:lnTo>
                      <a:lnTo>
                        <a:pt x="1042" y="26"/>
                      </a:lnTo>
                      <a:lnTo>
                        <a:pt x="904" y="64"/>
                      </a:lnTo>
                      <a:lnTo>
                        <a:pt x="930" y="162"/>
                      </a:lnTo>
                      <a:lnTo>
                        <a:pt x="890" y="178"/>
                      </a:lnTo>
                      <a:lnTo>
                        <a:pt x="848" y="194"/>
                      </a:lnTo>
                      <a:lnTo>
                        <a:pt x="808" y="210"/>
                      </a:lnTo>
                      <a:lnTo>
                        <a:pt x="770" y="230"/>
                      </a:lnTo>
                      <a:lnTo>
                        <a:pt x="718" y="140"/>
                      </a:lnTo>
                      <a:lnTo>
                        <a:pt x="594" y="212"/>
                      </a:lnTo>
                      <a:lnTo>
                        <a:pt x="646" y="300"/>
                      </a:lnTo>
                      <a:lnTo>
                        <a:pt x="610" y="326"/>
                      </a:lnTo>
                      <a:lnTo>
                        <a:pt x="576" y="352"/>
                      </a:lnTo>
                      <a:lnTo>
                        <a:pt x="542" y="378"/>
                      </a:lnTo>
                      <a:lnTo>
                        <a:pt x="508" y="406"/>
                      </a:lnTo>
                      <a:lnTo>
                        <a:pt x="436" y="334"/>
                      </a:lnTo>
                      <a:lnTo>
                        <a:pt x="334" y="434"/>
                      </a:lnTo>
                      <a:lnTo>
                        <a:pt x="408" y="508"/>
                      </a:lnTo>
                      <a:lnTo>
                        <a:pt x="378" y="540"/>
                      </a:lnTo>
                      <a:lnTo>
                        <a:pt x="352" y="574"/>
                      </a:lnTo>
                      <a:lnTo>
                        <a:pt x="326" y="610"/>
                      </a:lnTo>
                      <a:lnTo>
                        <a:pt x="302" y="646"/>
                      </a:lnTo>
                      <a:lnTo>
                        <a:pt x="212" y="594"/>
                      </a:lnTo>
                      <a:lnTo>
                        <a:pt x="140" y="718"/>
                      </a:lnTo>
                      <a:lnTo>
                        <a:pt x="230" y="768"/>
                      </a:lnTo>
                      <a:lnTo>
                        <a:pt x="212" y="808"/>
                      </a:lnTo>
                      <a:lnTo>
                        <a:pt x="194" y="848"/>
                      </a:lnTo>
                      <a:lnTo>
                        <a:pt x="178" y="888"/>
                      </a:lnTo>
                      <a:lnTo>
                        <a:pt x="164" y="930"/>
                      </a:lnTo>
                      <a:lnTo>
                        <a:pt x="64" y="904"/>
                      </a:lnTo>
                      <a:lnTo>
                        <a:pt x="26" y="1040"/>
                      </a:lnTo>
                      <a:lnTo>
                        <a:pt x="126" y="1068"/>
                      </a:lnTo>
                      <a:lnTo>
                        <a:pt x="118" y="1110"/>
                      </a:lnTo>
                      <a:lnTo>
                        <a:pt x="112" y="1152"/>
                      </a:lnTo>
                      <a:lnTo>
                        <a:pt x="108" y="1196"/>
                      </a:lnTo>
                      <a:lnTo>
                        <a:pt x="104" y="1240"/>
                      </a:lnTo>
                      <a:lnTo>
                        <a:pt x="0" y="1240"/>
                      </a:lnTo>
                      <a:lnTo>
                        <a:pt x="0" y="1382"/>
                      </a:lnTo>
                      <a:lnTo>
                        <a:pt x="104" y="1382"/>
                      </a:lnTo>
                      <a:lnTo>
                        <a:pt x="108" y="1426"/>
                      </a:lnTo>
                      <a:lnTo>
                        <a:pt x="112" y="1470"/>
                      </a:lnTo>
                      <a:lnTo>
                        <a:pt x="118" y="1512"/>
                      </a:lnTo>
                      <a:lnTo>
                        <a:pt x="126" y="1556"/>
                      </a:lnTo>
                      <a:lnTo>
                        <a:pt x="26" y="1582"/>
                      </a:lnTo>
                      <a:lnTo>
                        <a:pt x="64" y="1720"/>
                      </a:lnTo>
                      <a:lnTo>
                        <a:pt x="164" y="1692"/>
                      </a:lnTo>
                      <a:lnTo>
                        <a:pt x="178" y="1734"/>
                      </a:lnTo>
                      <a:lnTo>
                        <a:pt x="194" y="1774"/>
                      </a:lnTo>
                      <a:lnTo>
                        <a:pt x="212" y="1814"/>
                      </a:lnTo>
                      <a:lnTo>
                        <a:pt x="230" y="1854"/>
                      </a:lnTo>
                      <a:lnTo>
                        <a:pt x="140" y="1906"/>
                      </a:lnTo>
                      <a:lnTo>
                        <a:pt x="212" y="2028"/>
                      </a:lnTo>
                      <a:lnTo>
                        <a:pt x="302" y="1978"/>
                      </a:lnTo>
                      <a:lnTo>
                        <a:pt x="326" y="2014"/>
                      </a:lnTo>
                      <a:lnTo>
                        <a:pt x="352" y="2048"/>
                      </a:lnTo>
                      <a:lnTo>
                        <a:pt x="378" y="2082"/>
                      </a:lnTo>
                      <a:lnTo>
                        <a:pt x="408" y="2116"/>
                      </a:lnTo>
                      <a:lnTo>
                        <a:pt x="334" y="2188"/>
                      </a:lnTo>
                      <a:lnTo>
                        <a:pt x="436" y="2288"/>
                      </a:lnTo>
                      <a:lnTo>
                        <a:pt x="508" y="2216"/>
                      </a:lnTo>
                      <a:lnTo>
                        <a:pt x="542" y="2244"/>
                      </a:lnTo>
                      <a:lnTo>
                        <a:pt x="576" y="2272"/>
                      </a:lnTo>
                      <a:lnTo>
                        <a:pt x="610" y="2298"/>
                      </a:lnTo>
                      <a:lnTo>
                        <a:pt x="646" y="2322"/>
                      </a:lnTo>
                      <a:lnTo>
                        <a:pt x="594" y="2412"/>
                      </a:lnTo>
                      <a:lnTo>
                        <a:pt x="718" y="2482"/>
                      </a:lnTo>
                      <a:lnTo>
                        <a:pt x="770" y="2394"/>
                      </a:lnTo>
                      <a:lnTo>
                        <a:pt x="808" y="2412"/>
                      </a:lnTo>
                      <a:lnTo>
                        <a:pt x="848" y="2430"/>
                      </a:lnTo>
                      <a:lnTo>
                        <a:pt x="890" y="2446"/>
                      </a:lnTo>
                      <a:lnTo>
                        <a:pt x="930" y="2460"/>
                      </a:lnTo>
                      <a:lnTo>
                        <a:pt x="904" y="2560"/>
                      </a:lnTo>
                      <a:lnTo>
                        <a:pt x="1042" y="2596"/>
                      </a:lnTo>
                      <a:lnTo>
                        <a:pt x="1068" y="2498"/>
                      </a:lnTo>
                      <a:lnTo>
                        <a:pt x="1110" y="2504"/>
                      </a:lnTo>
                      <a:lnTo>
                        <a:pt x="1154" y="2512"/>
                      </a:lnTo>
                      <a:lnTo>
                        <a:pt x="1196" y="2516"/>
                      </a:lnTo>
                      <a:lnTo>
                        <a:pt x="1240" y="2520"/>
                      </a:lnTo>
                      <a:lnTo>
                        <a:pt x="1240" y="2622"/>
                      </a:lnTo>
                      <a:lnTo>
                        <a:pt x="1382" y="2622"/>
                      </a:lnTo>
                      <a:lnTo>
                        <a:pt x="1382" y="2520"/>
                      </a:lnTo>
                      <a:lnTo>
                        <a:pt x="1426" y="2516"/>
                      </a:lnTo>
                      <a:lnTo>
                        <a:pt x="1470" y="2512"/>
                      </a:lnTo>
                      <a:lnTo>
                        <a:pt x="1514" y="2504"/>
                      </a:lnTo>
                      <a:lnTo>
                        <a:pt x="1556" y="2498"/>
                      </a:lnTo>
                      <a:lnTo>
                        <a:pt x="1582" y="2596"/>
                      </a:lnTo>
                      <a:lnTo>
                        <a:pt x="1720" y="2560"/>
                      </a:lnTo>
                      <a:lnTo>
                        <a:pt x="1694" y="2460"/>
                      </a:lnTo>
                      <a:lnTo>
                        <a:pt x="1734" y="2446"/>
                      </a:lnTo>
                      <a:lnTo>
                        <a:pt x="1776" y="2430"/>
                      </a:lnTo>
                      <a:lnTo>
                        <a:pt x="1816" y="2412"/>
                      </a:lnTo>
                      <a:lnTo>
                        <a:pt x="1854" y="2394"/>
                      </a:lnTo>
                      <a:lnTo>
                        <a:pt x="1906" y="2482"/>
                      </a:lnTo>
                      <a:lnTo>
                        <a:pt x="2028" y="2412"/>
                      </a:lnTo>
                      <a:lnTo>
                        <a:pt x="1978" y="2322"/>
                      </a:lnTo>
                      <a:lnTo>
                        <a:pt x="2014" y="2298"/>
                      </a:lnTo>
                      <a:lnTo>
                        <a:pt x="2048" y="2272"/>
                      </a:lnTo>
                      <a:lnTo>
                        <a:pt x="2082" y="2244"/>
                      </a:lnTo>
                      <a:lnTo>
                        <a:pt x="2116" y="2216"/>
                      </a:lnTo>
                      <a:lnTo>
                        <a:pt x="2188" y="2288"/>
                      </a:lnTo>
                      <a:lnTo>
                        <a:pt x="2290" y="2188"/>
                      </a:lnTo>
                      <a:lnTo>
                        <a:pt x="2216" y="2116"/>
                      </a:lnTo>
                      <a:lnTo>
                        <a:pt x="2244" y="2082"/>
                      </a:lnTo>
                      <a:lnTo>
                        <a:pt x="2272" y="2048"/>
                      </a:lnTo>
                      <a:lnTo>
                        <a:pt x="2298" y="2014"/>
                      </a:lnTo>
                      <a:lnTo>
                        <a:pt x="2322" y="1978"/>
                      </a:lnTo>
                      <a:lnTo>
                        <a:pt x="2412" y="2028"/>
                      </a:lnTo>
                      <a:lnTo>
                        <a:pt x="2482" y="1906"/>
                      </a:lnTo>
                      <a:lnTo>
                        <a:pt x="2394" y="1854"/>
                      </a:lnTo>
                      <a:lnTo>
                        <a:pt x="2412" y="1814"/>
                      </a:lnTo>
                      <a:lnTo>
                        <a:pt x="2430" y="1774"/>
                      </a:lnTo>
                      <a:lnTo>
                        <a:pt x="2446" y="1734"/>
                      </a:lnTo>
                      <a:lnTo>
                        <a:pt x="2460" y="1692"/>
                      </a:lnTo>
                      <a:lnTo>
                        <a:pt x="2560" y="1720"/>
                      </a:lnTo>
                      <a:lnTo>
                        <a:pt x="2596" y="1582"/>
                      </a:lnTo>
                      <a:lnTo>
                        <a:pt x="2498" y="1556"/>
                      </a:lnTo>
                      <a:lnTo>
                        <a:pt x="2506" y="1512"/>
                      </a:lnTo>
                      <a:lnTo>
                        <a:pt x="2512" y="1470"/>
                      </a:lnTo>
                      <a:lnTo>
                        <a:pt x="2516" y="1426"/>
                      </a:lnTo>
                      <a:lnTo>
                        <a:pt x="2520" y="1382"/>
                      </a:lnTo>
                      <a:lnTo>
                        <a:pt x="2622" y="1382"/>
                      </a:lnTo>
                      <a:close/>
                      <a:moveTo>
                        <a:pt x="1312" y="2420"/>
                      </a:moveTo>
                      <a:lnTo>
                        <a:pt x="1312" y="2420"/>
                      </a:lnTo>
                      <a:lnTo>
                        <a:pt x="1254" y="2420"/>
                      </a:lnTo>
                      <a:lnTo>
                        <a:pt x="1198" y="2416"/>
                      </a:lnTo>
                      <a:lnTo>
                        <a:pt x="1142" y="2408"/>
                      </a:lnTo>
                      <a:lnTo>
                        <a:pt x="1088" y="2398"/>
                      </a:lnTo>
                      <a:lnTo>
                        <a:pt x="1034" y="2386"/>
                      </a:lnTo>
                      <a:lnTo>
                        <a:pt x="982" y="2370"/>
                      </a:lnTo>
                      <a:lnTo>
                        <a:pt x="930" y="2354"/>
                      </a:lnTo>
                      <a:lnTo>
                        <a:pt x="880" y="2334"/>
                      </a:lnTo>
                      <a:lnTo>
                        <a:pt x="830" y="2312"/>
                      </a:lnTo>
                      <a:lnTo>
                        <a:pt x="782" y="2286"/>
                      </a:lnTo>
                      <a:lnTo>
                        <a:pt x="736" y="2260"/>
                      </a:lnTo>
                      <a:lnTo>
                        <a:pt x="692" y="2232"/>
                      </a:lnTo>
                      <a:lnTo>
                        <a:pt x="648" y="2200"/>
                      </a:lnTo>
                      <a:lnTo>
                        <a:pt x="606" y="2168"/>
                      </a:lnTo>
                      <a:lnTo>
                        <a:pt x="566" y="2132"/>
                      </a:lnTo>
                      <a:lnTo>
                        <a:pt x="528" y="2096"/>
                      </a:lnTo>
                      <a:lnTo>
                        <a:pt x="490" y="2058"/>
                      </a:lnTo>
                      <a:lnTo>
                        <a:pt x="456" y="2018"/>
                      </a:lnTo>
                      <a:lnTo>
                        <a:pt x="422" y="1976"/>
                      </a:lnTo>
                      <a:lnTo>
                        <a:pt x="392" y="1932"/>
                      </a:lnTo>
                      <a:lnTo>
                        <a:pt x="362" y="1886"/>
                      </a:lnTo>
                      <a:lnTo>
                        <a:pt x="336" y="1840"/>
                      </a:lnTo>
                      <a:lnTo>
                        <a:pt x="312" y="1792"/>
                      </a:lnTo>
                      <a:lnTo>
                        <a:pt x="290" y="1744"/>
                      </a:lnTo>
                      <a:lnTo>
                        <a:pt x="270" y="1692"/>
                      </a:lnTo>
                      <a:lnTo>
                        <a:pt x="252" y="1642"/>
                      </a:lnTo>
                      <a:lnTo>
                        <a:pt x="238" y="1588"/>
                      </a:lnTo>
                      <a:lnTo>
                        <a:pt x="224" y="1534"/>
                      </a:lnTo>
                      <a:lnTo>
                        <a:pt x="216" y="1480"/>
                      </a:lnTo>
                      <a:lnTo>
                        <a:pt x="208" y="1424"/>
                      </a:lnTo>
                      <a:lnTo>
                        <a:pt x="204" y="1368"/>
                      </a:lnTo>
                      <a:lnTo>
                        <a:pt x="202" y="1312"/>
                      </a:lnTo>
                      <a:lnTo>
                        <a:pt x="204" y="1254"/>
                      </a:lnTo>
                      <a:lnTo>
                        <a:pt x="208" y="1198"/>
                      </a:lnTo>
                      <a:lnTo>
                        <a:pt x="216" y="1142"/>
                      </a:lnTo>
                      <a:lnTo>
                        <a:pt x="224" y="1088"/>
                      </a:lnTo>
                      <a:lnTo>
                        <a:pt x="238" y="1034"/>
                      </a:lnTo>
                      <a:lnTo>
                        <a:pt x="252" y="982"/>
                      </a:lnTo>
                      <a:lnTo>
                        <a:pt x="270" y="930"/>
                      </a:lnTo>
                      <a:lnTo>
                        <a:pt x="290" y="880"/>
                      </a:lnTo>
                      <a:lnTo>
                        <a:pt x="312" y="830"/>
                      </a:lnTo>
                      <a:lnTo>
                        <a:pt x="336" y="782"/>
                      </a:lnTo>
                      <a:lnTo>
                        <a:pt x="362" y="736"/>
                      </a:lnTo>
                      <a:lnTo>
                        <a:pt x="392" y="692"/>
                      </a:lnTo>
                      <a:lnTo>
                        <a:pt x="422" y="648"/>
                      </a:lnTo>
                      <a:lnTo>
                        <a:pt x="456" y="606"/>
                      </a:lnTo>
                      <a:lnTo>
                        <a:pt x="490" y="566"/>
                      </a:lnTo>
                      <a:lnTo>
                        <a:pt x="528" y="526"/>
                      </a:lnTo>
                      <a:lnTo>
                        <a:pt x="566" y="490"/>
                      </a:lnTo>
                      <a:lnTo>
                        <a:pt x="606" y="456"/>
                      </a:lnTo>
                      <a:lnTo>
                        <a:pt x="648" y="422"/>
                      </a:lnTo>
                      <a:lnTo>
                        <a:pt x="692" y="392"/>
                      </a:lnTo>
                      <a:lnTo>
                        <a:pt x="736" y="362"/>
                      </a:lnTo>
                      <a:lnTo>
                        <a:pt x="782" y="336"/>
                      </a:lnTo>
                      <a:lnTo>
                        <a:pt x="830" y="312"/>
                      </a:lnTo>
                      <a:lnTo>
                        <a:pt x="880" y="290"/>
                      </a:lnTo>
                      <a:lnTo>
                        <a:pt x="930" y="270"/>
                      </a:lnTo>
                      <a:lnTo>
                        <a:pt x="982" y="252"/>
                      </a:lnTo>
                      <a:lnTo>
                        <a:pt x="1034" y="236"/>
                      </a:lnTo>
                      <a:lnTo>
                        <a:pt x="1088" y="224"/>
                      </a:lnTo>
                      <a:lnTo>
                        <a:pt x="1142" y="214"/>
                      </a:lnTo>
                      <a:lnTo>
                        <a:pt x="1198" y="208"/>
                      </a:lnTo>
                      <a:lnTo>
                        <a:pt x="1254" y="204"/>
                      </a:lnTo>
                      <a:lnTo>
                        <a:pt x="1312" y="202"/>
                      </a:lnTo>
                      <a:lnTo>
                        <a:pt x="1368" y="204"/>
                      </a:lnTo>
                      <a:lnTo>
                        <a:pt x="1426" y="208"/>
                      </a:lnTo>
                      <a:lnTo>
                        <a:pt x="1480" y="214"/>
                      </a:lnTo>
                      <a:lnTo>
                        <a:pt x="1536" y="224"/>
                      </a:lnTo>
                      <a:lnTo>
                        <a:pt x="1588" y="236"/>
                      </a:lnTo>
                      <a:lnTo>
                        <a:pt x="1642" y="252"/>
                      </a:lnTo>
                      <a:lnTo>
                        <a:pt x="1694" y="270"/>
                      </a:lnTo>
                      <a:lnTo>
                        <a:pt x="1744" y="290"/>
                      </a:lnTo>
                      <a:lnTo>
                        <a:pt x="1792" y="312"/>
                      </a:lnTo>
                      <a:lnTo>
                        <a:pt x="1840" y="336"/>
                      </a:lnTo>
                      <a:lnTo>
                        <a:pt x="1886" y="362"/>
                      </a:lnTo>
                      <a:lnTo>
                        <a:pt x="1932" y="392"/>
                      </a:lnTo>
                      <a:lnTo>
                        <a:pt x="1976" y="422"/>
                      </a:lnTo>
                      <a:lnTo>
                        <a:pt x="2018" y="456"/>
                      </a:lnTo>
                      <a:lnTo>
                        <a:pt x="2058" y="490"/>
                      </a:lnTo>
                      <a:lnTo>
                        <a:pt x="2096" y="526"/>
                      </a:lnTo>
                      <a:lnTo>
                        <a:pt x="2132" y="566"/>
                      </a:lnTo>
                      <a:lnTo>
                        <a:pt x="2168" y="606"/>
                      </a:lnTo>
                      <a:lnTo>
                        <a:pt x="2200" y="648"/>
                      </a:lnTo>
                      <a:lnTo>
                        <a:pt x="2232" y="692"/>
                      </a:lnTo>
                      <a:lnTo>
                        <a:pt x="2260" y="736"/>
                      </a:lnTo>
                      <a:lnTo>
                        <a:pt x="2288" y="782"/>
                      </a:lnTo>
                      <a:lnTo>
                        <a:pt x="2312" y="830"/>
                      </a:lnTo>
                      <a:lnTo>
                        <a:pt x="2334" y="880"/>
                      </a:lnTo>
                      <a:lnTo>
                        <a:pt x="2354" y="930"/>
                      </a:lnTo>
                      <a:lnTo>
                        <a:pt x="2372" y="982"/>
                      </a:lnTo>
                      <a:lnTo>
                        <a:pt x="2386" y="1034"/>
                      </a:lnTo>
                      <a:lnTo>
                        <a:pt x="2398" y="1088"/>
                      </a:lnTo>
                      <a:lnTo>
                        <a:pt x="2408" y="1142"/>
                      </a:lnTo>
                      <a:lnTo>
                        <a:pt x="2416" y="1198"/>
                      </a:lnTo>
                      <a:lnTo>
                        <a:pt x="2420" y="1254"/>
                      </a:lnTo>
                      <a:lnTo>
                        <a:pt x="2422" y="1312"/>
                      </a:lnTo>
                      <a:lnTo>
                        <a:pt x="2420" y="1368"/>
                      </a:lnTo>
                      <a:lnTo>
                        <a:pt x="2416" y="1424"/>
                      </a:lnTo>
                      <a:lnTo>
                        <a:pt x="2408" y="1480"/>
                      </a:lnTo>
                      <a:lnTo>
                        <a:pt x="2398" y="1534"/>
                      </a:lnTo>
                      <a:lnTo>
                        <a:pt x="2386" y="1588"/>
                      </a:lnTo>
                      <a:lnTo>
                        <a:pt x="2372" y="1642"/>
                      </a:lnTo>
                      <a:lnTo>
                        <a:pt x="2354" y="1692"/>
                      </a:lnTo>
                      <a:lnTo>
                        <a:pt x="2334" y="1744"/>
                      </a:lnTo>
                      <a:lnTo>
                        <a:pt x="2312" y="1792"/>
                      </a:lnTo>
                      <a:lnTo>
                        <a:pt x="2288" y="1840"/>
                      </a:lnTo>
                      <a:lnTo>
                        <a:pt x="2260" y="1886"/>
                      </a:lnTo>
                      <a:lnTo>
                        <a:pt x="2232" y="1932"/>
                      </a:lnTo>
                      <a:lnTo>
                        <a:pt x="2200" y="1976"/>
                      </a:lnTo>
                      <a:lnTo>
                        <a:pt x="2168" y="2018"/>
                      </a:lnTo>
                      <a:lnTo>
                        <a:pt x="2132" y="2058"/>
                      </a:lnTo>
                      <a:lnTo>
                        <a:pt x="2096" y="2096"/>
                      </a:lnTo>
                      <a:lnTo>
                        <a:pt x="2058" y="2132"/>
                      </a:lnTo>
                      <a:lnTo>
                        <a:pt x="2018" y="2168"/>
                      </a:lnTo>
                      <a:lnTo>
                        <a:pt x="1976" y="2200"/>
                      </a:lnTo>
                      <a:lnTo>
                        <a:pt x="1932" y="2232"/>
                      </a:lnTo>
                      <a:lnTo>
                        <a:pt x="1886" y="2260"/>
                      </a:lnTo>
                      <a:lnTo>
                        <a:pt x="1840" y="2286"/>
                      </a:lnTo>
                      <a:lnTo>
                        <a:pt x="1792" y="2312"/>
                      </a:lnTo>
                      <a:lnTo>
                        <a:pt x="1744" y="2334"/>
                      </a:lnTo>
                      <a:lnTo>
                        <a:pt x="1694" y="2354"/>
                      </a:lnTo>
                      <a:lnTo>
                        <a:pt x="1642" y="2370"/>
                      </a:lnTo>
                      <a:lnTo>
                        <a:pt x="1588" y="2386"/>
                      </a:lnTo>
                      <a:lnTo>
                        <a:pt x="1536" y="2398"/>
                      </a:lnTo>
                      <a:lnTo>
                        <a:pt x="1480" y="2408"/>
                      </a:lnTo>
                      <a:lnTo>
                        <a:pt x="1426" y="2416"/>
                      </a:lnTo>
                      <a:lnTo>
                        <a:pt x="1368" y="2420"/>
                      </a:lnTo>
                      <a:lnTo>
                        <a:pt x="1312" y="2420"/>
                      </a:lnTo>
                      <a:close/>
                    </a:path>
                  </a:pathLst>
                </a:custGeom>
                <a:solidFill>
                  <a:srgbClr val="FF9900">
                    <a:alpha val="3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1" name="Oval 676"/>
                <p:cNvSpPr>
                  <a:spLocks noChangeArrowheads="1"/>
                </p:cNvSpPr>
                <p:nvPr/>
              </p:nvSpPr>
              <p:spPr bwMode="auto">
                <a:xfrm rot="21275257">
                  <a:off x="214" y="214"/>
                  <a:ext cx="1571" cy="157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69D26"/>
                    </a:gs>
                    <a:gs pos="100000">
                      <a:srgbClr val="CA811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46" name="Oval 677"/>
              <p:cNvSpPr>
                <a:spLocks noChangeArrowheads="1"/>
              </p:cNvSpPr>
              <p:nvPr/>
            </p:nvSpPr>
            <p:spPr bwMode="auto">
              <a:xfrm rot="21275257">
                <a:off x="1896" y="214"/>
                <a:ext cx="929" cy="930"/>
              </a:xfrm>
              <a:prstGeom prst="ellipse">
                <a:avLst/>
              </a:prstGeom>
              <a:gradFill rotWithShape="1">
                <a:gsLst>
                  <a:gs pos="0">
                    <a:srgbClr val="99CC00"/>
                  </a:gs>
                  <a:gs pos="100000">
                    <a:srgbClr val="7DA7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47" name="Group 10"/>
              <p:cNvGrpSpPr>
                <a:grpSpLocks/>
              </p:cNvGrpSpPr>
              <p:nvPr/>
            </p:nvGrpSpPr>
            <p:grpSpPr bwMode="auto">
              <a:xfrm rot="-324743">
                <a:off x="2451" y="1082"/>
                <a:ext cx="1188" cy="1189"/>
                <a:chOff x="0" y="0"/>
                <a:chExt cx="1356" cy="1357"/>
              </a:xfrm>
            </p:grpSpPr>
            <p:sp>
              <p:nvSpPr>
                <p:cNvPr id="48" name="Freeform 679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1356" cy="1357"/>
                </a:xfrm>
                <a:custGeom>
                  <a:avLst/>
                  <a:gdLst>
                    <a:gd name="T0" fmla="*/ 1706 w 1816"/>
                    <a:gd name="T1" fmla="*/ 792 h 1816"/>
                    <a:gd name="T2" fmla="*/ 1774 w 1816"/>
                    <a:gd name="T3" fmla="*/ 626 h 1816"/>
                    <a:gd name="T4" fmla="*/ 1578 w 1816"/>
                    <a:gd name="T5" fmla="*/ 460 h 1816"/>
                    <a:gd name="T6" fmla="*/ 1498 w 1816"/>
                    <a:gd name="T7" fmla="*/ 216 h 1816"/>
                    <a:gd name="T8" fmla="*/ 1318 w 1816"/>
                    <a:gd name="T9" fmla="*/ 214 h 1816"/>
                    <a:gd name="T10" fmla="*/ 1150 w 1816"/>
                    <a:gd name="T11" fmla="*/ 138 h 1816"/>
                    <a:gd name="T12" fmla="*/ 978 w 1816"/>
                    <a:gd name="T13" fmla="*/ 104 h 1816"/>
                    <a:gd name="T14" fmla="*/ 792 w 1816"/>
                    <a:gd name="T15" fmla="*/ 110 h 1816"/>
                    <a:gd name="T16" fmla="*/ 626 w 1816"/>
                    <a:gd name="T17" fmla="*/ 42 h 1816"/>
                    <a:gd name="T18" fmla="*/ 460 w 1816"/>
                    <a:gd name="T19" fmla="*/ 236 h 1816"/>
                    <a:gd name="T20" fmla="*/ 216 w 1816"/>
                    <a:gd name="T21" fmla="*/ 316 h 1816"/>
                    <a:gd name="T22" fmla="*/ 214 w 1816"/>
                    <a:gd name="T23" fmla="*/ 496 h 1816"/>
                    <a:gd name="T24" fmla="*/ 138 w 1816"/>
                    <a:gd name="T25" fmla="*/ 666 h 1816"/>
                    <a:gd name="T26" fmla="*/ 104 w 1816"/>
                    <a:gd name="T27" fmla="*/ 836 h 1816"/>
                    <a:gd name="T28" fmla="*/ 108 w 1816"/>
                    <a:gd name="T29" fmla="*/ 1022 h 1816"/>
                    <a:gd name="T30" fmla="*/ 42 w 1816"/>
                    <a:gd name="T31" fmla="*/ 1190 h 1816"/>
                    <a:gd name="T32" fmla="*/ 236 w 1816"/>
                    <a:gd name="T33" fmla="*/ 1356 h 1816"/>
                    <a:gd name="T34" fmla="*/ 316 w 1816"/>
                    <a:gd name="T35" fmla="*/ 1600 h 1816"/>
                    <a:gd name="T36" fmla="*/ 496 w 1816"/>
                    <a:gd name="T37" fmla="*/ 1602 h 1816"/>
                    <a:gd name="T38" fmla="*/ 666 w 1816"/>
                    <a:gd name="T39" fmla="*/ 1678 h 1816"/>
                    <a:gd name="T40" fmla="*/ 836 w 1816"/>
                    <a:gd name="T41" fmla="*/ 1712 h 1816"/>
                    <a:gd name="T42" fmla="*/ 1022 w 1816"/>
                    <a:gd name="T43" fmla="*/ 1706 h 1816"/>
                    <a:gd name="T44" fmla="*/ 1188 w 1816"/>
                    <a:gd name="T45" fmla="*/ 1774 h 1816"/>
                    <a:gd name="T46" fmla="*/ 1356 w 1816"/>
                    <a:gd name="T47" fmla="*/ 1578 h 1816"/>
                    <a:gd name="T48" fmla="*/ 1600 w 1816"/>
                    <a:gd name="T49" fmla="*/ 1500 h 1816"/>
                    <a:gd name="T50" fmla="*/ 1602 w 1816"/>
                    <a:gd name="T51" fmla="*/ 1320 h 1816"/>
                    <a:gd name="T52" fmla="*/ 1678 w 1816"/>
                    <a:gd name="T53" fmla="*/ 1150 h 1816"/>
                    <a:gd name="T54" fmla="*/ 1710 w 1816"/>
                    <a:gd name="T55" fmla="*/ 978 h 1816"/>
                    <a:gd name="T56" fmla="*/ 872 w 1816"/>
                    <a:gd name="T57" fmla="*/ 1612 h 1816"/>
                    <a:gd name="T58" fmla="*/ 730 w 1816"/>
                    <a:gd name="T59" fmla="*/ 1592 h 1816"/>
                    <a:gd name="T60" fmla="*/ 602 w 1816"/>
                    <a:gd name="T61" fmla="*/ 1544 h 1816"/>
                    <a:gd name="T62" fmla="*/ 484 w 1816"/>
                    <a:gd name="T63" fmla="*/ 1474 h 1816"/>
                    <a:gd name="T64" fmla="*/ 384 w 1816"/>
                    <a:gd name="T65" fmla="*/ 1382 h 1816"/>
                    <a:gd name="T66" fmla="*/ 304 w 1816"/>
                    <a:gd name="T67" fmla="*/ 1274 h 1816"/>
                    <a:gd name="T68" fmla="*/ 244 w 1816"/>
                    <a:gd name="T69" fmla="*/ 1150 h 1816"/>
                    <a:gd name="T70" fmla="*/ 210 w 1816"/>
                    <a:gd name="T71" fmla="*/ 1016 h 1816"/>
                    <a:gd name="T72" fmla="*/ 202 w 1816"/>
                    <a:gd name="T73" fmla="*/ 872 h 1816"/>
                    <a:gd name="T74" fmla="*/ 224 w 1816"/>
                    <a:gd name="T75" fmla="*/ 732 h 1816"/>
                    <a:gd name="T76" fmla="*/ 272 w 1816"/>
                    <a:gd name="T77" fmla="*/ 602 h 1816"/>
                    <a:gd name="T78" fmla="*/ 342 w 1816"/>
                    <a:gd name="T79" fmla="*/ 486 h 1816"/>
                    <a:gd name="T80" fmla="*/ 432 w 1816"/>
                    <a:gd name="T81" fmla="*/ 386 h 1816"/>
                    <a:gd name="T82" fmla="*/ 542 w 1816"/>
                    <a:gd name="T83" fmla="*/ 304 h 1816"/>
                    <a:gd name="T84" fmla="*/ 664 w 1816"/>
                    <a:gd name="T85" fmla="*/ 244 h 1816"/>
                    <a:gd name="T86" fmla="*/ 800 w 1816"/>
                    <a:gd name="T87" fmla="*/ 210 h 1816"/>
                    <a:gd name="T88" fmla="*/ 944 w 1816"/>
                    <a:gd name="T89" fmla="*/ 202 h 1816"/>
                    <a:gd name="T90" fmla="*/ 1084 w 1816"/>
                    <a:gd name="T91" fmla="*/ 224 h 1816"/>
                    <a:gd name="T92" fmla="*/ 1214 w 1816"/>
                    <a:gd name="T93" fmla="*/ 272 h 1816"/>
                    <a:gd name="T94" fmla="*/ 1330 w 1816"/>
                    <a:gd name="T95" fmla="*/ 342 h 1816"/>
                    <a:gd name="T96" fmla="*/ 1430 w 1816"/>
                    <a:gd name="T97" fmla="*/ 432 h 1816"/>
                    <a:gd name="T98" fmla="*/ 1512 w 1816"/>
                    <a:gd name="T99" fmla="*/ 542 h 1816"/>
                    <a:gd name="T100" fmla="*/ 1570 w 1816"/>
                    <a:gd name="T101" fmla="*/ 664 h 1816"/>
                    <a:gd name="T102" fmla="*/ 1606 w 1816"/>
                    <a:gd name="T103" fmla="*/ 800 h 1816"/>
                    <a:gd name="T104" fmla="*/ 1612 w 1816"/>
                    <a:gd name="T105" fmla="*/ 944 h 1816"/>
                    <a:gd name="T106" fmla="*/ 1592 w 1816"/>
                    <a:gd name="T107" fmla="*/ 1084 h 1816"/>
                    <a:gd name="T108" fmla="*/ 1544 w 1816"/>
                    <a:gd name="T109" fmla="*/ 1214 h 1816"/>
                    <a:gd name="T110" fmla="*/ 1474 w 1816"/>
                    <a:gd name="T111" fmla="*/ 1330 h 1816"/>
                    <a:gd name="T112" fmla="*/ 1382 w 1816"/>
                    <a:gd name="T113" fmla="*/ 1430 h 1816"/>
                    <a:gd name="T114" fmla="*/ 1274 w 1816"/>
                    <a:gd name="T115" fmla="*/ 1512 h 1816"/>
                    <a:gd name="T116" fmla="*/ 1150 w 1816"/>
                    <a:gd name="T117" fmla="*/ 1570 h 1816"/>
                    <a:gd name="T118" fmla="*/ 1014 w 1816"/>
                    <a:gd name="T119" fmla="*/ 1606 h 1816"/>
                    <a:gd name="T120" fmla="*/ 0 w 1816"/>
                    <a:gd name="T121" fmla="*/ 0 h 1816"/>
                    <a:gd name="T122" fmla="*/ 1816 w 1816"/>
                    <a:gd name="T123" fmla="*/ 1816 h 1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T120" t="T121" r="T122" b="T123"/>
                  <a:pathLst>
                    <a:path w="1816" h="1816">
                      <a:moveTo>
                        <a:pt x="1816" y="978"/>
                      </a:moveTo>
                      <a:lnTo>
                        <a:pt x="1816" y="836"/>
                      </a:lnTo>
                      <a:lnTo>
                        <a:pt x="1710" y="836"/>
                      </a:lnTo>
                      <a:lnTo>
                        <a:pt x="1706" y="792"/>
                      </a:lnTo>
                      <a:lnTo>
                        <a:pt x="1698" y="750"/>
                      </a:lnTo>
                      <a:lnTo>
                        <a:pt x="1688" y="708"/>
                      </a:lnTo>
                      <a:lnTo>
                        <a:pt x="1678" y="666"/>
                      </a:lnTo>
                      <a:lnTo>
                        <a:pt x="1774" y="626"/>
                      </a:lnTo>
                      <a:lnTo>
                        <a:pt x="1718" y="494"/>
                      </a:lnTo>
                      <a:lnTo>
                        <a:pt x="1622" y="534"/>
                      </a:lnTo>
                      <a:lnTo>
                        <a:pt x="1602" y="496"/>
                      </a:lnTo>
                      <a:lnTo>
                        <a:pt x="1578" y="460"/>
                      </a:lnTo>
                      <a:lnTo>
                        <a:pt x="1552" y="424"/>
                      </a:lnTo>
                      <a:lnTo>
                        <a:pt x="1526" y="390"/>
                      </a:lnTo>
                      <a:lnTo>
                        <a:pt x="1600" y="316"/>
                      </a:lnTo>
                      <a:lnTo>
                        <a:pt x="1498" y="216"/>
                      </a:lnTo>
                      <a:lnTo>
                        <a:pt x="1426" y="290"/>
                      </a:lnTo>
                      <a:lnTo>
                        <a:pt x="1392" y="262"/>
                      </a:lnTo>
                      <a:lnTo>
                        <a:pt x="1356" y="236"/>
                      </a:lnTo>
                      <a:lnTo>
                        <a:pt x="1318" y="214"/>
                      </a:lnTo>
                      <a:lnTo>
                        <a:pt x="1280" y="192"/>
                      </a:lnTo>
                      <a:lnTo>
                        <a:pt x="1320" y="96"/>
                      </a:lnTo>
                      <a:lnTo>
                        <a:pt x="1188" y="42"/>
                      </a:lnTo>
                      <a:lnTo>
                        <a:pt x="1150" y="138"/>
                      </a:lnTo>
                      <a:lnTo>
                        <a:pt x="1108" y="126"/>
                      </a:lnTo>
                      <a:lnTo>
                        <a:pt x="1066" y="116"/>
                      </a:lnTo>
                      <a:lnTo>
                        <a:pt x="1022" y="110"/>
                      </a:lnTo>
                      <a:lnTo>
                        <a:pt x="978" y="104"/>
                      </a:lnTo>
                      <a:lnTo>
                        <a:pt x="978" y="0"/>
                      </a:lnTo>
                      <a:lnTo>
                        <a:pt x="836" y="0"/>
                      </a:lnTo>
                      <a:lnTo>
                        <a:pt x="836" y="104"/>
                      </a:lnTo>
                      <a:lnTo>
                        <a:pt x="792" y="110"/>
                      </a:lnTo>
                      <a:lnTo>
                        <a:pt x="750" y="116"/>
                      </a:lnTo>
                      <a:lnTo>
                        <a:pt x="706" y="126"/>
                      </a:lnTo>
                      <a:lnTo>
                        <a:pt x="666" y="138"/>
                      </a:lnTo>
                      <a:lnTo>
                        <a:pt x="626" y="42"/>
                      </a:lnTo>
                      <a:lnTo>
                        <a:pt x="494" y="96"/>
                      </a:lnTo>
                      <a:lnTo>
                        <a:pt x="534" y="192"/>
                      </a:lnTo>
                      <a:lnTo>
                        <a:pt x="496" y="214"/>
                      </a:lnTo>
                      <a:lnTo>
                        <a:pt x="460" y="236"/>
                      </a:lnTo>
                      <a:lnTo>
                        <a:pt x="424" y="262"/>
                      </a:lnTo>
                      <a:lnTo>
                        <a:pt x="390" y="290"/>
                      </a:lnTo>
                      <a:lnTo>
                        <a:pt x="316" y="216"/>
                      </a:lnTo>
                      <a:lnTo>
                        <a:pt x="216" y="316"/>
                      </a:lnTo>
                      <a:lnTo>
                        <a:pt x="288" y="390"/>
                      </a:lnTo>
                      <a:lnTo>
                        <a:pt x="262" y="424"/>
                      </a:lnTo>
                      <a:lnTo>
                        <a:pt x="236" y="460"/>
                      </a:lnTo>
                      <a:lnTo>
                        <a:pt x="214" y="496"/>
                      </a:lnTo>
                      <a:lnTo>
                        <a:pt x="192" y="534"/>
                      </a:lnTo>
                      <a:lnTo>
                        <a:pt x="96" y="494"/>
                      </a:lnTo>
                      <a:lnTo>
                        <a:pt x="42" y="626"/>
                      </a:lnTo>
                      <a:lnTo>
                        <a:pt x="138" y="666"/>
                      </a:lnTo>
                      <a:lnTo>
                        <a:pt x="126" y="708"/>
                      </a:lnTo>
                      <a:lnTo>
                        <a:pt x="116" y="750"/>
                      </a:lnTo>
                      <a:lnTo>
                        <a:pt x="108" y="792"/>
                      </a:lnTo>
                      <a:lnTo>
                        <a:pt x="104" y="836"/>
                      </a:lnTo>
                      <a:lnTo>
                        <a:pt x="0" y="836"/>
                      </a:lnTo>
                      <a:lnTo>
                        <a:pt x="0" y="978"/>
                      </a:lnTo>
                      <a:lnTo>
                        <a:pt x="104" y="978"/>
                      </a:lnTo>
                      <a:lnTo>
                        <a:pt x="108" y="1022"/>
                      </a:lnTo>
                      <a:lnTo>
                        <a:pt x="116" y="1066"/>
                      </a:lnTo>
                      <a:lnTo>
                        <a:pt x="126" y="1108"/>
                      </a:lnTo>
                      <a:lnTo>
                        <a:pt x="138" y="1150"/>
                      </a:lnTo>
                      <a:lnTo>
                        <a:pt x="42" y="1190"/>
                      </a:lnTo>
                      <a:lnTo>
                        <a:pt x="96" y="1320"/>
                      </a:lnTo>
                      <a:lnTo>
                        <a:pt x="192" y="1280"/>
                      </a:lnTo>
                      <a:lnTo>
                        <a:pt x="214" y="1320"/>
                      </a:lnTo>
                      <a:lnTo>
                        <a:pt x="236" y="1356"/>
                      </a:lnTo>
                      <a:lnTo>
                        <a:pt x="262" y="1392"/>
                      </a:lnTo>
                      <a:lnTo>
                        <a:pt x="288" y="1426"/>
                      </a:lnTo>
                      <a:lnTo>
                        <a:pt x="216" y="1500"/>
                      </a:lnTo>
                      <a:lnTo>
                        <a:pt x="316" y="1600"/>
                      </a:lnTo>
                      <a:lnTo>
                        <a:pt x="390" y="1526"/>
                      </a:lnTo>
                      <a:lnTo>
                        <a:pt x="424" y="1554"/>
                      </a:lnTo>
                      <a:lnTo>
                        <a:pt x="460" y="1578"/>
                      </a:lnTo>
                      <a:lnTo>
                        <a:pt x="496" y="1602"/>
                      </a:lnTo>
                      <a:lnTo>
                        <a:pt x="534" y="1622"/>
                      </a:lnTo>
                      <a:lnTo>
                        <a:pt x="494" y="1718"/>
                      </a:lnTo>
                      <a:lnTo>
                        <a:pt x="626" y="1774"/>
                      </a:lnTo>
                      <a:lnTo>
                        <a:pt x="666" y="1678"/>
                      </a:lnTo>
                      <a:lnTo>
                        <a:pt x="706" y="1690"/>
                      </a:lnTo>
                      <a:lnTo>
                        <a:pt x="750" y="1698"/>
                      </a:lnTo>
                      <a:lnTo>
                        <a:pt x="792" y="1706"/>
                      </a:lnTo>
                      <a:lnTo>
                        <a:pt x="836" y="1712"/>
                      </a:lnTo>
                      <a:lnTo>
                        <a:pt x="836" y="1816"/>
                      </a:lnTo>
                      <a:lnTo>
                        <a:pt x="978" y="1816"/>
                      </a:lnTo>
                      <a:lnTo>
                        <a:pt x="978" y="1712"/>
                      </a:lnTo>
                      <a:lnTo>
                        <a:pt x="1022" y="1706"/>
                      </a:lnTo>
                      <a:lnTo>
                        <a:pt x="1066" y="1698"/>
                      </a:lnTo>
                      <a:lnTo>
                        <a:pt x="1108" y="1690"/>
                      </a:lnTo>
                      <a:lnTo>
                        <a:pt x="1150" y="1678"/>
                      </a:lnTo>
                      <a:lnTo>
                        <a:pt x="1188" y="1774"/>
                      </a:lnTo>
                      <a:lnTo>
                        <a:pt x="1320" y="1718"/>
                      </a:lnTo>
                      <a:lnTo>
                        <a:pt x="1280" y="1622"/>
                      </a:lnTo>
                      <a:lnTo>
                        <a:pt x="1318" y="1602"/>
                      </a:lnTo>
                      <a:lnTo>
                        <a:pt x="1356" y="1578"/>
                      </a:lnTo>
                      <a:lnTo>
                        <a:pt x="1392" y="1554"/>
                      </a:lnTo>
                      <a:lnTo>
                        <a:pt x="1426" y="1526"/>
                      </a:lnTo>
                      <a:lnTo>
                        <a:pt x="1498" y="1600"/>
                      </a:lnTo>
                      <a:lnTo>
                        <a:pt x="1600" y="1500"/>
                      </a:lnTo>
                      <a:lnTo>
                        <a:pt x="1526" y="1426"/>
                      </a:lnTo>
                      <a:lnTo>
                        <a:pt x="1552" y="1392"/>
                      </a:lnTo>
                      <a:lnTo>
                        <a:pt x="1578" y="1356"/>
                      </a:lnTo>
                      <a:lnTo>
                        <a:pt x="1602" y="1320"/>
                      </a:lnTo>
                      <a:lnTo>
                        <a:pt x="1622" y="1280"/>
                      </a:lnTo>
                      <a:lnTo>
                        <a:pt x="1718" y="1320"/>
                      </a:lnTo>
                      <a:lnTo>
                        <a:pt x="1774" y="1190"/>
                      </a:lnTo>
                      <a:lnTo>
                        <a:pt x="1678" y="1150"/>
                      </a:lnTo>
                      <a:lnTo>
                        <a:pt x="1688" y="1108"/>
                      </a:lnTo>
                      <a:lnTo>
                        <a:pt x="1698" y="1066"/>
                      </a:lnTo>
                      <a:lnTo>
                        <a:pt x="1706" y="1022"/>
                      </a:lnTo>
                      <a:lnTo>
                        <a:pt x="1710" y="978"/>
                      </a:lnTo>
                      <a:lnTo>
                        <a:pt x="1816" y="978"/>
                      </a:lnTo>
                      <a:close/>
                      <a:moveTo>
                        <a:pt x="908" y="1614"/>
                      </a:moveTo>
                      <a:lnTo>
                        <a:pt x="908" y="1614"/>
                      </a:lnTo>
                      <a:lnTo>
                        <a:pt x="872" y="1612"/>
                      </a:lnTo>
                      <a:lnTo>
                        <a:pt x="836" y="1610"/>
                      </a:lnTo>
                      <a:lnTo>
                        <a:pt x="800" y="1606"/>
                      </a:lnTo>
                      <a:lnTo>
                        <a:pt x="766" y="1600"/>
                      </a:lnTo>
                      <a:lnTo>
                        <a:pt x="730" y="1592"/>
                      </a:lnTo>
                      <a:lnTo>
                        <a:pt x="698" y="1582"/>
                      </a:lnTo>
                      <a:lnTo>
                        <a:pt x="664" y="1570"/>
                      </a:lnTo>
                      <a:lnTo>
                        <a:pt x="632" y="1558"/>
                      </a:lnTo>
                      <a:lnTo>
                        <a:pt x="602" y="1544"/>
                      </a:lnTo>
                      <a:lnTo>
                        <a:pt x="570" y="1528"/>
                      </a:lnTo>
                      <a:lnTo>
                        <a:pt x="542" y="1512"/>
                      </a:lnTo>
                      <a:lnTo>
                        <a:pt x="512" y="1492"/>
                      </a:lnTo>
                      <a:lnTo>
                        <a:pt x="484" y="1474"/>
                      </a:lnTo>
                      <a:lnTo>
                        <a:pt x="458" y="1452"/>
                      </a:lnTo>
                      <a:lnTo>
                        <a:pt x="432" y="1430"/>
                      </a:lnTo>
                      <a:lnTo>
                        <a:pt x="408" y="1406"/>
                      </a:lnTo>
                      <a:lnTo>
                        <a:pt x="384" y="1382"/>
                      </a:lnTo>
                      <a:lnTo>
                        <a:pt x="362" y="1356"/>
                      </a:lnTo>
                      <a:lnTo>
                        <a:pt x="342" y="1330"/>
                      </a:lnTo>
                      <a:lnTo>
                        <a:pt x="322" y="1302"/>
                      </a:lnTo>
                      <a:lnTo>
                        <a:pt x="304" y="1274"/>
                      </a:lnTo>
                      <a:lnTo>
                        <a:pt x="286" y="1244"/>
                      </a:lnTo>
                      <a:lnTo>
                        <a:pt x="272" y="1214"/>
                      </a:lnTo>
                      <a:lnTo>
                        <a:pt x="256" y="1182"/>
                      </a:lnTo>
                      <a:lnTo>
                        <a:pt x="244" y="1150"/>
                      </a:lnTo>
                      <a:lnTo>
                        <a:pt x="234" y="1118"/>
                      </a:lnTo>
                      <a:lnTo>
                        <a:pt x="224" y="1084"/>
                      </a:lnTo>
                      <a:lnTo>
                        <a:pt x="216" y="1050"/>
                      </a:lnTo>
                      <a:lnTo>
                        <a:pt x="210" y="1016"/>
                      </a:lnTo>
                      <a:lnTo>
                        <a:pt x="206" y="980"/>
                      </a:lnTo>
                      <a:lnTo>
                        <a:pt x="202" y="944"/>
                      </a:lnTo>
                      <a:lnTo>
                        <a:pt x="202" y="908"/>
                      </a:lnTo>
                      <a:lnTo>
                        <a:pt x="202" y="872"/>
                      </a:lnTo>
                      <a:lnTo>
                        <a:pt x="206" y="836"/>
                      </a:lnTo>
                      <a:lnTo>
                        <a:pt x="210" y="800"/>
                      </a:lnTo>
                      <a:lnTo>
                        <a:pt x="216" y="766"/>
                      </a:lnTo>
                      <a:lnTo>
                        <a:pt x="224" y="732"/>
                      </a:lnTo>
                      <a:lnTo>
                        <a:pt x="234" y="698"/>
                      </a:lnTo>
                      <a:lnTo>
                        <a:pt x="244" y="664"/>
                      </a:lnTo>
                      <a:lnTo>
                        <a:pt x="256" y="632"/>
                      </a:lnTo>
                      <a:lnTo>
                        <a:pt x="272" y="602"/>
                      </a:lnTo>
                      <a:lnTo>
                        <a:pt x="286" y="572"/>
                      </a:lnTo>
                      <a:lnTo>
                        <a:pt x="304" y="542"/>
                      </a:lnTo>
                      <a:lnTo>
                        <a:pt x="322" y="512"/>
                      </a:lnTo>
                      <a:lnTo>
                        <a:pt x="342" y="486"/>
                      </a:lnTo>
                      <a:lnTo>
                        <a:pt x="362" y="458"/>
                      </a:lnTo>
                      <a:lnTo>
                        <a:pt x="384" y="432"/>
                      </a:lnTo>
                      <a:lnTo>
                        <a:pt x="408" y="408"/>
                      </a:lnTo>
                      <a:lnTo>
                        <a:pt x="432" y="386"/>
                      </a:lnTo>
                      <a:lnTo>
                        <a:pt x="458" y="362"/>
                      </a:lnTo>
                      <a:lnTo>
                        <a:pt x="484" y="342"/>
                      </a:lnTo>
                      <a:lnTo>
                        <a:pt x="512" y="322"/>
                      </a:lnTo>
                      <a:lnTo>
                        <a:pt x="542" y="304"/>
                      </a:lnTo>
                      <a:lnTo>
                        <a:pt x="570" y="286"/>
                      </a:lnTo>
                      <a:lnTo>
                        <a:pt x="602" y="272"/>
                      </a:lnTo>
                      <a:lnTo>
                        <a:pt x="632" y="258"/>
                      </a:lnTo>
                      <a:lnTo>
                        <a:pt x="664" y="244"/>
                      </a:lnTo>
                      <a:lnTo>
                        <a:pt x="698" y="234"/>
                      </a:lnTo>
                      <a:lnTo>
                        <a:pt x="730" y="224"/>
                      </a:lnTo>
                      <a:lnTo>
                        <a:pt x="766" y="216"/>
                      </a:lnTo>
                      <a:lnTo>
                        <a:pt x="800" y="210"/>
                      </a:lnTo>
                      <a:lnTo>
                        <a:pt x="836" y="206"/>
                      </a:lnTo>
                      <a:lnTo>
                        <a:pt x="872" y="202"/>
                      </a:lnTo>
                      <a:lnTo>
                        <a:pt x="908" y="202"/>
                      </a:lnTo>
                      <a:lnTo>
                        <a:pt x="944" y="202"/>
                      </a:lnTo>
                      <a:lnTo>
                        <a:pt x="980" y="206"/>
                      </a:lnTo>
                      <a:lnTo>
                        <a:pt x="1014" y="210"/>
                      </a:lnTo>
                      <a:lnTo>
                        <a:pt x="1050" y="216"/>
                      </a:lnTo>
                      <a:lnTo>
                        <a:pt x="1084" y="224"/>
                      </a:lnTo>
                      <a:lnTo>
                        <a:pt x="1118" y="234"/>
                      </a:lnTo>
                      <a:lnTo>
                        <a:pt x="1150" y="244"/>
                      </a:lnTo>
                      <a:lnTo>
                        <a:pt x="1182" y="258"/>
                      </a:lnTo>
                      <a:lnTo>
                        <a:pt x="1214" y="272"/>
                      </a:lnTo>
                      <a:lnTo>
                        <a:pt x="1244" y="286"/>
                      </a:lnTo>
                      <a:lnTo>
                        <a:pt x="1274" y="304"/>
                      </a:lnTo>
                      <a:lnTo>
                        <a:pt x="1302" y="322"/>
                      </a:lnTo>
                      <a:lnTo>
                        <a:pt x="1330" y="342"/>
                      </a:lnTo>
                      <a:lnTo>
                        <a:pt x="1356" y="362"/>
                      </a:lnTo>
                      <a:lnTo>
                        <a:pt x="1382" y="386"/>
                      </a:lnTo>
                      <a:lnTo>
                        <a:pt x="1406" y="408"/>
                      </a:lnTo>
                      <a:lnTo>
                        <a:pt x="1430" y="432"/>
                      </a:lnTo>
                      <a:lnTo>
                        <a:pt x="1452" y="458"/>
                      </a:lnTo>
                      <a:lnTo>
                        <a:pt x="1474" y="486"/>
                      </a:lnTo>
                      <a:lnTo>
                        <a:pt x="1492" y="512"/>
                      </a:lnTo>
                      <a:lnTo>
                        <a:pt x="1512" y="542"/>
                      </a:lnTo>
                      <a:lnTo>
                        <a:pt x="1528" y="572"/>
                      </a:lnTo>
                      <a:lnTo>
                        <a:pt x="1544" y="602"/>
                      </a:lnTo>
                      <a:lnTo>
                        <a:pt x="1558" y="632"/>
                      </a:lnTo>
                      <a:lnTo>
                        <a:pt x="1570" y="664"/>
                      </a:lnTo>
                      <a:lnTo>
                        <a:pt x="1582" y="698"/>
                      </a:lnTo>
                      <a:lnTo>
                        <a:pt x="1592" y="732"/>
                      </a:lnTo>
                      <a:lnTo>
                        <a:pt x="1598" y="766"/>
                      </a:lnTo>
                      <a:lnTo>
                        <a:pt x="1606" y="800"/>
                      </a:lnTo>
                      <a:lnTo>
                        <a:pt x="1610" y="836"/>
                      </a:lnTo>
                      <a:lnTo>
                        <a:pt x="1612" y="872"/>
                      </a:lnTo>
                      <a:lnTo>
                        <a:pt x="1614" y="908"/>
                      </a:lnTo>
                      <a:lnTo>
                        <a:pt x="1612" y="944"/>
                      </a:lnTo>
                      <a:lnTo>
                        <a:pt x="1610" y="980"/>
                      </a:lnTo>
                      <a:lnTo>
                        <a:pt x="1606" y="1016"/>
                      </a:lnTo>
                      <a:lnTo>
                        <a:pt x="1598" y="1050"/>
                      </a:lnTo>
                      <a:lnTo>
                        <a:pt x="1592" y="1084"/>
                      </a:lnTo>
                      <a:lnTo>
                        <a:pt x="1582" y="1118"/>
                      </a:lnTo>
                      <a:lnTo>
                        <a:pt x="1570" y="1150"/>
                      </a:lnTo>
                      <a:lnTo>
                        <a:pt x="1558" y="1182"/>
                      </a:lnTo>
                      <a:lnTo>
                        <a:pt x="1544" y="1214"/>
                      </a:lnTo>
                      <a:lnTo>
                        <a:pt x="1528" y="1244"/>
                      </a:lnTo>
                      <a:lnTo>
                        <a:pt x="1512" y="1274"/>
                      </a:lnTo>
                      <a:lnTo>
                        <a:pt x="1492" y="1302"/>
                      </a:lnTo>
                      <a:lnTo>
                        <a:pt x="1474" y="1330"/>
                      </a:lnTo>
                      <a:lnTo>
                        <a:pt x="1452" y="1356"/>
                      </a:lnTo>
                      <a:lnTo>
                        <a:pt x="1430" y="1382"/>
                      </a:lnTo>
                      <a:lnTo>
                        <a:pt x="1406" y="1406"/>
                      </a:lnTo>
                      <a:lnTo>
                        <a:pt x="1382" y="1430"/>
                      </a:lnTo>
                      <a:lnTo>
                        <a:pt x="1356" y="1452"/>
                      </a:lnTo>
                      <a:lnTo>
                        <a:pt x="1330" y="1474"/>
                      </a:lnTo>
                      <a:lnTo>
                        <a:pt x="1302" y="1492"/>
                      </a:lnTo>
                      <a:lnTo>
                        <a:pt x="1274" y="1512"/>
                      </a:lnTo>
                      <a:lnTo>
                        <a:pt x="1244" y="1528"/>
                      </a:lnTo>
                      <a:lnTo>
                        <a:pt x="1214" y="1544"/>
                      </a:lnTo>
                      <a:lnTo>
                        <a:pt x="1182" y="1558"/>
                      </a:lnTo>
                      <a:lnTo>
                        <a:pt x="1150" y="1570"/>
                      </a:lnTo>
                      <a:lnTo>
                        <a:pt x="1118" y="1582"/>
                      </a:lnTo>
                      <a:lnTo>
                        <a:pt x="1084" y="1592"/>
                      </a:lnTo>
                      <a:lnTo>
                        <a:pt x="1050" y="1600"/>
                      </a:lnTo>
                      <a:lnTo>
                        <a:pt x="1014" y="1606"/>
                      </a:lnTo>
                      <a:lnTo>
                        <a:pt x="980" y="1610"/>
                      </a:lnTo>
                      <a:lnTo>
                        <a:pt x="944" y="1612"/>
                      </a:lnTo>
                      <a:lnTo>
                        <a:pt x="908" y="1614"/>
                      </a:lnTo>
                      <a:close/>
                    </a:path>
                  </a:pathLst>
                </a:custGeom>
                <a:solidFill>
                  <a:srgbClr val="0099CC">
                    <a:alpha val="3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49" name="Oval 680"/>
                <p:cNvSpPr>
                  <a:spLocks noChangeArrowheads="1"/>
                </p:cNvSpPr>
                <p:nvPr/>
              </p:nvSpPr>
              <p:spPr bwMode="auto">
                <a:xfrm>
                  <a:off x="213" y="214"/>
                  <a:ext cx="929" cy="92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99CC"/>
                    </a:gs>
                    <a:gs pos="100000">
                      <a:srgbClr val="007DA7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30" name="Arc 681"/>
            <p:cNvSpPr>
              <a:spLocks/>
            </p:cNvSpPr>
            <p:nvPr/>
          </p:nvSpPr>
          <p:spPr bwMode="auto">
            <a:xfrm rot="7501686">
              <a:off x="2015" y="1299"/>
              <a:ext cx="1201" cy="976"/>
            </a:xfrm>
            <a:custGeom>
              <a:avLst/>
              <a:gdLst>
                <a:gd name="T0" fmla="*/ 14840 w 21600"/>
                <a:gd name="T1" fmla="*/ -1 h 15695"/>
                <a:gd name="T2" fmla="*/ 21600 w 21600"/>
                <a:gd name="T3" fmla="*/ 15695 h 15695"/>
                <a:gd name="T4" fmla="*/ 14840 w 21600"/>
                <a:gd name="T5" fmla="*/ -1 h 15695"/>
                <a:gd name="T6" fmla="*/ 21600 w 21600"/>
                <a:gd name="T7" fmla="*/ 15695 h 15695"/>
                <a:gd name="T8" fmla="*/ 0 w 21600"/>
                <a:gd name="T9" fmla="*/ 15695 h 15695"/>
                <a:gd name="T10" fmla="*/ 14840 w 21600"/>
                <a:gd name="T11" fmla="*/ -1 h 15695"/>
                <a:gd name="T12" fmla="*/ 0 w 21600"/>
                <a:gd name="T13" fmla="*/ 0 h 15695"/>
                <a:gd name="T14" fmla="*/ 21600 w 21600"/>
                <a:gd name="T15" fmla="*/ 15695 h 15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38100" cmpd="sng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1" name="Arc 683"/>
            <p:cNvSpPr>
              <a:spLocks/>
            </p:cNvSpPr>
            <p:nvPr/>
          </p:nvSpPr>
          <p:spPr bwMode="auto">
            <a:xfrm rot="256945">
              <a:off x="3829" y="755"/>
              <a:ext cx="391" cy="566"/>
            </a:xfrm>
            <a:custGeom>
              <a:avLst/>
              <a:gdLst>
                <a:gd name="T0" fmla="*/ 3237 w 21600"/>
                <a:gd name="T1" fmla="*/ -1 h 31203"/>
                <a:gd name="T2" fmla="*/ 21600 w 21600"/>
                <a:gd name="T3" fmla="*/ 21356 h 31203"/>
                <a:gd name="T4" fmla="*/ 19224 w 21600"/>
                <a:gd name="T5" fmla="*/ 31202 h 31203"/>
                <a:gd name="T6" fmla="*/ 3237 w 21600"/>
                <a:gd name="T7" fmla="*/ -1 h 31203"/>
                <a:gd name="T8" fmla="*/ 21600 w 21600"/>
                <a:gd name="T9" fmla="*/ 21356 h 31203"/>
                <a:gd name="T10" fmla="*/ 19224 w 21600"/>
                <a:gd name="T11" fmla="*/ 31202 h 31203"/>
                <a:gd name="T12" fmla="*/ 0 w 21600"/>
                <a:gd name="T13" fmla="*/ 21356 h 31203"/>
                <a:gd name="T14" fmla="*/ 3237 w 21600"/>
                <a:gd name="T15" fmla="*/ -1 h 31203"/>
                <a:gd name="T16" fmla="*/ 0 w 21600"/>
                <a:gd name="T17" fmla="*/ 0 h 31203"/>
                <a:gd name="T18" fmla="*/ 21600 w 21600"/>
                <a:gd name="T19" fmla="*/ 31203 h 31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 cmpd="sng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32" name="Group 15"/>
            <p:cNvGrpSpPr>
              <a:grpSpLocks/>
            </p:cNvGrpSpPr>
            <p:nvPr/>
          </p:nvGrpSpPr>
          <p:grpSpPr bwMode="auto">
            <a:xfrm>
              <a:off x="771" y="862"/>
              <a:ext cx="635" cy="568"/>
              <a:chOff x="0" y="0"/>
              <a:chExt cx="635" cy="568"/>
            </a:xfrm>
          </p:grpSpPr>
          <p:sp>
            <p:nvSpPr>
              <p:cNvPr id="42" name="WordArt 6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43" name="WordArt 686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45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01.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02.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03. 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grpSp>
          <p:nvGrpSpPr>
            <p:cNvPr id="33" name="Group 18"/>
            <p:cNvGrpSpPr>
              <a:grpSpLocks/>
            </p:cNvGrpSpPr>
            <p:nvPr/>
          </p:nvGrpSpPr>
          <p:grpSpPr bwMode="auto">
            <a:xfrm>
              <a:off x="2586" y="590"/>
              <a:ext cx="635" cy="568"/>
              <a:chOff x="0" y="0"/>
              <a:chExt cx="635" cy="568"/>
            </a:xfrm>
          </p:grpSpPr>
          <p:sp>
            <p:nvSpPr>
              <p:cNvPr id="40" name="WordArt 688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41" name="WordArt 6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45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01.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02.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03. 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grpSp>
          <p:nvGrpSpPr>
            <p:cNvPr id="34" name="Group 21"/>
            <p:cNvGrpSpPr>
              <a:grpSpLocks/>
            </p:cNvGrpSpPr>
            <p:nvPr/>
          </p:nvGrpSpPr>
          <p:grpSpPr bwMode="auto">
            <a:xfrm>
              <a:off x="3447" y="1860"/>
              <a:ext cx="499" cy="446"/>
              <a:chOff x="0" y="0"/>
              <a:chExt cx="635" cy="568"/>
            </a:xfrm>
          </p:grpSpPr>
          <p:sp>
            <p:nvSpPr>
              <p:cNvPr id="38" name="WordArt 6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0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TEXT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39" name="WordArt 6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45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01.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02.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zh-CN" sz="1400" b="0" i="0" u="none" strike="noStrike" kern="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03. CONTENTS</a:t>
                </a:r>
                <a:endParaRPr kumimoji="0" lang="zh-CN" altLang="en-US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  <p:sp>
          <p:nvSpPr>
            <p:cNvPr id="35" name="WordArt 693"/>
            <p:cNvSpPr>
              <a:spLocks noChangeArrowheads="1" noChangeShapeType="1" noTextEdit="1"/>
            </p:cNvSpPr>
            <p:nvPr/>
          </p:nvSpPr>
          <p:spPr bwMode="auto">
            <a:xfrm>
              <a:off x="2268" y="1996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6" name="WordArt 694"/>
            <p:cNvSpPr>
              <a:spLocks noChangeArrowheads="1" noChangeShapeType="1" noTextEdit="1"/>
            </p:cNvSpPr>
            <p:nvPr/>
          </p:nvSpPr>
          <p:spPr bwMode="auto">
            <a:xfrm>
              <a:off x="1814" y="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7" name="WordArt 695"/>
            <p:cNvSpPr>
              <a:spLocks noChangeArrowheads="1" noChangeShapeType="1" noTextEdit="1"/>
            </p:cNvSpPr>
            <p:nvPr/>
          </p:nvSpPr>
          <p:spPr bwMode="auto">
            <a:xfrm>
              <a:off x="4082" y="59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5482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"/>
          <p:cNvGrpSpPr>
            <a:grpSpLocks/>
          </p:cNvGrpSpPr>
          <p:nvPr/>
        </p:nvGrpSpPr>
        <p:grpSpPr bwMode="auto">
          <a:xfrm>
            <a:off x="323850" y="1124744"/>
            <a:ext cx="8496300" cy="4860925"/>
            <a:chOff x="0" y="0"/>
            <a:chExt cx="5352" cy="3062"/>
          </a:xfrm>
        </p:grpSpPr>
        <p:sp>
          <p:nvSpPr>
            <p:cNvPr id="24" name="AutoShape 670"/>
            <p:cNvSpPr>
              <a:spLocks noChangeArrowheads="1"/>
            </p:cNvSpPr>
            <p:nvPr/>
          </p:nvSpPr>
          <p:spPr bwMode="auto">
            <a:xfrm>
              <a:off x="0" y="1973"/>
              <a:ext cx="5352" cy="1089"/>
            </a:xfrm>
            <a:prstGeom prst="roundRect">
              <a:avLst>
                <a:gd name="adj" fmla="val 10139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" name="AutoShape 671"/>
            <p:cNvSpPr>
              <a:spLocks noChangeArrowheads="1"/>
            </p:cNvSpPr>
            <p:nvPr/>
          </p:nvSpPr>
          <p:spPr bwMode="auto">
            <a:xfrm>
              <a:off x="0" y="135"/>
              <a:ext cx="5352" cy="1815"/>
            </a:xfrm>
            <a:prstGeom prst="roundRect">
              <a:avLst>
                <a:gd name="adj" fmla="val 6444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" name="AutoShape 672"/>
            <p:cNvSpPr>
              <a:spLocks noChangeArrowheads="1"/>
            </p:cNvSpPr>
            <p:nvPr/>
          </p:nvSpPr>
          <p:spPr bwMode="auto">
            <a:xfrm>
              <a:off x="770" y="0"/>
              <a:ext cx="3834" cy="24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27" name="AutoShape 673"/>
            <p:cNvSpPr>
              <a:spLocks noChangeArrowheads="1"/>
            </p:cNvSpPr>
            <p:nvPr/>
          </p:nvSpPr>
          <p:spPr bwMode="auto">
            <a:xfrm>
              <a:off x="159" y="340"/>
              <a:ext cx="2472" cy="1519"/>
            </a:xfrm>
            <a:prstGeom prst="roundRect">
              <a:avLst>
                <a:gd name="adj" fmla="val 6963"/>
              </a:avLst>
            </a:prstGeom>
            <a:gradFill rotWithShape="1">
              <a:gsLst>
                <a:gs pos="0">
                  <a:srgbClr val="CA811F"/>
                </a:gs>
                <a:gs pos="100000">
                  <a:srgbClr val="F69D2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" name="AutoShape 674"/>
            <p:cNvSpPr>
              <a:spLocks noChangeArrowheads="1"/>
            </p:cNvSpPr>
            <p:nvPr/>
          </p:nvSpPr>
          <p:spPr bwMode="auto">
            <a:xfrm>
              <a:off x="2721" y="340"/>
              <a:ext cx="2472" cy="1519"/>
            </a:xfrm>
            <a:prstGeom prst="roundRect">
              <a:avLst>
                <a:gd name="adj" fmla="val 6134"/>
              </a:avLst>
            </a:prstGeom>
            <a:gradFill rotWithShape="1">
              <a:gsLst>
                <a:gs pos="0">
                  <a:srgbClr val="7DA700"/>
                </a:gs>
                <a:gs pos="100000">
                  <a:srgbClr val="99CC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9" name="AutoShape 675"/>
            <p:cNvSpPr>
              <a:spLocks noChangeArrowheads="1"/>
            </p:cNvSpPr>
            <p:nvPr/>
          </p:nvSpPr>
          <p:spPr bwMode="auto">
            <a:xfrm>
              <a:off x="227" y="408"/>
              <a:ext cx="2336" cy="1020"/>
            </a:xfrm>
            <a:prstGeom prst="roundRect">
              <a:avLst>
                <a:gd name="adj" fmla="val 5616"/>
              </a:avLst>
            </a:prstGeom>
            <a:solidFill>
              <a:srgbClr val="FFFFFF">
                <a:alpha val="84999"/>
              </a:srgbClr>
            </a:solidFill>
            <a:ln w="15875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0" name="AutoShape 676"/>
            <p:cNvSpPr>
              <a:spLocks noChangeArrowheads="1"/>
            </p:cNvSpPr>
            <p:nvPr/>
          </p:nvSpPr>
          <p:spPr bwMode="auto">
            <a:xfrm>
              <a:off x="2789" y="408"/>
              <a:ext cx="2336" cy="1020"/>
            </a:xfrm>
            <a:prstGeom prst="roundRect">
              <a:avLst>
                <a:gd name="adj" fmla="val 5616"/>
              </a:avLst>
            </a:prstGeom>
            <a:solidFill>
              <a:srgbClr val="FFFFFF">
                <a:alpha val="84999"/>
              </a:srgbClr>
            </a:solidFill>
            <a:ln w="15875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1" name="AutoShape 677"/>
            <p:cNvSpPr>
              <a:spLocks noChangeArrowheads="1"/>
            </p:cNvSpPr>
            <p:nvPr/>
          </p:nvSpPr>
          <p:spPr bwMode="auto">
            <a:xfrm>
              <a:off x="159" y="2064"/>
              <a:ext cx="2472" cy="771"/>
            </a:xfrm>
            <a:prstGeom prst="roundRect">
              <a:avLst>
                <a:gd name="adj" fmla="val 1241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" name="AutoShape 678"/>
            <p:cNvSpPr>
              <a:spLocks noChangeArrowheads="1"/>
            </p:cNvSpPr>
            <p:nvPr/>
          </p:nvSpPr>
          <p:spPr bwMode="auto">
            <a:xfrm>
              <a:off x="204" y="2109"/>
              <a:ext cx="2381" cy="204"/>
            </a:xfrm>
            <a:prstGeom prst="roundRect">
              <a:avLst>
                <a:gd name="adj" fmla="val 50000"/>
              </a:avLst>
            </a:prstGeom>
            <a:solidFill>
              <a:srgbClr val="0099CC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" name="AutoShape 679"/>
            <p:cNvSpPr>
              <a:spLocks noChangeArrowheads="1"/>
            </p:cNvSpPr>
            <p:nvPr/>
          </p:nvSpPr>
          <p:spPr bwMode="auto">
            <a:xfrm>
              <a:off x="2721" y="2064"/>
              <a:ext cx="2472" cy="771"/>
            </a:xfrm>
            <a:prstGeom prst="roundRect">
              <a:avLst>
                <a:gd name="adj" fmla="val 1241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125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" name="AutoShape 680"/>
            <p:cNvSpPr>
              <a:spLocks noChangeArrowheads="1"/>
            </p:cNvSpPr>
            <p:nvPr/>
          </p:nvSpPr>
          <p:spPr bwMode="auto">
            <a:xfrm>
              <a:off x="2766" y="2109"/>
              <a:ext cx="2381" cy="204"/>
            </a:xfrm>
            <a:prstGeom prst="roundRect">
              <a:avLst>
                <a:gd name="adj" fmla="val 50000"/>
              </a:avLst>
            </a:prstGeom>
            <a:solidFill>
              <a:srgbClr val="0099CC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WordArt 681"/>
            <p:cNvSpPr>
              <a:spLocks noChangeArrowheads="1" noChangeShapeType="1" noTextEdit="1"/>
            </p:cNvSpPr>
            <p:nvPr/>
          </p:nvSpPr>
          <p:spPr bwMode="auto">
            <a:xfrm>
              <a:off x="2177" y="67"/>
              <a:ext cx="99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 LIST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6" name="WordArt 682"/>
            <p:cNvSpPr>
              <a:spLocks noChangeArrowheads="1" noChangeShapeType="1" noTextEdit="1"/>
            </p:cNvSpPr>
            <p:nvPr/>
          </p:nvSpPr>
          <p:spPr bwMode="auto">
            <a:xfrm>
              <a:off x="907" y="1564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7" name="WordArt 683"/>
            <p:cNvSpPr>
              <a:spLocks noChangeArrowheads="1" noChangeShapeType="1" noTextEdit="1"/>
            </p:cNvSpPr>
            <p:nvPr/>
          </p:nvSpPr>
          <p:spPr bwMode="auto">
            <a:xfrm>
              <a:off x="3492" y="1564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8" name="WordArt 684"/>
            <p:cNvSpPr>
              <a:spLocks noChangeArrowheads="1" noChangeShapeType="1" noTextEdit="1"/>
            </p:cNvSpPr>
            <p:nvPr/>
          </p:nvSpPr>
          <p:spPr bwMode="auto">
            <a:xfrm>
              <a:off x="907" y="839"/>
              <a:ext cx="998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PICTURE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>
                    <a:alpha val="79999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39" name="WordArt 685"/>
            <p:cNvSpPr>
              <a:spLocks noChangeArrowheads="1" noChangeShapeType="1" noTextEdit="1"/>
            </p:cNvSpPr>
            <p:nvPr/>
          </p:nvSpPr>
          <p:spPr bwMode="auto">
            <a:xfrm>
              <a:off x="3492" y="839"/>
              <a:ext cx="998" cy="18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PICTURE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>
                    <a:alpha val="79999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0" name="WordArt 686"/>
            <p:cNvSpPr>
              <a:spLocks noChangeArrowheads="1" noChangeShapeType="1" noTextEdit="1"/>
            </p:cNvSpPr>
            <p:nvPr/>
          </p:nvSpPr>
          <p:spPr bwMode="auto">
            <a:xfrm>
              <a:off x="862" y="2154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1" name="WordArt 687"/>
            <p:cNvSpPr>
              <a:spLocks noChangeArrowheads="1" noChangeShapeType="1" noTextEdit="1"/>
            </p:cNvSpPr>
            <p:nvPr/>
          </p:nvSpPr>
          <p:spPr bwMode="auto">
            <a:xfrm>
              <a:off x="3538" y="2154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2" name="WordArt 688"/>
            <p:cNvSpPr>
              <a:spLocks noChangeArrowheads="1" noChangeShapeType="1" noTextEdit="1"/>
            </p:cNvSpPr>
            <p:nvPr/>
          </p:nvSpPr>
          <p:spPr bwMode="auto">
            <a:xfrm>
              <a:off x="952" y="2422"/>
              <a:ext cx="862" cy="32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01. ADD CONTENTS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02. ADD CONTENTS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03. ADD 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>
                    <a:alpha val="79999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43" name="WordArt 689"/>
            <p:cNvSpPr>
              <a:spLocks noChangeArrowheads="1" noChangeShapeType="1" noTextEdit="1"/>
            </p:cNvSpPr>
            <p:nvPr/>
          </p:nvSpPr>
          <p:spPr bwMode="auto">
            <a:xfrm>
              <a:off x="3538" y="2422"/>
              <a:ext cx="862" cy="32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01. ADD CONTENTS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02. ADD CONTENTS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-70" normalizeH="0" baseline="0" noProof="0" smtClean="0">
                  <a:ln>
                    <a:noFill/>
                  </a:ln>
                  <a:solidFill>
                    <a:srgbClr val="000000">
                      <a:alpha val="79999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03. ADD CONTENTS</a:t>
              </a:r>
              <a:endParaRPr kumimoji="0" lang="zh-CN" altLang="en-US" sz="1400" b="0" i="0" u="none" strike="noStrike" kern="0" cap="none" spc="-70" normalizeH="0" baseline="0" noProof="0" smtClean="0">
                <a:ln>
                  <a:noFill/>
                </a:ln>
                <a:solidFill>
                  <a:srgbClr val="000000">
                    <a:alpha val="79999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4423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22547</TotalTime>
  <Words>799</Words>
  <Application>Microsoft Office PowerPoint</Application>
  <PresentationFormat>全屏显示(4:3)</PresentationFormat>
  <Paragraphs>259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Office 主题</vt:lpstr>
      <vt:lpstr>1_Office 主题</vt:lpstr>
      <vt:lpstr>Microsoft Graph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1321</cp:revision>
  <dcterms:created xsi:type="dcterms:W3CDTF">2009-02-11T05:37:22Z</dcterms:created>
  <dcterms:modified xsi:type="dcterms:W3CDTF">2013-12-01T14:30:36Z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