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23728" y="1508196"/>
            <a:ext cx="5177251" cy="4464496"/>
            <a:chOff x="2627784" y="1700808"/>
            <a:chExt cx="4416425" cy="3808413"/>
          </a:xfrm>
        </p:grpSpPr>
        <p:grpSp>
          <p:nvGrpSpPr>
            <p:cNvPr id="146" name="Group 4"/>
            <p:cNvGrpSpPr>
              <a:grpSpLocks/>
            </p:cNvGrpSpPr>
            <p:nvPr/>
          </p:nvGrpSpPr>
          <p:grpSpPr bwMode="auto">
            <a:xfrm>
              <a:off x="2627784" y="5020271"/>
              <a:ext cx="4416425" cy="488950"/>
              <a:chOff x="0" y="0"/>
              <a:chExt cx="2782" cy="308"/>
            </a:xfrm>
          </p:grpSpPr>
          <p:grpSp>
            <p:nvGrpSpPr>
              <p:cNvPr id="147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2782" cy="308"/>
              </a:xfrm>
            </p:grpSpPr>
            <p:grpSp>
              <p:nvGrpSpPr>
                <p:cNvPr id="149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5034" cy="557"/>
                </a:xfrm>
              </p:grpSpPr>
              <p:sp>
                <p:nvSpPr>
                  <p:cNvPr id="152" name="AutoShape 172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3"/>
                    <a:ext cx="4715" cy="536"/>
                  </a:xfrm>
                  <a:prstGeom prst="roundRect">
                    <a:avLst>
                      <a:gd name="adj" fmla="val 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grpSp>
                <p:nvGrpSpPr>
                  <p:cNvPr id="153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034" cy="557"/>
                    <a:chOff x="0" y="0"/>
                    <a:chExt cx="5034" cy="557"/>
                  </a:xfrm>
                </p:grpSpPr>
                <p:sp>
                  <p:nvSpPr>
                    <p:cNvPr id="154" name="AutoShap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8" cy="557"/>
                    </a:xfrm>
                    <a:prstGeom prst="roundRect">
                      <a:avLst>
                        <a:gd name="adj" fmla="val 5028"/>
                      </a:avLst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155" name="Rectangle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1" y="523"/>
                      <a:ext cx="4593" cy="34"/>
                    </a:xfrm>
                    <a:prstGeom prst="rect">
                      <a:avLst/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156" name="Freeform 176"/>
                    <p:cNvSpPr>
                      <a:spLocks/>
                    </p:cNvSpPr>
                    <p:nvPr/>
                  </p:nvSpPr>
                  <p:spPr bwMode="auto">
                    <a:xfrm>
                      <a:off x="481" y="14"/>
                      <a:ext cx="248" cy="525"/>
                    </a:xfrm>
                    <a:custGeom>
                      <a:avLst/>
                      <a:gdLst>
                        <a:gd name="T0" fmla="*/ 93 w 248"/>
                        <a:gd name="T1" fmla="*/ 0 h 525"/>
                        <a:gd name="T2" fmla="*/ 248 w 248"/>
                        <a:gd name="T3" fmla="*/ 525 h 525"/>
                        <a:gd name="T4" fmla="*/ 29 w 248"/>
                        <a:gd name="T5" fmla="*/ 523 h 525"/>
                        <a:gd name="T6" fmla="*/ 0 w 248"/>
                        <a:gd name="T7" fmla="*/ 162 h 525"/>
                        <a:gd name="T8" fmla="*/ 93 w 248"/>
                        <a:gd name="T9" fmla="*/ 0 h 525"/>
                        <a:gd name="T10" fmla="*/ 0 w 248"/>
                        <a:gd name="T11" fmla="*/ 0 h 525"/>
                        <a:gd name="T12" fmla="*/ 248 w 248"/>
                        <a:gd name="T13" fmla="*/ 525 h 5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48" h="525">
                          <a:moveTo>
                            <a:pt x="93" y="0"/>
                          </a:moveTo>
                          <a:lnTo>
                            <a:pt x="248" y="525"/>
                          </a:lnTo>
                          <a:lnTo>
                            <a:pt x="29" y="523"/>
                          </a:lnTo>
                          <a:lnTo>
                            <a:pt x="0" y="162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</p:grpSp>
            <p:pic>
              <p:nvPicPr>
                <p:cNvPr id="150" name="Picture 177" descr="바코드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07" t="9724" r="20175" b="6055"/>
                <a:stretch>
                  <a:fillRect/>
                </a:stretch>
              </p:blipFill>
              <p:spPr bwMode="auto">
                <a:xfrm>
                  <a:off x="242" y="19"/>
                  <a:ext cx="52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1" name="AutoShape 178"/>
                <p:cNvSpPr>
                  <a:spLocks noChangeArrowheads="1"/>
                </p:cNvSpPr>
                <p:nvPr/>
              </p:nvSpPr>
              <p:spPr bwMode="auto">
                <a:xfrm>
                  <a:off x="10" y="9"/>
                  <a:ext cx="300" cy="49"/>
                </a:xfrm>
                <a:prstGeom prst="roundRect">
                  <a:avLst>
                    <a:gd name="adj" fmla="val 20227"/>
                  </a:avLst>
                </a:prstGeom>
                <a:gradFill rotWithShape="1">
                  <a:gsLst>
                    <a:gs pos="0">
                      <a:srgbClr val="65B9FF"/>
                    </a:gs>
                    <a:gs pos="100000">
                      <a:srgbClr val="0060B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48" name="Text Box 179"/>
              <p:cNvSpPr txBox="1">
                <a:spLocks noChangeArrowheads="1"/>
              </p:cNvSpPr>
              <p:nvPr/>
            </p:nvSpPr>
            <p:spPr bwMode="auto">
              <a:xfrm>
                <a:off x="103" y="83"/>
                <a:ext cx="12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2" charset="-127"/>
                    <a:ea typeface="HY견고딕" pitchFamily="2" charset="-127"/>
                  </a:rPr>
                  <a:t>6</a:t>
                </a:r>
              </a:p>
            </p:txBody>
          </p:sp>
        </p:grpSp>
        <p:grpSp>
          <p:nvGrpSpPr>
            <p:cNvPr id="157" name="Group 15"/>
            <p:cNvGrpSpPr>
              <a:grpSpLocks/>
            </p:cNvGrpSpPr>
            <p:nvPr/>
          </p:nvGrpSpPr>
          <p:grpSpPr bwMode="auto">
            <a:xfrm>
              <a:off x="2627784" y="4355108"/>
              <a:ext cx="4416425" cy="488950"/>
              <a:chOff x="0" y="0"/>
              <a:chExt cx="2782" cy="308"/>
            </a:xfrm>
          </p:grpSpPr>
          <p:grpSp>
            <p:nvGrpSpPr>
              <p:cNvPr id="158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2782" cy="308"/>
              </a:xfrm>
            </p:grpSpPr>
            <p:grpSp>
              <p:nvGrpSpPr>
                <p:cNvPr id="160" name="Group 1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5034" cy="557"/>
                </a:xfrm>
              </p:grpSpPr>
              <p:sp>
                <p:nvSpPr>
                  <p:cNvPr id="171" name="AutoShape 183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3"/>
                    <a:ext cx="4715" cy="536"/>
                  </a:xfrm>
                  <a:prstGeom prst="roundRect">
                    <a:avLst>
                      <a:gd name="adj" fmla="val 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grpSp>
                <p:nvGrpSpPr>
                  <p:cNvPr id="172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034" cy="557"/>
                    <a:chOff x="0" y="0"/>
                    <a:chExt cx="5034" cy="557"/>
                  </a:xfrm>
                </p:grpSpPr>
                <p:sp>
                  <p:nvSpPr>
                    <p:cNvPr id="173" name="AutoShape 1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8" cy="557"/>
                    </a:xfrm>
                    <a:prstGeom prst="roundRect">
                      <a:avLst>
                        <a:gd name="adj" fmla="val 5028"/>
                      </a:avLst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38" name="Rectangle 1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1" y="523"/>
                      <a:ext cx="4593" cy="34"/>
                    </a:xfrm>
                    <a:prstGeom prst="rect">
                      <a:avLst/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39" name="Freeform 187"/>
                    <p:cNvSpPr>
                      <a:spLocks/>
                    </p:cNvSpPr>
                    <p:nvPr/>
                  </p:nvSpPr>
                  <p:spPr bwMode="auto">
                    <a:xfrm>
                      <a:off x="481" y="14"/>
                      <a:ext cx="248" cy="525"/>
                    </a:xfrm>
                    <a:custGeom>
                      <a:avLst/>
                      <a:gdLst>
                        <a:gd name="T0" fmla="*/ 93 w 248"/>
                        <a:gd name="T1" fmla="*/ 0 h 525"/>
                        <a:gd name="T2" fmla="*/ 248 w 248"/>
                        <a:gd name="T3" fmla="*/ 525 h 525"/>
                        <a:gd name="T4" fmla="*/ 29 w 248"/>
                        <a:gd name="T5" fmla="*/ 523 h 525"/>
                        <a:gd name="T6" fmla="*/ 0 w 248"/>
                        <a:gd name="T7" fmla="*/ 162 h 525"/>
                        <a:gd name="T8" fmla="*/ 93 w 248"/>
                        <a:gd name="T9" fmla="*/ 0 h 525"/>
                        <a:gd name="T10" fmla="*/ 0 w 248"/>
                        <a:gd name="T11" fmla="*/ 0 h 525"/>
                        <a:gd name="T12" fmla="*/ 248 w 248"/>
                        <a:gd name="T13" fmla="*/ 525 h 5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48" h="525">
                          <a:moveTo>
                            <a:pt x="93" y="0"/>
                          </a:moveTo>
                          <a:lnTo>
                            <a:pt x="248" y="525"/>
                          </a:lnTo>
                          <a:lnTo>
                            <a:pt x="29" y="523"/>
                          </a:lnTo>
                          <a:lnTo>
                            <a:pt x="0" y="162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</p:grpSp>
            <p:pic>
              <p:nvPicPr>
                <p:cNvPr id="169" name="Picture 188" descr="바코드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07" t="9724" r="20175" b="6055"/>
                <a:stretch>
                  <a:fillRect/>
                </a:stretch>
              </p:blipFill>
              <p:spPr bwMode="auto">
                <a:xfrm>
                  <a:off x="242" y="21"/>
                  <a:ext cx="52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0" name="AutoShape 189"/>
                <p:cNvSpPr>
                  <a:spLocks noChangeArrowheads="1"/>
                </p:cNvSpPr>
                <p:nvPr/>
              </p:nvSpPr>
              <p:spPr bwMode="auto">
                <a:xfrm>
                  <a:off x="10" y="9"/>
                  <a:ext cx="300" cy="49"/>
                </a:xfrm>
                <a:prstGeom prst="roundRect">
                  <a:avLst>
                    <a:gd name="adj" fmla="val 20227"/>
                  </a:avLst>
                </a:prstGeom>
                <a:gradFill rotWithShape="1">
                  <a:gsLst>
                    <a:gs pos="0">
                      <a:srgbClr val="65B9FF"/>
                    </a:gs>
                    <a:gs pos="100000">
                      <a:srgbClr val="0060B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159" name="Text Box 190"/>
              <p:cNvSpPr txBox="1">
                <a:spLocks noChangeArrowheads="1"/>
              </p:cNvSpPr>
              <p:nvPr/>
            </p:nvSpPr>
            <p:spPr bwMode="auto">
              <a:xfrm>
                <a:off x="103" y="83"/>
                <a:ext cx="12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2" charset="-127"/>
                    <a:ea typeface="HY견고딕" pitchFamily="2" charset="-127"/>
                  </a:rPr>
                  <a:t>5</a:t>
                </a:r>
              </a:p>
            </p:txBody>
          </p:sp>
        </p:grpSp>
        <p:grpSp>
          <p:nvGrpSpPr>
            <p:cNvPr id="240" name="Group 26"/>
            <p:cNvGrpSpPr>
              <a:grpSpLocks/>
            </p:cNvGrpSpPr>
            <p:nvPr/>
          </p:nvGrpSpPr>
          <p:grpSpPr bwMode="auto">
            <a:xfrm>
              <a:off x="2627784" y="3691533"/>
              <a:ext cx="4416425" cy="488950"/>
              <a:chOff x="0" y="0"/>
              <a:chExt cx="2782" cy="308"/>
            </a:xfrm>
          </p:grpSpPr>
          <p:grpSp>
            <p:nvGrpSpPr>
              <p:cNvPr id="241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2782" cy="308"/>
              </a:xfrm>
            </p:grpSpPr>
            <p:grpSp>
              <p:nvGrpSpPr>
                <p:cNvPr id="243" name="Group 2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5034" cy="557"/>
                </a:xfrm>
              </p:grpSpPr>
              <p:sp>
                <p:nvSpPr>
                  <p:cNvPr id="246" name="AutoShape 194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3"/>
                    <a:ext cx="4715" cy="536"/>
                  </a:xfrm>
                  <a:prstGeom prst="roundRect">
                    <a:avLst>
                      <a:gd name="adj" fmla="val 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grpSp>
                <p:nvGrpSpPr>
                  <p:cNvPr id="247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034" cy="557"/>
                    <a:chOff x="0" y="0"/>
                    <a:chExt cx="5034" cy="557"/>
                  </a:xfrm>
                </p:grpSpPr>
                <p:sp>
                  <p:nvSpPr>
                    <p:cNvPr id="248" name="AutoShape 1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8" cy="557"/>
                    </a:xfrm>
                    <a:prstGeom prst="roundRect">
                      <a:avLst>
                        <a:gd name="adj" fmla="val 5028"/>
                      </a:avLst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49" name="Rectangle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1" y="523"/>
                      <a:ext cx="4593" cy="34"/>
                    </a:xfrm>
                    <a:prstGeom prst="rect">
                      <a:avLst/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50" name="Freeform 198"/>
                    <p:cNvSpPr>
                      <a:spLocks/>
                    </p:cNvSpPr>
                    <p:nvPr/>
                  </p:nvSpPr>
                  <p:spPr bwMode="auto">
                    <a:xfrm>
                      <a:off x="481" y="14"/>
                      <a:ext cx="248" cy="525"/>
                    </a:xfrm>
                    <a:custGeom>
                      <a:avLst/>
                      <a:gdLst>
                        <a:gd name="T0" fmla="*/ 93 w 248"/>
                        <a:gd name="T1" fmla="*/ 0 h 525"/>
                        <a:gd name="T2" fmla="*/ 248 w 248"/>
                        <a:gd name="T3" fmla="*/ 525 h 525"/>
                        <a:gd name="T4" fmla="*/ 29 w 248"/>
                        <a:gd name="T5" fmla="*/ 523 h 525"/>
                        <a:gd name="T6" fmla="*/ 0 w 248"/>
                        <a:gd name="T7" fmla="*/ 162 h 525"/>
                        <a:gd name="T8" fmla="*/ 93 w 248"/>
                        <a:gd name="T9" fmla="*/ 0 h 525"/>
                        <a:gd name="T10" fmla="*/ 0 w 248"/>
                        <a:gd name="T11" fmla="*/ 0 h 525"/>
                        <a:gd name="T12" fmla="*/ 248 w 248"/>
                        <a:gd name="T13" fmla="*/ 525 h 5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48" h="525">
                          <a:moveTo>
                            <a:pt x="93" y="0"/>
                          </a:moveTo>
                          <a:lnTo>
                            <a:pt x="248" y="525"/>
                          </a:lnTo>
                          <a:lnTo>
                            <a:pt x="29" y="523"/>
                          </a:lnTo>
                          <a:lnTo>
                            <a:pt x="0" y="162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</p:grpSp>
            <p:pic>
              <p:nvPicPr>
                <p:cNvPr id="244" name="Picture 199" descr="바코드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07" t="9724" r="20175" b="6055"/>
                <a:stretch>
                  <a:fillRect/>
                </a:stretch>
              </p:blipFill>
              <p:spPr bwMode="auto">
                <a:xfrm>
                  <a:off x="242" y="15"/>
                  <a:ext cx="52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5" name="AutoShape 200"/>
                <p:cNvSpPr>
                  <a:spLocks noChangeArrowheads="1"/>
                </p:cNvSpPr>
                <p:nvPr/>
              </p:nvSpPr>
              <p:spPr bwMode="auto">
                <a:xfrm>
                  <a:off x="10" y="9"/>
                  <a:ext cx="300" cy="49"/>
                </a:xfrm>
                <a:prstGeom prst="roundRect">
                  <a:avLst>
                    <a:gd name="adj" fmla="val 20227"/>
                  </a:avLst>
                </a:prstGeom>
                <a:gradFill rotWithShape="1">
                  <a:gsLst>
                    <a:gs pos="0">
                      <a:srgbClr val="65B9FF"/>
                    </a:gs>
                    <a:gs pos="100000">
                      <a:srgbClr val="0060B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42" name="Text Box 201"/>
              <p:cNvSpPr txBox="1">
                <a:spLocks noChangeArrowheads="1"/>
              </p:cNvSpPr>
              <p:nvPr/>
            </p:nvSpPr>
            <p:spPr bwMode="auto">
              <a:xfrm>
                <a:off x="103" y="83"/>
                <a:ext cx="12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2" charset="-127"/>
                    <a:ea typeface="HY견고딕" pitchFamily="2" charset="-127"/>
                  </a:rPr>
                  <a:t>4</a:t>
                </a:r>
              </a:p>
            </p:txBody>
          </p:sp>
        </p:grpSp>
        <p:grpSp>
          <p:nvGrpSpPr>
            <p:cNvPr id="251" name="Group 37"/>
            <p:cNvGrpSpPr>
              <a:grpSpLocks/>
            </p:cNvGrpSpPr>
            <p:nvPr/>
          </p:nvGrpSpPr>
          <p:grpSpPr bwMode="auto">
            <a:xfrm>
              <a:off x="2627784" y="3027958"/>
              <a:ext cx="4416425" cy="488950"/>
              <a:chOff x="0" y="0"/>
              <a:chExt cx="2782" cy="308"/>
            </a:xfrm>
          </p:grpSpPr>
          <p:grpSp>
            <p:nvGrpSpPr>
              <p:cNvPr id="252" name="Group 38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2782" cy="308"/>
              </a:xfrm>
            </p:grpSpPr>
            <p:grpSp>
              <p:nvGrpSpPr>
                <p:cNvPr id="254" name="Group 3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5034" cy="557"/>
                </a:xfrm>
              </p:grpSpPr>
              <p:sp>
                <p:nvSpPr>
                  <p:cNvPr id="257" name="AutoShape 205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3"/>
                    <a:ext cx="4715" cy="536"/>
                  </a:xfrm>
                  <a:prstGeom prst="roundRect">
                    <a:avLst>
                      <a:gd name="adj" fmla="val 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grpSp>
                <p:nvGrpSpPr>
                  <p:cNvPr id="258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034" cy="557"/>
                    <a:chOff x="0" y="0"/>
                    <a:chExt cx="5034" cy="557"/>
                  </a:xfrm>
                </p:grpSpPr>
                <p:sp>
                  <p:nvSpPr>
                    <p:cNvPr id="259" name="AutoShape 2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8" cy="557"/>
                    </a:xfrm>
                    <a:prstGeom prst="roundRect">
                      <a:avLst>
                        <a:gd name="adj" fmla="val 5028"/>
                      </a:avLst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60" name="Rectangle 2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1" y="523"/>
                      <a:ext cx="4593" cy="34"/>
                    </a:xfrm>
                    <a:prstGeom prst="rect">
                      <a:avLst/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61" name="Freeform 209"/>
                    <p:cNvSpPr>
                      <a:spLocks/>
                    </p:cNvSpPr>
                    <p:nvPr/>
                  </p:nvSpPr>
                  <p:spPr bwMode="auto">
                    <a:xfrm>
                      <a:off x="481" y="14"/>
                      <a:ext cx="248" cy="525"/>
                    </a:xfrm>
                    <a:custGeom>
                      <a:avLst/>
                      <a:gdLst>
                        <a:gd name="T0" fmla="*/ 93 w 248"/>
                        <a:gd name="T1" fmla="*/ 0 h 525"/>
                        <a:gd name="T2" fmla="*/ 248 w 248"/>
                        <a:gd name="T3" fmla="*/ 525 h 525"/>
                        <a:gd name="T4" fmla="*/ 29 w 248"/>
                        <a:gd name="T5" fmla="*/ 523 h 525"/>
                        <a:gd name="T6" fmla="*/ 0 w 248"/>
                        <a:gd name="T7" fmla="*/ 162 h 525"/>
                        <a:gd name="T8" fmla="*/ 93 w 248"/>
                        <a:gd name="T9" fmla="*/ 0 h 525"/>
                        <a:gd name="T10" fmla="*/ 0 w 248"/>
                        <a:gd name="T11" fmla="*/ 0 h 525"/>
                        <a:gd name="T12" fmla="*/ 248 w 248"/>
                        <a:gd name="T13" fmla="*/ 525 h 5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48" h="525">
                          <a:moveTo>
                            <a:pt x="93" y="0"/>
                          </a:moveTo>
                          <a:lnTo>
                            <a:pt x="248" y="525"/>
                          </a:lnTo>
                          <a:lnTo>
                            <a:pt x="29" y="523"/>
                          </a:lnTo>
                          <a:lnTo>
                            <a:pt x="0" y="162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</p:grpSp>
            <p:pic>
              <p:nvPicPr>
                <p:cNvPr id="255" name="Picture 210" descr="바코드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07" t="9724" r="20175" b="6055"/>
                <a:stretch>
                  <a:fillRect/>
                </a:stretch>
              </p:blipFill>
              <p:spPr bwMode="auto">
                <a:xfrm>
                  <a:off x="242" y="16"/>
                  <a:ext cx="52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" name="AutoShape 211"/>
                <p:cNvSpPr>
                  <a:spLocks noChangeArrowheads="1"/>
                </p:cNvSpPr>
                <p:nvPr/>
              </p:nvSpPr>
              <p:spPr bwMode="auto">
                <a:xfrm>
                  <a:off x="10" y="9"/>
                  <a:ext cx="300" cy="49"/>
                </a:xfrm>
                <a:prstGeom prst="roundRect">
                  <a:avLst>
                    <a:gd name="adj" fmla="val 20227"/>
                  </a:avLst>
                </a:prstGeom>
                <a:gradFill rotWithShape="1">
                  <a:gsLst>
                    <a:gs pos="0">
                      <a:srgbClr val="65B9FF"/>
                    </a:gs>
                    <a:gs pos="100000">
                      <a:srgbClr val="0060B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53" name="Text Box 212"/>
              <p:cNvSpPr txBox="1">
                <a:spLocks noChangeArrowheads="1"/>
              </p:cNvSpPr>
              <p:nvPr/>
            </p:nvSpPr>
            <p:spPr bwMode="auto">
              <a:xfrm>
                <a:off x="103" y="83"/>
                <a:ext cx="12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2" charset="-127"/>
                    <a:ea typeface="HY견고딕" pitchFamily="2" charset="-127"/>
                  </a:rPr>
                  <a:t>3</a:t>
                </a:r>
              </a:p>
            </p:txBody>
          </p:sp>
        </p:grpSp>
        <p:grpSp>
          <p:nvGrpSpPr>
            <p:cNvPr id="262" name="Group 48"/>
            <p:cNvGrpSpPr>
              <a:grpSpLocks/>
            </p:cNvGrpSpPr>
            <p:nvPr/>
          </p:nvGrpSpPr>
          <p:grpSpPr bwMode="auto">
            <a:xfrm>
              <a:off x="2627784" y="1700808"/>
              <a:ext cx="4416425" cy="1152525"/>
              <a:chOff x="0" y="0"/>
              <a:chExt cx="2782" cy="726"/>
            </a:xfrm>
          </p:grpSpPr>
          <p:grpSp>
            <p:nvGrpSpPr>
              <p:cNvPr id="263" name="Group 49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2782" cy="308"/>
              </a:xfrm>
            </p:grpSpPr>
            <p:grpSp>
              <p:nvGrpSpPr>
                <p:cNvPr id="274" name="Group 5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2782" cy="308"/>
                </a:xfrm>
              </p:grpSpPr>
              <p:grpSp>
                <p:nvGrpSpPr>
                  <p:cNvPr id="276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2782" cy="308"/>
                    <a:chOff x="0" y="0"/>
                    <a:chExt cx="5034" cy="557"/>
                  </a:xfrm>
                </p:grpSpPr>
                <p:sp>
                  <p:nvSpPr>
                    <p:cNvPr id="279" name="AutoShape 2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" y="3"/>
                      <a:ext cx="4715" cy="536"/>
                    </a:xfrm>
                    <a:prstGeom prst="roundRect">
                      <a:avLst>
                        <a:gd name="adj" fmla="val 0"/>
                      </a:avLst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DDDDDD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grpSp>
                  <p:nvGrpSpPr>
                    <p:cNvPr id="280" name="Group 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5034" cy="557"/>
                      <a:chOff x="0" y="0"/>
                      <a:chExt cx="5034" cy="557"/>
                    </a:xfrm>
                  </p:grpSpPr>
                  <p:sp>
                    <p:nvSpPr>
                      <p:cNvPr id="281" name="AutoShape 2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0"/>
                        <a:ext cx="578" cy="557"/>
                      </a:xfrm>
                      <a:prstGeom prst="roundRect">
                        <a:avLst>
                          <a:gd name="adj" fmla="val 5028"/>
                        </a:avLst>
                      </a:prstGeom>
                      <a:solidFill>
                        <a:srgbClr val="00437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282" name="Rectangle 2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41" y="523"/>
                        <a:ext cx="4593" cy="34"/>
                      </a:xfrm>
                      <a:prstGeom prst="rect">
                        <a:avLst/>
                      </a:prstGeom>
                      <a:solidFill>
                        <a:srgbClr val="00437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b="1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  <p:sp>
                    <p:nvSpPr>
                      <p:cNvPr id="283" name="Freeform 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1" y="14"/>
                        <a:ext cx="248" cy="525"/>
                      </a:xfrm>
                      <a:custGeom>
                        <a:avLst/>
                        <a:gdLst>
                          <a:gd name="T0" fmla="*/ 93 w 248"/>
                          <a:gd name="T1" fmla="*/ 0 h 525"/>
                          <a:gd name="T2" fmla="*/ 248 w 248"/>
                          <a:gd name="T3" fmla="*/ 525 h 525"/>
                          <a:gd name="T4" fmla="*/ 29 w 248"/>
                          <a:gd name="T5" fmla="*/ 523 h 525"/>
                          <a:gd name="T6" fmla="*/ 0 w 248"/>
                          <a:gd name="T7" fmla="*/ 162 h 525"/>
                          <a:gd name="T8" fmla="*/ 93 w 248"/>
                          <a:gd name="T9" fmla="*/ 0 h 525"/>
                          <a:gd name="T10" fmla="*/ 0 w 248"/>
                          <a:gd name="T11" fmla="*/ 0 h 525"/>
                          <a:gd name="T12" fmla="*/ 248 w 248"/>
                          <a:gd name="T13" fmla="*/ 525 h 52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T10" t="T11" r="T12" b="T13"/>
                        <a:pathLst>
                          <a:path w="248" h="525">
                            <a:moveTo>
                              <a:pt x="93" y="0"/>
                            </a:moveTo>
                            <a:lnTo>
                              <a:pt x="248" y="525"/>
                            </a:lnTo>
                            <a:lnTo>
                              <a:pt x="29" y="523"/>
                            </a:lnTo>
                            <a:lnTo>
                              <a:pt x="0" y="162"/>
                            </a:lnTo>
                            <a:lnTo>
                              <a:pt x="93" y="0"/>
                            </a:lnTo>
                            <a:close/>
                          </a:path>
                        </a:pathLst>
                      </a:custGeom>
                      <a:solidFill>
                        <a:srgbClr val="00437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</p:grpSp>
              <p:pic>
                <p:nvPicPr>
                  <p:cNvPr id="277" name="Picture 222" descr="바코드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6707" t="9724" r="20175" b="6055"/>
                  <a:stretch>
                    <a:fillRect/>
                  </a:stretch>
                </p:blipFill>
                <p:spPr bwMode="auto">
                  <a:xfrm>
                    <a:off x="242" y="17"/>
                    <a:ext cx="52" cy="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78" name="AutoShape 223"/>
                  <p:cNvSpPr>
                    <a:spLocks noChangeArrowheads="1"/>
                  </p:cNvSpPr>
                  <p:nvPr/>
                </p:nvSpPr>
                <p:spPr bwMode="auto">
                  <a:xfrm>
                    <a:off x="10" y="9"/>
                    <a:ext cx="300" cy="49"/>
                  </a:xfrm>
                  <a:prstGeom prst="roundRect">
                    <a:avLst>
                      <a:gd name="adj" fmla="val 20227"/>
                    </a:avLst>
                  </a:prstGeom>
                  <a:gradFill rotWithShape="1">
                    <a:gsLst>
                      <a:gs pos="0">
                        <a:srgbClr val="65B9FF"/>
                      </a:gs>
                      <a:gs pos="100000">
                        <a:srgbClr val="0060B0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275" name="Text Box 224"/>
                <p:cNvSpPr txBox="1">
                  <a:spLocks noChangeArrowheads="1"/>
                </p:cNvSpPr>
                <p:nvPr/>
              </p:nvSpPr>
              <p:spPr bwMode="auto">
                <a:xfrm>
                  <a:off x="103" y="83"/>
                  <a:ext cx="129" cy="1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HY견고딕" pitchFamily="2" charset="-127"/>
                      <a:ea typeface="HY견고딕" pitchFamily="2" charset="-127"/>
                    </a:rPr>
                    <a:t>1</a:t>
                  </a:r>
                </a:p>
              </p:txBody>
            </p:sp>
          </p:grpSp>
          <p:grpSp>
            <p:nvGrpSpPr>
              <p:cNvPr id="264" name="Group 60"/>
              <p:cNvGrpSpPr>
                <a:grpSpLocks/>
              </p:cNvGrpSpPr>
              <p:nvPr/>
            </p:nvGrpSpPr>
            <p:grpSpPr bwMode="auto">
              <a:xfrm>
                <a:off x="0" y="418"/>
                <a:ext cx="2782" cy="308"/>
                <a:chOff x="0" y="0"/>
                <a:chExt cx="2782" cy="308"/>
              </a:xfrm>
            </p:grpSpPr>
            <p:grpSp>
              <p:nvGrpSpPr>
                <p:cNvPr id="266" name="Group 6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82" cy="308"/>
                  <a:chOff x="0" y="0"/>
                  <a:chExt cx="5034" cy="557"/>
                </a:xfrm>
              </p:grpSpPr>
              <p:sp>
                <p:nvSpPr>
                  <p:cNvPr id="269" name="AutoShape 227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3"/>
                    <a:ext cx="4715" cy="536"/>
                  </a:xfrm>
                  <a:prstGeom prst="roundRect">
                    <a:avLst>
                      <a:gd name="adj" fmla="val 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DDDDDD"/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grpSp>
                <p:nvGrpSpPr>
                  <p:cNvPr id="270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034" cy="557"/>
                    <a:chOff x="0" y="0"/>
                    <a:chExt cx="5034" cy="557"/>
                  </a:xfrm>
                </p:grpSpPr>
                <p:sp>
                  <p:nvSpPr>
                    <p:cNvPr id="271" name="AutoShape 2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578" cy="557"/>
                    </a:xfrm>
                    <a:prstGeom prst="roundRect">
                      <a:avLst>
                        <a:gd name="adj" fmla="val 5028"/>
                      </a:avLst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72" name="Rectangle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1" y="523"/>
                      <a:ext cx="4593" cy="34"/>
                    </a:xfrm>
                    <a:prstGeom prst="rect">
                      <a:avLst/>
                    </a:pr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  <p:sp>
                  <p:nvSpPr>
                    <p:cNvPr id="273" name="Freeform 231"/>
                    <p:cNvSpPr>
                      <a:spLocks/>
                    </p:cNvSpPr>
                    <p:nvPr/>
                  </p:nvSpPr>
                  <p:spPr bwMode="auto">
                    <a:xfrm>
                      <a:off x="481" y="14"/>
                      <a:ext cx="248" cy="525"/>
                    </a:xfrm>
                    <a:custGeom>
                      <a:avLst/>
                      <a:gdLst>
                        <a:gd name="T0" fmla="*/ 93 w 248"/>
                        <a:gd name="T1" fmla="*/ 0 h 525"/>
                        <a:gd name="T2" fmla="*/ 248 w 248"/>
                        <a:gd name="T3" fmla="*/ 525 h 525"/>
                        <a:gd name="T4" fmla="*/ 29 w 248"/>
                        <a:gd name="T5" fmla="*/ 523 h 525"/>
                        <a:gd name="T6" fmla="*/ 0 w 248"/>
                        <a:gd name="T7" fmla="*/ 162 h 525"/>
                        <a:gd name="T8" fmla="*/ 93 w 248"/>
                        <a:gd name="T9" fmla="*/ 0 h 525"/>
                        <a:gd name="T10" fmla="*/ 0 w 248"/>
                        <a:gd name="T11" fmla="*/ 0 h 525"/>
                        <a:gd name="T12" fmla="*/ 248 w 248"/>
                        <a:gd name="T13" fmla="*/ 525 h 5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T10" t="T11" r="T12" b="T13"/>
                      <a:pathLst>
                        <a:path w="248" h="525">
                          <a:moveTo>
                            <a:pt x="93" y="0"/>
                          </a:moveTo>
                          <a:lnTo>
                            <a:pt x="248" y="525"/>
                          </a:lnTo>
                          <a:lnTo>
                            <a:pt x="29" y="523"/>
                          </a:lnTo>
                          <a:lnTo>
                            <a:pt x="0" y="162"/>
                          </a:lnTo>
                          <a:lnTo>
                            <a:pt x="93" y="0"/>
                          </a:lnTo>
                          <a:close/>
                        </a:path>
                      </a:pathLst>
                    </a:custGeom>
                    <a:solidFill>
                      <a:srgbClr val="00437A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1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</p:grpSp>
            <p:pic>
              <p:nvPicPr>
                <p:cNvPr id="267" name="Picture 232" descr="바코드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6707" t="9724" r="20175" b="6055"/>
                <a:stretch>
                  <a:fillRect/>
                </a:stretch>
              </p:blipFill>
              <p:spPr bwMode="auto">
                <a:xfrm>
                  <a:off x="242" y="16"/>
                  <a:ext cx="52" cy="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8" name="AutoShape 233"/>
                <p:cNvSpPr>
                  <a:spLocks noChangeArrowheads="1"/>
                </p:cNvSpPr>
                <p:nvPr/>
              </p:nvSpPr>
              <p:spPr bwMode="auto">
                <a:xfrm>
                  <a:off x="10" y="9"/>
                  <a:ext cx="300" cy="49"/>
                </a:xfrm>
                <a:prstGeom prst="roundRect">
                  <a:avLst>
                    <a:gd name="adj" fmla="val 20227"/>
                  </a:avLst>
                </a:prstGeom>
                <a:gradFill rotWithShape="1">
                  <a:gsLst>
                    <a:gs pos="0">
                      <a:srgbClr val="65B9FF"/>
                    </a:gs>
                    <a:gs pos="100000">
                      <a:srgbClr val="0060B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65" name="Text Box 234"/>
              <p:cNvSpPr txBox="1">
                <a:spLocks noChangeArrowheads="1"/>
              </p:cNvSpPr>
              <p:nvPr/>
            </p:nvSpPr>
            <p:spPr bwMode="auto">
              <a:xfrm>
                <a:off x="103" y="501"/>
                <a:ext cx="129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HY견고딕" pitchFamily="2" charset="-127"/>
                    <a:ea typeface="HY견고딕" pitchFamily="2" charset="-127"/>
                  </a:rPr>
                  <a:t>2</a:t>
                </a:r>
              </a:p>
            </p:txBody>
          </p:sp>
        </p:grpSp>
        <p:sp>
          <p:nvSpPr>
            <p:cNvPr id="284" name="Rectangle 235"/>
            <p:cNvSpPr>
              <a:spLocks noChangeArrowheads="1"/>
            </p:cNvSpPr>
            <p:nvPr/>
          </p:nvSpPr>
          <p:spPr bwMode="auto">
            <a:xfrm>
              <a:off x="3272309" y="1746846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  <p:sp>
          <p:nvSpPr>
            <p:cNvPr id="285" name="Rectangle 236"/>
            <p:cNvSpPr>
              <a:spLocks noChangeArrowheads="1"/>
            </p:cNvSpPr>
            <p:nvPr/>
          </p:nvSpPr>
          <p:spPr bwMode="auto">
            <a:xfrm>
              <a:off x="3272309" y="5066308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  <p:sp>
          <p:nvSpPr>
            <p:cNvPr id="286" name="Rectangle 237"/>
            <p:cNvSpPr>
              <a:spLocks noChangeArrowheads="1"/>
            </p:cNvSpPr>
            <p:nvPr/>
          </p:nvSpPr>
          <p:spPr bwMode="auto">
            <a:xfrm>
              <a:off x="3272309" y="4401146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  <p:sp>
          <p:nvSpPr>
            <p:cNvPr id="287" name="Rectangle 238"/>
            <p:cNvSpPr>
              <a:spLocks noChangeArrowheads="1"/>
            </p:cNvSpPr>
            <p:nvPr/>
          </p:nvSpPr>
          <p:spPr bwMode="auto">
            <a:xfrm>
              <a:off x="3272309" y="3737571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  <p:sp>
          <p:nvSpPr>
            <p:cNvPr id="288" name="Rectangle 239"/>
            <p:cNvSpPr>
              <a:spLocks noChangeArrowheads="1"/>
            </p:cNvSpPr>
            <p:nvPr/>
          </p:nvSpPr>
          <p:spPr bwMode="auto">
            <a:xfrm>
              <a:off x="3272309" y="3073996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  <p:sp>
          <p:nvSpPr>
            <p:cNvPr id="289" name="Rectangle 240"/>
            <p:cNvSpPr>
              <a:spLocks noChangeArrowheads="1"/>
            </p:cNvSpPr>
            <p:nvPr/>
          </p:nvSpPr>
          <p:spPr bwMode="auto">
            <a:xfrm>
              <a:off x="3272309" y="2410421"/>
              <a:ext cx="3751262" cy="315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</a:pPr>
              <a:r>
                <a:rPr lang="zh-CN" altLang="en-US" sz="2000" b="0" spc="3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幻灯片目录说明文字</a:t>
              </a:r>
              <a:endParaRPr lang="ko-KR" altLang="en-US" sz="2000" b="0" spc="300" dirty="0">
                <a:solidFill>
                  <a:srgbClr val="0070C0"/>
                </a:solidFill>
                <a:latin typeface="微软雅黑" panose="020B0503020204020204" pitchFamily="34" charset="-122"/>
                <a:ea typeface="HY헤드라인M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21432</TotalTime>
  <Words>185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1056</cp:revision>
  <dcterms:created xsi:type="dcterms:W3CDTF">2009-02-11T05:37:22Z</dcterms:created>
  <dcterms:modified xsi:type="dcterms:W3CDTF">2013-12-01T10:38:28Z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