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>
        <p:scale>
          <a:sx n="90" d="100"/>
          <a:sy n="90" d="100"/>
        </p:scale>
        <p:origin x="-1602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2013/11/30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2013/11/30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2013/11/30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2013/11/30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1" name="Group 4"/>
          <p:cNvGrpSpPr>
            <a:grpSpLocks/>
          </p:cNvGrpSpPr>
          <p:nvPr/>
        </p:nvGrpSpPr>
        <p:grpSpPr bwMode="auto">
          <a:xfrm>
            <a:off x="2339752" y="1628800"/>
            <a:ext cx="4848473" cy="536783"/>
            <a:chOff x="0" y="0"/>
            <a:chExt cx="2782" cy="308"/>
          </a:xfrm>
        </p:grpSpPr>
        <p:grpSp>
          <p:nvGrpSpPr>
            <p:cNvPr id="162" name="Group 5"/>
            <p:cNvGrpSpPr>
              <a:grpSpLocks/>
            </p:cNvGrpSpPr>
            <p:nvPr/>
          </p:nvGrpSpPr>
          <p:grpSpPr bwMode="auto">
            <a:xfrm>
              <a:off x="0" y="0"/>
              <a:ext cx="2782" cy="308"/>
              <a:chOff x="0" y="0"/>
              <a:chExt cx="2782" cy="308"/>
            </a:xfrm>
          </p:grpSpPr>
          <p:grpSp>
            <p:nvGrpSpPr>
              <p:cNvPr id="164" name="Group 6"/>
              <p:cNvGrpSpPr>
                <a:grpSpLocks/>
              </p:cNvGrpSpPr>
              <p:nvPr/>
            </p:nvGrpSpPr>
            <p:grpSpPr bwMode="auto">
              <a:xfrm>
                <a:off x="0" y="0"/>
                <a:ext cx="2782" cy="308"/>
                <a:chOff x="0" y="0"/>
                <a:chExt cx="5034" cy="557"/>
              </a:xfrm>
            </p:grpSpPr>
            <p:sp>
              <p:nvSpPr>
                <p:cNvPr id="167" name="AutoShape 5"/>
                <p:cNvSpPr>
                  <a:spLocks noChangeArrowheads="1"/>
                </p:cNvSpPr>
                <p:nvPr/>
              </p:nvSpPr>
              <p:spPr bwMode="auto">
                <a:xfrm>
                  <a:off x="316" y="3"/>
                  <a:ext cx="4715" cy="536"/>
                </a:xfrm>
                <a:prstGeom prst="roundRect">
                  <a:avLst>
                    <a:gd name="adj" fmla="val 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168" name="Group 8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034" cy="557"/>
                  <a:chOff x="0" y="0"/>
                  <a:chExt cx="5034" cy="557"/>
                </a:xfrm>
              </p:grpSpPr>
              <p:sp>
                <p:nvSpPr>
                  <p:cNvPr id="174" name="AutoShape 47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578" cy="557"/>
                  </a:xfrm>
                  <a:prstGeom prst="roundRect">
                    <a:avLst>
                      <a:gd name="adj" fmla="val 5028"/>
                    </a:avLst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75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441" y="523"/>
                    <a:ext cx="4593" cy="34"/>
                  </a:xfrm>
                  <a:prstGeom prst="rect">
                    <a:avLst/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76" name="Freeform 50"/>
                  <p:cNvSpPr>
                    <a:spLocks/>
                  </p:cNvSpPr>
                  <p:nvPr/>
                </p:nvSpPr>
                <p:spPr bwMode="auto">
                  <a:xfrm>
                    <a:off x="481" y="14"/>
                    <a:ext cx="248" cy="525"/>
                  </a:xfrm>
                  <a:custGeom>
                    <a:avLst/>
                    <a:gdLst>
                      <a:gd name="T0" fmla="*/ 93 w 248"/>
                      <a:gd name="T1" fmla="*/ 0 h 525"/>
                      <a:gd name="T2" fmla="*/ 248 w 248"/>
                      <a:gd name="T3" fmla="*/ 525 h 525"/>
                      <a:gd name="T4" fmla="*/ 29 w 248"/>
                      <a:gd name="T5" fmla="*/ 523 h 525"/>
                      <a:gd name="T6" fmla="*/ 0 w 248"/>
                      <a:gd name="T7" fmla="*/ 162 h 525"/>
                      <a:gd name="T8" fmla="*/ 93 w 248"/>
                      <a:gd name="T9" fmla="*/ 0 h 5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8" h="525">
                        <a:moveTo>
                          <a:pt x="93" y="0"/>
                        </a:moveTo>
                        <a:lnTo>
                          <a:pt x="248" y="525"/>
                        </a:lnTo>
                        <a:lnTo>
                          <a:pt x="29" y="523"/>
                        </a:lnTo>
                        <a:lnTo>
                          <a:pt x="0" y="162"/>
                        </a:lnTo>
                        <a:lnTo>
                          <a:pt x="93" y="0"/>
                        </a:lnTo>
                        <a:close/>
                      </a:path>
                    </a:pathLst>
                  </a:cu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</p:grpSp>
          <p:pic>
            <p:nvPicPr>
              <p:cNvPr id="165" name="Picture 112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239" y="14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6" name="AutoShape 10"/>
              <p:cNvSpPr>
                <a:spLocks noChangeArrowheads="1"/>
              </p:cNvSpPr>
              <p:nvPr/>
            </p:nvSpPr>
            <p:spPr bwMode="auto">
              <a:xfrm>
                <a:off x="10" y="9"/>
                <a:ext cx="300" cy="49"/>
              </a:xfrm>
              <a:prstGeom prst="roundRect">
                <a:avLst>
                  <a:gd name="adj" fmla="val 20227"/>
                </a:avLst>
              </a:prstGeom>
              <a:gradFill rotWithShape="1">
                <a:gsLst>
                  <a:gs pos="0">
                    <a:srgbClr val="DC4002"/>
                  </a:gs>
                  <a:gs pos="100000">
                    <a:srgbClr val="89280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63" name="Text Box 113"/>
            <p:cNvSpPr txBox="1">
              <a:spLocks noChangeArrowheads="1"/>
            </p:cNvSpPr>
            <p:nvPr/>
          </p:nvSpPr>
          <p:spPr bwMode="auto">
            <a:xfrm>
              <a:off x="102" y="78"/>
              <a:ext cx="129" cy="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2" charset="-127"/>
                  <a:ea typeface="HY견고딕" pitchFamily="2" charset="-127"/>
                </a:rPr>
                <a:t>1</a:t>
              </a:r>
            </a:p>
          </p:txBody>
        </p:sp>
      </p:grpSp>
      <p:grpSp>
        <p:nvGrpSpPr>
          <p:cNvPr id="177" name="Group 15"/>
          <p:cNvGrpSpPr>
            <a:grpSpLocks/>
          </p:cNvGrpSpPr>
          <p:nvPr/>
        </p:nvGrpSpPr>
        <p:grpSpPr bwMode="auto">
          <a:xfrm>
            <a:off x="2339752" y="5272998"/>
            <a:ext cx="4848473" cy="536783"/>
            <a:chOff x="0" y="0"/>
            <a:chExt cx="2782" cy="308"/>
          </a:xfrm>
        </p:grpSpPr>
        <p:grpSp>
          <p:nvGrpSpPr>
            <p:cNvPr id="178" name="Group 16"/>
            <p:cNvGrpSpPr>
              <a:grpSpLocks/>
            </p:cNvGrpSpPr>
            <p:nvPr/>
          </p:nvGrpSpPr>
          <p:grpSpPr bwMode="auto">
            <a:xfrm>
              <a:off x="0" y="0"/>
              <a:ext cx="2782" cy="308"/>
              <a:chOff x="0" y="0"/>
              <a:chExt cx="2782" cy="308"/>
            </a:xfrm>
          </p:grpSpPr>
          <p:grpSp>
            <p:nvGrpSpPr>
              <p:cNvPr id="180" name="Group 17"/>
              <p:cNvGrpSpPr>
                <a:grpSpLocks/>
              </p:cNvGrpSpPr>
              <p:nvPr/>
            </p:nvGrpSpPr>
            <p:grpSpPr bwMode="auto">
              <a:xfrm>
                <a:off x="0" y="0"/>
                <a:ext cx="2782" cy="308"/>
                <a:chOff x="0" y="0"/>
                <a:chExt cx="5034" cy="557"/>
              </a:xfrm>
            </p:grpSpPr>
            <p:sp>
              <p:nvSpPr>
                <p:cNvPr id="183" name="AutoShape 60"/>
                <p:cNvSpPr>
                  <a:spLocks noChangeArrowheads="1"/>
                </p:cNvSpPr>
                <p:nvPr/>
              </p:nvSpPr>
              <p:spPr bwMode="auto">
                <a:xfrm>
                  <a:off x="316" y="3"/>
                  <a:ext cx="4715" cy="536"/>
                </a:xfrm>
                <a:prstGeom prst="roundRect">
                  <a:avLst>
                    <a:gd name="adj" fmla="val 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184" name="Group 1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034" cy="557"/>
                  <a:chOff x="0" y="0"/>
                  <a:chExt cx="5034" cy="557"/>
                </a:xfrm>
              </p:grpSpPr>
              <p:sp>
                <p:nvSpPr>
                  <p:cNvPr id="185" name="AutoShape 62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578" cy="557"/>
                  </a:xfrm>
                  <a:prstGeom prst="roundRect">
                    <a:avLst>
                      <a:gd name="adj" fmla="val 5028"/>
                    </a:avLst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86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441" y="523"/>
                    <a:ext cx="4593" cy="34"/>
                  </a:xfrm>
                  <a:prstGeom prst="rect">
                    <a:avLst/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87" name="Freeform 64"/>
                  <p:cNvSpPr>
                    <a:spLocks/>
                  </p:cNvSpPr>
                  <p:nvPr/>
                </p:nvSpPr>
                <p:spPr bwMode="auto">
                  <a:xfrm>
                    <a:off x="481" y="14"/>
                    <a:ext cx="248" cy="525"/>
                  </a:xfrm>
                  <a:custGeom>
                    <a:avLst/>
                    <a:gdLst>
                      <a:gd name="T0" fmla="*/ 93 w 248"/>
                      <a:gd name="T1" fmla="*/ 0 h 525"/>
                      <a:gd name="T2" fmla="*/ 248 w 248"/>
                      <a:gd name="T3" fmla="*/ 525 h 525"/>
                      <a:gd name="T4" fmla="*/ 29 w 248"/>
                      <a:gd name="T5" fmla="*/ 523 h 525"/>
                      <a:gd name="T6" fmla="*/ 0 w 248"/>
                      <a:gd name="T7" fmla="*/ 162 h 525"/>
                      <a:gd name="T8" fmla="*/ 93 w 248"/>
                      <a:gd name="T9" fmla="*/ 0 h 5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8" h="525">
                        <a:moveTo>
                          <a:pt x="93" y="0"/>
                        </a:moveTo>
                        <a:lnTo>
                          <a:pt x="248" y="525"/>
                        </a:lnTo>
                        <a:lnTo>
                          <a:pt x="29" y="523"/>
                        </a:lnTo>
                        <a:lnTo>
                          <a:pt x="0" y="162"/>
                        </a:lnTo>
                        <a:lnTo>
                          <a:pt x="93" y="0"/>
                        </a:lnTo>
                        <a:close/>
                      </a:path>
                    </a:pathLst>
                  </a:cu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</p:grpSp>
          <p:pic>
            <p:nvPicPr>
              <p:cNvPr id="181" name="Picture 123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239" y="19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" name="AutoShape 65"/>
              <p:cNvSpPr>
                <a:spLocks noChangeArrowheads="1"/>
              </p:cNvSpPr>
              <p:nvPr/>
            </p:nvSpPr>
            <p:spPr bwMode="auto">
              <a:xfrm>
                <a:off x="10" y="9"/>
                <a:ext cx="300" cy="49"/>
              </a:xfrm>
              <a:prstGeom prst="roundRect">
                <a:avLst>
                  <a:gd name="adj" fmla="val 20227"/>
                </a:avLst>
              </a:prstGeom>
              <a:gradFill rotWithShape="1">
                <a:gsLst>
                  <a:gs pos="0">
                    <a:srgbClr val="DC4002"/>
                  </a:gs>
                  <a:gs pos="100000">
                    <a:srgbClr val="89280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79" name="Text Box 114"/>
            <p:cNvSpPr txBox="1">
              <a:spLocks noChangeArrowheads="1"/>
            </p:cNvSpPr>
            <p:nvPr/>
          </p:nvSpPr>
          <p:spPr bwMode="auto">
            <a:xfrm>
              <a:off x="102" y="78"/>
              <a:ext cx="129" cy="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2" charset="-127"/>
                  <a:ea typeface="HY견고딕" pitchFamily="2" charset="-127"/>
                </a:rPr>
                <a:t>6</a:t>
              </a:r>
            </a:p>
          </p:txBody>
        </p:sp>
      </p:grpSp>
      <p:grpSp>
        <p:nvGrpSpPr>
          <p:cNvPr id="188" name="Group 26"/>
          <p:cNvGrpSpPr>
            <a:grpSpLocks/>
          </p:cNvGrpSpPr>
          <p:nvPr/>
        </p:nvGrpSpPr>
        <p:grpSpPr bwMode="auto">
          <a:xfrm>
            <a:off x="2339752" y="2357291"/>
            <a:ext cx="4848473" cy="536783"/>
            <a:chOff x="0" y="0"/>
            <a:chExt cx="2782" cy="308"/>
          </a:xfrm>
        </p:grpSpPr>
        <p:grpSp>
          <p:nvGrpSpPr>
            <p:cNvPr id="189" name="Group 27"/>
            <p:cNvGrpSpPr>
              <a:grpSpLocks/>
            </p:cNvGrpSpPr>
            <p:nvPr/>
          </p:nvGrpSpPr>
          <p:grpSpPr bwMode="auto">
            <a:xfrm>
              <a:off x="0" y="0"/>
              <a:ext cx="2782" cy="308"/>
              <a:chOff x="0" y="0"/>
              <a:chExt cx="2782" cy="308"/>
            </a:xfrm>
          </p:grpSpPr>
          <p:grpSp>
            <p:nvGrpSpPr>
              <p:cNvPr id="191" name="Group 28"/>
              <p:cNvGrpSpPr>
                <a:grpSpLocks/>
              </p:cNvGrpSpPr>
              <p:nvPr/>
            </p:nvGrpSpPr>
            <p:grpSpPr bwMode="auto">
              <a:xfrm>
                <a:off x="0" y="0"/>
                <a:ext cx="2782" cy="308"/>
                <a:chOff x="0" y="0"/>
                <a:chExt cx="5034" cy="557"/>
              </a:xfrm>
            </p:grpSpPr>
            <p:sp>
              <p:nvSpPr>
                <p:cNvPr id="194" name="AutoShape 71"/>
                <p:cNvSpPr>
                  <a:spLocks noChangeArrowheads="1"/>
                </p:cNvSpPr>
                <p:nvPr/>
              </p:nvSpPr>
              <p:spPr bwMode="auto">
                <a:xfrm>
                  <a:off x="316" y="3"/>
                  <a:ext cx="4715" cy="536"/>
                </a:xfrm>
                <a:prstGeom prst="roundRect">
                  <a:avLst>
                    <a:gd name="adj" fmla="val 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195" name="Group 30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034" cy="557"/>
                  <a:chOff x="0" y="0"/>
                  <a:chExt cx="5034" cy="557"/>
                </a:xfrm>
              </p:grpSpPr>
              <p:sp>
                <p:nvSpPr>
                  <p:cNvPr id="196" name="AutoShape 73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578" cy="557"/>
                  </a:xfrm>
                  <a:prstGeom prst="roundRect">
                    <a:avLst>
                      <a:gd name="adj" fmla="val 5028"/>
                    </a:avLst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97" name="Rectangle 74"/>
                  <p:cNvSpPr>
                    <a:spLocks noChangeArrowheads="1"/>
                  </p:cNvSpPr>
                  <p:nvPr/>
                </p:nvSpPr>
                <p:spPr bwMode="auto">
                  <a:xfrm>
                    <a:off x="441" y="523"/>
                    <a:ext cx="4593" cy="34"/>
                  </a:xfrm>
                  <a:prstGeom prst="rect">
                    <a:avLst/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198" name="Freeform 75"/>
                  <p:cNvSpPr>
                    <a:spLocks/>
                  </p:cNvSpPr>
                  <p:nvPr/>
                </p:nvSpPr>
                <p:spPr bwMode="auto">
                  <a:xfrm>
                    <a:off x="481" y="14"/>
                    <a:ext cx="248" cy="525"/>
                  </a:xfrm>
                  <a:custGeom>
                    <a:avLst/>
                    <a:gdLst>
                      <a:gd name="T0" fmla="*/ 93 w 248"/>
                      <a:gd name="T1" fmla="*/ 0 h 525"/>
                      <a:gd name="T2" fmla="*/ 248 w 248"/>
                      <a:gd name="T3" fmla="*/ 525 h 525"/>
                      <a:gd name="T4" fmla="*/ 29 w 248"/>
                      <a:gd name="T5" fmla="*/ 523 h 525"/>
                      <a:gd name="T6" fmla="*/ 0 w 248"/>
                      <a:gd name="T7" fmla="*/ 162 h 525"/>
                      <a:gd name="T8" fmla="*/ 93 w 248"/>
                      <a:gd name="T9" fmla="*/ 0 h 5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8" h="525">
                        <a:moveTo>
                          <a:pt x="93" y="0"/>
                        </a:moveTo>
                        <a:lnTo>
                          <a:pt x="248" y="525"/>
                        </a:lnTo>
                        <a:lnTo>
                          <a:pt x="29" y="523"/>
                        </a:lnTo>
                        <a:lnTo>
                          <a:pt x="0" y="162"/>
                        </a:lnTo>
                        <a:lnTo>
                          <a:pt x="93" y="0"/>
                        </a:lnTo>
                        <a:close/>
                      </a:path>
                    </a:pathLst>
                  </a:cu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</p:grpSp>
          <p:pic>
            <p:nvPicPr>
              <p:cNvPr id="192" name="Picture 119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239" y="14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93" name="AutoShape 76"/>
              <p:cNvSpPr>
                <a:spLocks noChangeArrowheads="1"/>
              </p:cNvSpPr>
              <p:nvPr/>
            </p:nvSpPr>
            <p:spPr bwMode="auto">
              <a:xfrm>
                <a:off x="10" y="9"/>
                <a:ext cx="300" cy="49"/>
              </a:xfrm>
              <a:prstGeom prst="roundRect">
                <a:avLst>
                  <a:gd name="adj" fmla="val 20227"/>
                </a:avLst>
              </a:prstGeom>
              <a:gradFill rotWithShape="1">
                <a:gsLst>
                  <a:gs pos="0">
                    <a:srgbClr val="DC4002"/>
                  </a:gs>
                  <a:gs pos="100000">
                    <a:srgbClr val="89280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190" name="Text Box 115"/>
            <p:cNvSpPr txBox="1">
              <a:spLocks noChangeArrowheads="1"/>
            </p:cNvSpPr>
            <p:nvPr/>
          </p:nvSpPr>
          <p:spPr bwMode="auto">
            <a:xfrm>
              <a:off x="102" y="78"/>
              <a:ext cx="129" cy="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2" charset="-127"/>
                  <a:ea typeface="HY견고딕" pitchFamily="2" charset="-127"/>
                </a:rPr>
                <a:t>2</a:t>
              </a:r>
            </a:p>
          </p:txBody>
        </p:sp>
      </p:grpSp>
      <p:grpSp>
        <p:nvGrpSpPr>
          <p:cNvPr id="199" name="Group 37"/>
          <p:cNvGrpSpPr>
            <a:grpSpLocks/>
          </p:cNvGrpSpPr>
          <p:nvPr/>
        </p:nvGrpSpPr>
        <p:grpSpPr bwMode="auto">
          <a:xfrm>
            <a:off x="2339752" y="3085782"/>
            <a:ext cx="4848473" cy="536783"/>
            <a:chOff x="0" y="0"/>
            <a:chExt cx="2782" cy="308"/>
          </a:xfrm>
        </p:grpSpPr>
        <p:grpSp>
          <p:nvGrpSpPr>
            <p:cNvPr id="200" name="Group 38"/>
            <p:cNvGrpSpPr>
              <a:grpSpLocks/>
            </p:cNvGrpSpPr>
            <p:nvPr/>
          </p:nvGrpSpPr>
          <p:grpSpPr bwMode="auto">
            <a:xfrm>
              <a:off x="0" y="0"/>
              <a:ext cx="2782" cy="308"/>
              <a:chOff x="0" y="0"/>
              <a:chExt cx="2782" cy="308"/>
            </a:xfrm>
          </p:grpSpPr>
          <p:grpSp>
            <p:nvGrpSpPr>
              <p:cNvPr id="202" name="Group 39"/>
              <p:cNvGrpSpPr>
                <a:grpSpLocks/>
              </p:cNvGrpSpPr>
              <p:nvPr/>
            </p:nvGrpSpPr>
            <p:grpSpPr bwMode="auto">
              <a:xfrm>
                <a:off x="0" y="0"/>
                <a:ext cx="2782" cy="308"/>
                <a:chOff x="0" y="0"/>
                <a:chExt cx="5034" cy="557"/>
              </a:xfrm>
            </p:grpSpPr>
            <p:sp>
              <p:nvSpPr>
                <p:cNvPr id="205" name="AutoShape 82"/>
                <p:cNvSpPr>
                  <a:spLocks noChangeArrowheads="1"/>
                </p:cNvSpPr>
                <p:nvPr/>
              </p:nvSpPr>
              <p:spPr bwMode="auto">
                <a:xfrm>
                  <a:off x="316" y="3"/>
                  <a:ext cx="4715" cy="536"/>
                </a:xfrm>
                <a:prstGeom prst="roundRect">
                  <a:avLst>
                    <a:gd name="adj" fmla="val 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206" name="Group 4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034" cy="557"/>
                  <a:chOff x="0" y="0"/>
                  <a:chExt cx="5034" cy="557"/>
                </a:xfrm>
              </p:grpSpPr>
              <p:sp>
                <p:nvSpPr>
                  <p:cNvPr id="207" name="AutoShape 84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578" cy="557"/>
                  </a:xfrm>
                  <a:prstGeom prst="roundRect">
                    <a:avLst>
                      <a:gd name="adj" fmla="val 5028"/>
                    </a:avLst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208" name="Rectangle 85"/>
                  <p:cNvSpPr>
                    <a:spLocks noChangeArrowheads="1"/>
                  </p:cNvSpPr>
                  <p:nvPr/>
                </p:nvSpPr>
                <p:spPr bwMode="auto">
                  <a:xfrm>
                    <a:off x="441" y="523"/>
                    <a:ext cx="4593" cy="34"/>
                  </a:xfrm>
                  <a:prstGeom prst="rect">
                    <a:avLst/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209" name="Freeform 86"/>
                  <p:cNvSpPr>
                    <a:spLocks/>
                  </p:cNvSpPr>
                  <p:nvPr/>
                </p:nvSpPr>
                <p:spPr bwMode="auto">
                  <a:xfrm>
                    <a:off x="481" y="14"/>
                    <a:ext cx="248" cy="525"/>
                  </a:xfrm>
                  <a:custGeom>
                    <a:avLst/>
                    <a:gdLst>
                      <a:gd name="T0" fmla="*/ 93 w 248"/>
                      <a:gd name="T1" fmla="*/ 0 h 525"/>
                      <a:gd name="T2" fmla="*/ 248 w 248"/>
                      <a:gd name="T3" fmla="*/ 525 h 525"/>
                      <a:gd name="T4" fmla="*/ 29 w 248"/>
                      <a:gd name="T5" fmla="*/ 523 h 525"/>
                      <a:gd name="T6" fmla="*/ 0 w 248"/>
                      <a:gd name="T7" fmla="*/ 162 h 525"/>
                      <a:gd name="T8" fmla="*/ 93 w 248"/>
                      <a:gd name="T9" fmla="*/ 0 h 5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8" h="525">
                        <a:moveTo>
                          <a:pt x="93" y="0"/>
                        </a:moveTo>
                        <a:lnTo>
                          <a:pt x="248" y="525"/>
                        </a:lnTo>
                        <a:lnTo>
                          <a:pt x="29" y="523"/>
                        </a:lnTo>
                        <a:lnTo>
                          <a:pt x="0" y="162"/>
                        </a:lnTo>
                        <a:lnTo>
                          <a:pt x="93" y="0"/>
                        </a:lnTo>
                        <a:close/>
                      </a:path>
                    </a:pathLst>
                  </a:cu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</p:grpSp>
          <p:pic>
            <p:nvPicPr>
              <p:cNvPr id="203" name="Picture 120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239" y="15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4" name="AutoShape 87"/>
              <p:cNvSpPr>
                <a:spLocks noChangeArrowheads="1"/>
              </p:cNvSpPr>
              <p:nvPr/>
            </p:nvSpPr>
            <p:spPr bwMode="auto">
              <a:xfrm>
                <a:off x="10" y="9"/>
                <a:ext cx="300" cy="49"/>
              </a:xfrm>
              <a:prstGeom prst="roundRect">
                <a:avLst>
                  <a:gd name="adj" fmla="val 20227"/>
                </a:avLst>
              </a:prstGeom>
              <a:gradFill rotWithShape="1">
                <a:gsLst>
                  <a:gs pos="0">
                    <a:srgbClr val="DC4002"/>
                  </a:gs>
                  <a:gs pos="100000">
                    <a:srgbClr val="89280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01" name="Text Box 116"/>
            <p:cNvSpPr txBox="1">
              <a:spLocks noChangeArrowheads="1"/>
            </p:cNvSpPr>
            <p:nvPr/>
          </p:nvSpPr>
          <p:spPr bwMode="auto">
            <a:xfrm>
              <a:off x="102" y="78"/>
              <a:ext cx="129" cy="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2" charset="-127"/>
                  <a:ea typeface="HY견고딕" pitchFamily="2" charset="-127"/>
                </a:rPr>
                <a:t>3</a:t>
              </a:r>
            </a:p>
          </p:txBody>
        </p:sp>
      </p:grpSp>
      <p:grpSp>
        <p:nvGrpSpPr>
          <p:cNvPr id="210" name="Group 48"/>
          <p:cNvGrpSpPr>
            <a:grpSpLocks/>
          </p:cNvGrpSpPr>
          <p:nvPr/>
        </p:nvGrpSpPr>
        <p:grpSpPr bwMode="auto">
          <a:xfrm>
            <a:off x="2339752" y="3814273"/>
            <a:ext cx="4848473" cy="536783"/>
            <a:chOff x="0" y="0"/>
            <a:chExt cx="2782" cy="308"/>
          </a:xfrm>
        </p:grpSpPr>
        <p:grpSp>
          <p:nvGrpSpPr>
            <p:cNvPr id="211" name="Group 49"/>
            <p:cNvGrpSpPr>
              <a:grpSpLocks/>
            </p:cNvGrpSpPr>
            <p:nvPr/>
          </p:nvGrpSpPr>
          <p:grpSpPr bwMode="auto">
            <a:xfrm>
              <a:off x="0" y="0"/>
              <a:ext cx="2782" cy="308"/>
              <a:chOff x="0" y="0"/>
              <a:chExt cx="2782" cy="308"/>
            </a:xfrm>
          </p:grpSpPr>
          <p:grpSp>
            <p:nvGrpSpPr>
              <p:cNvPr id="213" name="Group 50"/>
              <p:cNvGrpSpPr>
                <a:grpSpLocks/>
              </p:cNvGrpSpPr>
              <p:nvPr/>
            </p:nvGrpSpPr>
            <p:grpSpPr bwMode="auto">
              <a:xfrm>
                <a:off x="0" y="0"/>
                <a:ext cx="2782" cy="308"/>
                <a:chOff x="0" y="0"/>
                <a:chExt cx="5034" cy="557"/>
              </a:xfrm>
            </p:grpSpPr>
            <p:sp>
              <p:nvSpPr>
                <p:cNvPr id="216" name="AutoShape 93"/>
                <p:cNvSpPr>
                  <a:spLocks noChangeArrowheads="1"/>
                </p:cNvSpPr>
                <p:nvPr/>
              </p:nvSpPr>
              <p:spPr bwMode="auto">
                <a:xfrm>
                  <a:off x="316" y="3"/>
                  <a:ext cx="4715" cy="536"/>
                </a:xfrm>
                <a:prstGeom prst="roundRect">
                  <a:avLst>
                    <a:gd name="adj" fmla="val 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217" name="Group 5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034" cy="557"/>
                  <a:chOff x="0" y="0"/>
                  <a:chExt cx="5034" cy="557"/>
                </a:xfrm>
              </p:grpSpPr>
              <p:sp>
                <p:nvSpPr>
                  <p:cNvPr id="218" name="AutoShape 95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578" cy="557"/>
                  </a:xfrm>
                  <a:prstGeom prst="roundRect">
                    <a:avLst>
                      <a:gd name="adj" fmla="val 5028"/>
                    </a:avLst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219" name="Rectangle 96"/>
                  <p:cNvSpPr>
                    <a:spLocks noChangeArrowheads="1"/>
                  </p:cNvSpPr>
                  <p:nvPr/>
                </p:nvSpPr>
                <p:spPr bwMode="auto">
                  <a:xfrm>
                    <a:off x="441" y="523"/>
                    <a:ext cx="4593" cy="34"/>
                  </a:xfrm>
                  <a:prstGeom prst="rect">
                    <a:avLst/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220" name="Freeform 97"/>
                  <p:cNvSpPr>
                    <a:spLocks/>
                  </p:cNvSpPr>
                  <p:nvPr/>
                </p:nvSpPr>
                <p:spPr bwMode="auto">
                  <a:xfrm>
                    <a:off x="481" y="14"/>
                    <a:ext cx="248" cy="525"/>
                  </a:xfrm>
                  <a:custGeom>
                    <a:avLst/>
                    <a:gdLst>
                      <a:gd name="T0" fmla="*/ 93 w 248"/>
                      <a:gd name="T1" fmla="*/ 0 h 525"/>
                      <a:gd name="T2" fmla="*/ 248 w 248"/>
                      <a:gd name="T3" fmla="*/ 525 h 525"/>
                      <a:gd name="T4" fmla="*/ 29 w 248"/>
                      <a:gd name="T5" fmla="*/ 523 h 525"/>
                      <a:gd name="T6" fmla="*/ 0 w 248"/>
                      <a:gd name="T7" fmla="*/ 162 h 525"/>
                      <a:gd name="T8" fmla="*/ 93 w 248"/>
                      <a:gd name="T9" fmla="*/ 0 h 5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8" h="525">
                        <a:moveTo>
                          <a:pt x="93" y="0"/>
                        </a:moveTo>
                        <a:lnTo>
                          <a:pt x="248" y="525"/>
                        </a:lnTo>
                        <a:lnTo>
                          <a:pt x="29" y="523"/>
                        </a:lnTo>
                        <a:lnTo>
                          <a:pt x="0" y="162"/>
                        </a:lnTo>
                        <a:lnTo>
                          <a:pt x="93" y="0"/>
                        </a:lnTo>
                        <a:close/>
                      </a:path>
                    </a:pathLst>
                  </a:cu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</p:grpSp>
          <p:pic>
            <p:nvPicPr>
              <p:cNvPr id="214" name="Picture 121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239" y="15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" name="AutoShape 98"/>
              <p:cNvSpPr>
                <a:spLocks noChangeArrowheads="1"/>
              </p:cNvSpPr>
              <p:nvPr/>
            </p:nvSpPr>
            <p:spPr bwMode="auto">
              <a:xfrm>
                <a:off x="10" y="9"/>
                <a:ext cx="300" cy="49"/>
              </a:xfrm>
              <a:prstGeom prst="roundRect">
                <a:avLst>
                  <a:gd name="adj" fmla="val 20227"/>
                </a:avLst>
              </a:prstGeom>
              <a:gradFill rotWithShape="1">
                <a:gsLst>
                  <a:gs pos="0">
                    <a:srgbClr val="DC4002"/>
                  </a:gs>
                  <a:gs pos="100000">
                    <a:srgbClr val="89280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12" name="Text Box 117"/>
            <p:cNvSpPr txBox="1">
              <a:spLocks noChangeArrowheads="1"/>
            </p:cNvSpPr>
            <p:nvPr/>
          </p:nvSpPr>
          <p:spPr bwMode="auto">
            <a:xfrm>
              <a:off x="102" y="78"/>
              <a:ext cx="129" cy="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2" charset="-127"/>
                  <a:ea typeface="HY견고딕" pitchFamily="2" charset="-127"/>
                </a:rPr>
                <a:t>4</a:t>
              </a:r>
            </a:p>
          </p:txBody>
        </p:sp>
      </p:grpSp>
      <p:grpSp>
        <p:nvGrpSpPr>
          <p:cNvPr id="221" name="Group 59"/>
          <p:cNvGrpSpPr>
            <a:grpSpLocks/>
          </p:cNvGrpSpPr>
          <p:nvPr/>
        </p:nvGrpSpPr>
        <p:grpSpPr bwMode="auto">
          <a:xfrm>
            <a:off x="2339752" y="4542764"/>
            <a:ext cx="4848473" cy="536783"/>
            <a:chOff x="0" y="0"/>
            <a:chExt cx="2782" cy="308"/>
          </a:xfrm>
        </p:grpSpPr>
        <p:grpSp>
          <p:nvGrpSpPr>
            <p:cNvPr id="222" name="Group 60"/>
            <p:cNvGrpSpPr>
              <a:grpSpLocks/>
            </p:cNvGrpSpPr>
            <p:nvPr/>
          </p:nvGrpSpPr>
          <p:grpSpPr bwMode="auto">
            <a:xfrm>
              <a:off x="0" y="0"/>
              <a:ext cx="2782" cy="308"/>
              <a:chOff x="0" y="0"/>
              <a:chExt cx="2782" cy="308"/>
            </a:xfrm>
          </p:grpSpPr>
          <p:grpSp>
            <p:nvGrpSpPr>
              <p:cNvPr id="224" name="Group 61"/>
              <p:cNvGrpSpPr>
                <a:grpSpLocks/>
              </p:cNvGrpSpPr>
              <p:nvPr/>
            </p:nvGrpSpPr>
            <p:grpSpPr bwMode="auto">
              <a:xfrm>
                <a:off x="0" y="0"/>
                <a:ext cx="2782" cy="308"/>
                <a:chOff x="0" y="0"/>
                <a:chExt cx="5034" cy="557"/>
              </a:xfrm>
            </p:grpSpPr>
            <p:sp>
              <p:nvSpPr>
                <p:cNvPr id="227" name="AutoShape 104"/>
                <p:cNvSpPr>
                  <a:spLocks noChangeArrowheads="1"/>
                </p:cNvSpPr>
                <p:nvPr/>
              </p:nvSpPr>
              <p:spPr bwMode="auto">
                <a:xfrm>
                  <a:off x="316" y="3"/>
                  <a:ext cx="4715" cy="536"/>
                </a:xfrm>
                <a:prstGeom prst="roundRect">
                  <a:avLst>
                    <a:gd name="adj" fmla="val 0"/>
                  </a:avLst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DDDDDD"/>
                    </a:gs>
                  </a:gsLst>
                  <a:lin ang="54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1pPr>
                  <a:lvl2pPr marL="742950" indent="-28575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2pPr>
                  <a:lvl3pPr marL="11430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3pPr>
                  <a:lvl4pPr marL="16002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4pPr>
                  <a:lvl5pPr marL="2057400" indent="-228600" eaLnBrk="0" hangingPunct="0"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b="1">
                      <a:solidFill>
                        <a:schemeClr val="tx1"/>
                      </a:solidFill>
                      <a:latin typeface="Gulim" pitchFamily="34" charset="-127"/>
                      <a:ea typeface="Gulim" pitchFamily="34" charset="-127"/>
                    </a:defRPr>
                  </a:lvl9pPr>
                </a:lstStyle>
                <a:p>
                  <a:pPr marL="0" marR="0" lvl="0" indent="0" defTabSz="914400" eaLnBrk="1" fontAlgn="auto" latinLnBrk="1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Gulim" pitchFamily="34" charset="-127"/>
                    <a:ea typeface="Gulim" pitchFamily="34" charset="-127"/>
                  </a:endParaRPr>
                </a:p>
              </p:txBody>
            </p:sp>
            <p:grpSp>
              <p:nvGrpSpPr>
                <p:cNvPr id="228" name="Group 63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034" cy="557"/>
                  <a:chOff x="0" y="0"/>
                  <a:chExt cx="5034" cy="557"/>
                </a:xfrm>
              </p:grpSpPr>
              <p:sp>
                <p:nvSpPr>
                  <p:cNvPr id="229" name="AutoShape 106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578" cy="557"/>
                  </a:xfrm>
                  <a:prstGeom prst="roundRect">
                    <a:avLst>
                      <a:gd name="adj" fmla="val 5028"/>
                    </a:avLst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230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441" y="523"/>
                    <a:ext cx="4593" cy="34"/>
                  </a:xfrm>
                  <a:prstGeom prst="rect">
                    <a:avLst/>
                  </a:pr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1pPr>
                    <a:lvl2pPr marL="742950" indent="-28575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2pPr>
                    <a:lvl3pPr marL="11430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3pPr>
                    <a:lvl4pPr marL="16002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4pPr>
                    <a:lvl5pPr marL="2057400" indent="-228600" eaLnBrk="0" hangingPunct="0"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b="1">
                        <a:solidFill>
                          <a:schemeClr val="tx1"/>
                        </a:solidFill>
                        <a:latin typeface="Gulim" pitchFamily="34" charset="-127"/>
                        <a:ea typeface="Gulim" pitchFamily="34" charset="-127"/>
                      </a:defRPr>
                    </a:lvl9pPr>
                  </a:lstStyle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  <p:sp>
                <p:nvSpPr>
                  <p:cNvPr id="231" name="Freeform 108"/>
                  <p:cNvSpPr>
                    <a:spLocks/>
                  </p:cNvSpPr>
                  <p:nvPr/>
                </p:nvSpPr>
                <p:spPr bwMode="auto">
                  <a:xfrm>
                    <a:off x="481" y="14"/>
                    <a:ext cx="248" cy="525"/>
                  </a:xfrm>
                  <a:custGeom>
                    <a:avLst/>
                    <a:gdLst>
                      <a:gd name="T0" fmla="*/ 93 w 248"/>
                      <a:gd name="T1" fmla="*/ 0 h 525"/>
                      <a:gd name="T2" fmla="*/ 248 w 248"/>
                      <a:gd name="T3" fmla="*/ 525 h 525"/>
                      <a:gd name="T4" fmla="*/ 29 w 248"/>
                      <a:gd name="T5" fmla="*/ 523 h 525"/>
                      <a:gd name="T6" fmla="*/ 0 w 248"/>
                      <a:gd name="T7" fmla="*/ 162 h 525"/>
                      <a:gd name="T8" fmla="*/ 93 w 248"/>
                      <a:gd name="T9" fmla="*/ 0 h 5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48" h="525">
                        <a:moveTo>
                          <a:pt x="93" y="0"/>
                        </a:moveTo>
                        <a:lnTo>
                          <a:pt x="248" y="525"/>
                        </a:lnTo>
                        <a:lnTo>
                          <a:pt x="29" y="523"/>
                        </a:lnTo>
                        <a:lnTo>
                          <a:pt x="0" y="162"/>
                        </a:lnTo>
                        <a:lnTo>
                          <a:pt x="93" y="0"/>
                        </a:lnTo>
                        <a:close/>
                      </a:path>
                    </a:pathLst>
                  </a:custGeom>
                  <a:solidFill>
                    <a:srgbClr val="6B1F01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pPr marL="0" marR="0" lvl="0" indent="0" defTabSz="914400" eaLnBrk="1" fontAlgn="auto" latinLnBrk="1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Gulim" pitchFamily="34" charset="-127"/>
                      <a:ea typeface="Gulim" pitchFamily="34" charset="-127"/>
                    </a:endParaRPr>
                  </a:p>
                </p:txBody>
              </p:sp>
            </p:grpSp>
          </p:grpSp>
          <p:pic>
            <p:nvPicPr>
              <p:cNvPr id="225" name="Picture 122" descr="바코드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707" t="9724" r="20175" b="6055"/>
              <a:stretch>
                <a:fillRect/>
              </a:stretch>
            </p:blipFill>
            <p:spPr bwMode="auto">
              <a:xfrm>
                <a:off x="239" y="20"/>
                <a:ext cx="52" cy="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26" name="AutoShape 109"/>
              <p:cNvSpPr>
                <a:spLocks noChangeArrowheads="1"/>
              </p:cNvSpPr>
              <p:nvPr/>
            </p:nvSpPr>
            <p:spPr bwMode="auto">
              <a:xfrm>
                <a:off x="10" y="9"/>
                <a:ext cx="300" cy="49"/>
              </a:xfrm>
              <a:prstGeom prst="roundRect">
                <a:avLst>
                  <a:gd name="adj" fmla="val 20227"/>
                </a:avLst>
              </a:prstGeom>
              <a:gradFill rotWithShape="1">
                <a:gsLst>
                  <a:gs pos="0">
                    <a:srgbClr val="DC4002"/>
                  </a:gs>
                  <a:gs pos="100000">
                    <a:srgbClr val="892801"/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1pPr>
                <a:lvl2pPr marL="742950" indent="-28575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2pPr>
                <a:lvl3pPr marL="11430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3pPr>
                <a:lvl4pPr marL="16002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4pPr>
                <a:lvl5pPr marL="2057400" indent="-228600" eaLnBrk="0" hangingPunct="0"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b="1">
                    <a:solidFill>
                      <a:schemeClr val="tx1"/>
                    </a:solidFill>
                    <a:latin typeface="Gulim" pitchFamily="34" charset="-127"/>
                    <a:ea typeface="Gulim" pitchFamily="34" charset="-127"/>
                  </a:defRPr>
                </a:lvl9pPr>
              </a:lstStyle>
              <a:p>
                <a:pPr marL="0" marR="0" lvl="0" indent="0" defTabSz="914400" eaLnBrk="1" fontAlgn="auto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ulim" pitchFamily="34" charset="-127"/>
                  <a:ea typeface="Gulim" pitchFamily="34" charset="-127"/>
                </a:endParaRPr>
              </a:p>
            </p:txBody>
          </p:sp>
        </p:grpSp>
        <p:sp>
          <p:nvSpPr>
            <p:cNvPr id="223" name="Text Box 118"/>
            <p:cNvSpPr txBox="1">
              <a:spLocks noChangeArrowheads="1"/>
            </p:cNvSpPr>
            <p:nvPr/>
          </p:nvSpPr>
          <p:spPr bwMode="auto">
            <a:xfrm>
              <a:off x="102" y="78"/>
              <a:ext cx="129" cy="1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spAutoFit/>
            </a:bodyPr>
            <a:lstStyle>
              <a:lvl1pPr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Gulim" pitchFamily="34" charset="-127"/>
                  <a:ea typeface="Gulim" pitchFamily="34" charset="-127"/>
                </a:defRPr>
              </a:lvl9pPr>
            </a:lstStyle>
            <a:p>
              <a:pPr marL="0" marR="0" lvl="0" indent="0" algn="ctr" defTabSz="914400" eaLnBrk="1" fontAlgn="auto" latinLnBrk="1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Y견고딕" pitchFamily="2" charset="-127"/>
                  <a:ea typeface="HY견고딕" pitchFamily="2" charset="-127"/>
                </a:rPr>
                <a:t>5</a:t>
              </a:r>
            </a:p>
          </p:txBody>
        </p:sp>
      </p:grpSp>
      <p:sp>
        <p:nvSpPr>
          <p:cNvPr id="232" name="Rectangle 54"/>
          <p:cNvSpPr>
            <a:spLocks noChangeArrowheads="1"/>
          </p:cNvSpPr>
          <p:nvPr/>
        </p:nvSpPr>
        <p:spPr bwMode="auto">
          <a:xfrm>
            <a:off x="3047329" y="1679342"/>
            <a:ext cx="4118239" cy="40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90000"/>
              </a:lnSpc>
            </a:pPr>
            <a:r>
              <a:rPr lang="zh-CN" altLang="en-US" sz="2000" b="0" spc="3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幻灯片目录说明文字</a:t>
            </a:r>
            <a:endParaRPr lang="ko-KR" altLang="en-US" sz="2000" b="0" spc="3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HY헤드라인M" pitchFamily="2" charset="-127"/>
            </a:endParaRPr>
          </a:p>
        </p:txBody>
      </p:sp>
      <p:sp>
        <p:nvSpPr>
          <p:cNvPr id="233" name="Rectangle 66"/>
          <p:cNvSpPr>
            <a:spLocks noChangeArrowheads="1"/>
          </p:cNvSpPr>
          <p:nvPr/>
        </p:nvSpPr>
        <p:spPr bwMode="auto">
          <a:xfrm>
            <a:off x="3047329" y="5323539"/>
            <a:ext cx="4118239" cy="40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90000"/>
              </a:lnSpc>
            </a:pPr>
            <a:r>
              <a:rPr lang="zh-CN" altLang="en-US" sz="2000" b="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幻灯片目录说明文字</a:t>
            </a:r>
            <a:endParaRPr lang="ko-KR" altLang="en-US" sz="2000" b="0" spc="3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HY헤드라인M" pitchFamily="2" charset="-127"/>
            </a:endParaRPr>
          </a:p>
        </p:txBody>
      </p:sp>
      <p:sp>
        <p:nvSpPr>
          <p:cNvPr id="234" name="Rectangle 77"/>
          <p:cNvSpPr>
            <a:spLocks noChangeArrowheads="1"/>
          </p:cNvSpPr>
          <p:nvPr/>
        </p:nvSpPr>
        <p:spPr bwMode="auto">
          <a:xfrm>
            <a:off x="3047329" y="2407833"/>
            <a:ext cx="4118239" cy="40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90000"/>
              </a:lnSpc>
            </a:pPr>
            <a:r>
              <a:rPr lang="zh-CN" altLang="en-US" sz="2000" b="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幻灯片目录说明文字</a:t>
            </a:r>
            <a:endParaRPr lang="ko-KR" altLang="en-US" sz="2000" b="0" spc="3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HY헤드라인M" pitchFamily="2" charset="-127"/>
            </a:endParaRPr>
          </a:p>
        </p:txBody>
      </p:sp>
      <p:sp>
        <p:nvSpPr>
          <p:cNvPr id="235" name="Rectangle 88"/>
          <p:cNvSpPr>
            <a:spLocks noChangeArrowheads="1"/>
          </p:cNvSpPr>
          <p:nvPr/>
        </p:nvSpPr>
        <p:spPr bwMode="auto">
          <a:xfrm>
            <a:off x="3047329" y="3136324"/>
            <a:ext cx="4118239" cy="40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90000"/>
              </a:lnSpc>
            </a:pPr>
            <a:r>
              <a:rPr lang="zh-CN" altLang="en-US" sz="2000" b="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幻灯片目录说明文字</a:t>
            </a:r>
            <a:endParaRPr lang="ko-KR" altLang="en-US" sz="2000" b="0" spc="3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HY헤드라인M" pitchFamily="2" charset="-127"/>
            </a:endParaRPr>
          </a:p>
        </p:txBody>
      </p:sp>
      <p:sp>
        <p:nvSpPr>
          <p:cNvPr id="236" name="Rectangle 99"/>
          <p:cNvSpPr>
            <a:spLocks noChangeArrowheads="1"/>
          </p:cNvSpPr>
          <p:nvPr/>
        </p:nvSpPr>
        <p:spPr bwMode="auto">
          <a:xfrm>
            <a:off x="3047329" y="3864815"/>
            <a:ext cx="4118239" cy="40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90000"/>
              </a:lnSpc>
            </a:pPr>
            <a:r>
              <a:rPr lang="zh-CN" altLang="en-US" sz="2000" b="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幻灯片目录说明文字</a:t>
            </a:r>
            <a:endParaRPr lang="ko-KR" altLang="en-US" sz="2000" b="0" spc="3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HY헤드라인M" pitchFamily="2" charset="-127"/>
            </a:endParaRPr>
          </a:p>
        </p:txBody>
      </p:sp>
      <p:sp>
        <p:nvSpPr>
          <p:cNvPr id="237" name="Rectangle 110"/>
          <p:cNvSpPr>
            <a:spLocks noChangeArrowheads="1"/>
          </p:cNvSpPr>
          <p:nvPr/>
        </p:nvSpPr>
        <p:spPr bwMode="auto">
          <a:xfrm>
            <a:off x="3047329" y="4593306"/>
            <a:ext cx="4118239" cy="405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Gulim" pitchFamily="34" charset="-127"/>
                <a:ea typeface="Gulim" pitchFamily="34" charset="-127"/>
              </a:defRPr>
            </a:lvl9pPr>
          </a:lstStyle>
          <a:p>
            <a:pPr eaLnBrk="1" latinLnBrk="1" hangingPunct="1">
              <a:lnSpc>
                <a:spcPct val="90000"/>
              </a:lnSpc>
            </a:pPr>
            <a:r>
              <a:rPr lang="zh-CN" altLang="en-US" sz="2000" b="0" spc="3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幻灯片目录说明文字</a:t>
            </a:r>
            <a:endParaRPr lang="ko-KR" altLang="en-US" sz="2000" b="0" spc="3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HY헤드라인M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21431</TotalTime>
  <Words>185</Words>
  <Application>Microsoft Office PowerPoint</Application>
  <PresentationFormat>全屏显示(4:3)</PresentationFormat>
  <Paragraphs>26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1055</cp:revision>
  <dcterms:created xsi:type="dcterms:W3CDTF">2009-02-11T05:37:22Z</dcterms:created>
  <dcterms:modified xsi:type="dcterms:W3CDTF">2013-11-30T14:46:01Z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