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3"/>
          <p:cNvGrpSpPr>
            <a:grpSpLocks/>
          </p:cNvGrpSpPr>
          <p:nvPr/>
        </p:nvGrpSpPr>
        <p:grpSpPr bwMode="auto">
          <a:xfrm>
            <a:off x="1624013" y="1268413"/>
            <a:ext cx="6261100" cy="4694237"/>
            <a:chOff x="0" y="0"/>
            <a:chExt cx="6260590" cy="4693919"/>
          </a:xfrm>
        </p:grpSpPr>
        <p:grpSp>
          <p:nvGrpSpPr>
            <p:cNvPr id="89" name="Group 4"/>
            <p:cNvGrpSpPr>
              <a:grpSpLocks/>
            </p:cNvGrpSpPr>
            <p:nvPr/>
          </p:nvGrpSpPr>
          <p:grpSpPr bwMode="auto">
            <a:xfrm>
              <a:off x="0" y="0"/>
              <a:ext cx="6260590" cy="1115568"/>
              <a:chOff x="0" y="0"/>
              <a:chExt cx="6260635" cy="1114209"/>
            </a:xfrm>
          </p:grpSpPr>
          <p:grpSp>
            <p:nvGrpSpPr>
              <p:cNvPr id="126" name="Group 5"/>
              <p:cNvGrpSpPr>
                <a:grpSpLocks/>
              </p:cNvGrpSpPr>
              <p:nvPr/>
            </p:nvGrpSpPr>
            <p:grpSpPr bwMode="auto">
              <a:xfrm>
                <a:off x="3619" y="-444"/>
                <a:ext cx="6260127" cy="1120221"/>
                <a:chOff x="0" y="0"/>
                <a:chExt cx="6260592" cy="1121664"/>
              </a:xfrm>
            </p:grpSpPr>
            <p:pic>
              <p:nvPicPr>
                <p:cNvPr id="172" name="AutoShape 864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260592" cy="112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3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194089" y="190850"/>
                  <a:ext cx="5699746" cy="555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127" name="Group 8"/>
              <p:cNvGrpSpPr>
                <a:grpSpLocks/>
              </p:cNvGrpSpPr>
              <p:nvPr/>
            </p:nvGrpSpPr>
            <p:grpSpPr bwMode="auto">
              <a:xfrm>
                <a:off x="826086" y="41478"/>
                <a:ext cx="5143499" cy="930728"/>
                <a:chOff x="0" y="0"/>
                <a:chExt cx="2948" cy="549"/>
              </a:xfrm>
            </p:grpSpPr>
            <p:pic>
              <p:nvPicPr>
                <p:cNvPr id="169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0" name="AutoShape 50"/>
                <p:cNvSpPr>
                  <a:spLocks noChangeArrowheads="1"/>
                </p:cNvSpPr>
                <p:nvPr/>
              </p:nvSpPr>
              <p:spPr bwMode="auto">
                <a:xfrm>
                  <a:off x="77" y="8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cmpd="sng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2" charset="-127"/>
                      <a:ea typeface="HY헤드라인M" pitchFamily="2" charset="-127"/>
                    </a:rPr>
                    <a:t>CLICK TO EDIT TITLE STYLE</a:t>
                  </a:r>
                </a:p>
              </p:txBody>
            </p:sp>
            <p:sp>
              <p:nvSpPr>
                <p:cNvPr id="171" name="AutoShape 51"/>
                <p:cNvSpPr>
                  <a:spLocks noChangeArrowheads="1"/>
                </p:cNvSpPr>
                <p:nvPr/>
              </p:nvSpPr>
              <p:spPr bwMode="auto">
                <a:xfrm>
                  <a:off x="168" y="10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28" name="TextBox 47"/>
              <p:cNvSpPr txBox="1">
                <a:spLocks noChangeArrowheads="1"/>
              </p:cNvSpPr>
              <p:nvPr/>
            </p:nvSpPr>
            <p:spPr bwMode="auto">
              <a:xfrm>
                <a:off x="371605" y="98558"/>
                <a:ext cx="438153" cy="700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rPr>
                  <a:t>1</a:t>
                </a:r>
              </a:p>
            </p:txBody>
          </p:sp>
        </p:grpSp>
        <p:grpSp>
          <p:nvGrpSpPr>
            <p:cNvPr id="90" name="Group 13"/>
            <p:cNvGrpSpPr>
              <a:grpSpLocks/>
            </p:cNvGrpSpPr>
            <p:nvPr/>
          </p:nvGrpSpPr>
          <p:grpSpPr bwMode="auto">
            <a:xfrm>
              <a:off x="0" y="896112"/>
              <a:ext cx="6260590" cy="1115568"/>
              <a:chOff x="0" y="0"/>
              <a:chExt cx="6260635" cy="1114209"/>
            </a:xfrm>
          </p:grpSpPr>
          <p:grpSp>
            <p:nvGrpSpPr>
              <p:cNvPr id="118" name="Group 14"/>
              <p:cNvGrpSpPr>
                <a:grpSpLocks/>
              </p:cNvGrpSpPr>
              <p:nvPr/>
            </p:nvGrpSpPr>
            <p:grpSpPr bwMode="auto">
              <a:xfrm>
                <a:off x="3619" y="-505"/>
                <a:ext cx="6260127" cy="1120221"/>
                <a:chOff x="0" y="0"/>
                <a:chExt cx="6260592" cy="1121664"/>
              </a:xfrm>
            </p:grpSpPr>
            <p:pic>
              <p:nvPicPr>
                <p:cNvPr id="124" name="AutoShape 864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260592" cy="112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5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194089" y="190149"/>
                  <a:ext cx="5699746" cy="555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119" name="Group 17"/>
              <p:cNvGrpSpPr>
                <a:grpSpLocks/>
              </p:cNvGrpSpPr>
              <p:nvPr/>
            </p:nvGrpSpPr>
            <p:grpSpPr bwMode="auto">
              <a:xfrm>
                <a:off x="826086" y="40717"/>
                <a:ext cx="5143499" cy="930728"/>
                <a:chOff x="0" y="0"/>
                <a:chExt cx="2948" cy="549"/>
              </a:xfrm>
            </p:grpSpPr>
            <p:pic>
              <p:nvPicPr>
                <p:cNvPr id="121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2" name="AutoShape 50"/>
                <p:cNvSpPr>
                  <a:spLocks noChangeArrowheads="1"/>
                </p:cNvSpPr>
                <p:nvPr/>
              </p:nvSpPr>
              <p:spPr bwMode="auto">
                <a:xfrm>
                  <a:off x="77" y="8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cmpd="sng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2" charset="-127"/>
                      <a:ea typeface="HY헤드라인M" pitchFamily="2" charset="-127"/>
                    </a:rPr>
                    <a:t>CLICK TO EDIT TITLE STYLE</a:t>
                  </a:r>
                </a:p>
              </p:txBody>
            </p:sp>
            <p:sp>
              <p:nvSpPr>
                <p:cNvPr id="123" name="AutoShape 51"/>
                <p:cNvSpPr>
                  <a:spLocks noChangeArrowheads="1"/>
                </p:cNvSpPr>
                <p:nvPr/>
              </p:nvSpPr>
              <p:spPr bwMode="auto">
                <a:xfrm>
                  <a:off x="168" y="10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20" name="TextBox 53"/>
              <p:cNvSpPr txBox="1">
                <a:spLocks noChangeArrowheads="1"/>
              </p:cNvSpPr>
              <p:nvPr/>
            </p:nvSpPr>
            <p:spPr bwMode="auto">
              <a:xfrm>
                <a:off x="371605" y="97797"/>
                <a:ext cx="438153" cy="700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rPr>
                  <a:t>2</a:t>
                </a:r>
              </a:p>
            </p:txBody>
          </p:sp>
        </p:grpSp>
        <p:grpSp>
          <p:nvGrpSpPr>
            <p:cNvPr id="91" name="Group 22"/>
            <p:cNvGrpSpPr>
              <a:grpSpLocks/>
            </p:cNvGrpSpPr>
            <p:nvPr/>
          </p:nvGrpSpPr>
          <p:grpSpPr bwMode="auto">
            <a:xfrm>
              <a:off x="0" y="1792224"/>
              <a:ext cx="6260590" cy="1115568"/>
              <a:chOff x="0" y="0"/>
              <a:chExt cx="6260635" cy="1116111"/>
            </a:xfrm>
          </p:grpSpPr>
          <p:grpSp>
            <p:nvGrpSpPr>
              <p:cNvPr id="110" name="Group 23"/>
              <p:cNvGrpSpPr>
                <a:grpSpLocks/>
              </p:cNvGrpSpPr>
              <p:nvPr/>
            </p:nvGrpSpPr>
            <p:grpSpPr bwMode="auto">
              <a:xfrm>
                <a:off x="3619" y="-566"/>
                <a:ext cx="6260127" cy="1122134"/>
                <a:chOff x="0" y="0"/>
                <a:chExt cx="6260592" cy="1121664"/>
              </a:xfrm>
            </p:grpSpPr>
            <p:pic>
              <p:nvPicPr>
                <p:cNvPr id="116" name="AutoShape 864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260592" cy="112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7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193893" y="189193"/>
                  <a:ext cx="5700138" cy="554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111" name="Group 26"/>
              <p:cNvGrpSpPr>
                <a:grpSpLocks/>
              </p:cNvGrpSpPr>
              <p:nvPr/>
            </p:nvGrpSpPr>
            <p:grpSpPr bwMode="auto">
              <a:xfrm>
                <a:off x="826086" y="40024"/>
                <a:ext cx="5143499" cy="930728"/>
                <a:chOff x="0" y="0"/>
                <a:chExt cx="2948" cy="549"/>
              </a:xfrm>
            </p:grpSpPr>
            <p:pic>
              <p:nvPicPr>
                <p:cNvPr id="113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4" name="AutoShape 50"/>
                <p:cNvSpPr>
                  <a:spLocks noChangeArrowheads="1"/>
                </p:cNvSpPr>
                <p:nvPr/>
              </p:nvSpPr>
              <p:spPr bwMode="auto">
                <a:xfrm>
                  <a:off x="77" y="8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cmpd="sng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2" charset="-127"/>
                      <a:ea typeface="HY헤드라인M" pitchFamily="2" charset="-127"/>
                    </a:rPr>
                    <a:t>CLICK TO EDIT TITLE STYLE</a:t>
                  </a:r>
                </a:p>
              </p:txBody>
            </p:sp>
            <p:sp>
              <p:nvSpPr>
                <p:cNvPr id="115" name="AutoShape 51"/>
                <p:cNvSpPr>
                  <a:spLocks noChangeArrowheads="1"/>
                </p:cNvSpPr>
                <p:nvPr/>
              </p:nvSpPr>
              <p:spPr bwMode="auto">
                <a:xfrm>
                  <a:off x="168" y="10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12" name="TextBox 59"/>
              <p:cNvSpPr txBox="1">
                <a:spLocks noChangeArrowheads="1"/>
              </p:cNvSpPr>
              <p:nvPr/>
            </p:nvSpPr>
            <p:spPr bwMode="auto">
              <a:xfrm>
                <a:off x="371605" y="97202"/>
                <a:ext cx="438153" cy="702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rPr>
                  <a:t>3</a:t>
                </a:r>
              </a:p>
            </p:txBody>
          </p:sp>
        </p:grpSp>
        <p:grpSp>
          <p:nvGrpSpPr>
            <p:cNvPr id="92" name="Group 31"/>
            <p:cNvGrpSpPr>
              <a:grpSpLocks/>
            </p:cNvGrpSpPr>
            <p:nvPr/>
          </p:nvGrpSpPr>
          <p:grpSpPr bwMode="auto">
            <a:xfrm>
              <a:off x="0" y="2688336"/>
              <a:ext cx="6260590" cy="1115568"/>
              <a:chOff x="0" y="0"/>
              <a:chExt cx="6260635" cy="1116111"/>
            </a:xfrm>
          </p:grpSpPr>
          <p:grpSp>
            <p:nvGrpSpPr>
              <p:cNvPr id="102" name="Group 32"/>
              <p:cNvGrpSpPr>
                <a:grpSpLocks/>
              </p:cNvGrpSpPr>
              <p:nvPr/>
            </p:nvGrpSpPr>
            <p:grpSpPr bwMode="auto">
              <a:xfrm>
                <a:off x="3619" y="-627"/>
                <a:ext cx="6260127" cy="1122134"/>
                <a:chOff x="0" y="0"/>
                <a:chExt cx="6260592" cy="1121664"/>
              </a:xfrm>
            </p:grpSpPr>
            <p:pic>
              <p:nvPicPr>
                <p:cNvPr id="108" name="AutoShape 864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260592" cy="112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9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193893" y="188492"/>
                  <a:ext cx="5700138" cy="554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103" name="Group 35"/>
              <p:cNvGrpSpPr>
                <a:grpSpLocks/>
              </p:cNvGrpSpPr>
              <p:nvPr/>
            </p:nvGrpSpPr>
            <p:grpSpPr bwMode="auto">
              <a:xfrm>
                <a:off x="826086" y="39262"/>
                <a:ext cx="5143499" cy="930728"/>
                <a:chOff x="0" y="0"/>
                <a:chExt cx="2948" cy="549"/>
              </a:xfrm>
            </p:grpSpPr>
            <p:pic>
              <p:nvPicPr>
                <p:cNvPr id="105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6" name="AutoShape 50"/>
                <p:cNvSpPr>
                  <a:spLocks noChangeArrowheads="1"/>
                </p:cNvSpPr>
                <p:nvPr/>
              </p:nvSpPr>
              <p:spPr bwMode="auto">
                <a:xfrm>
                  <a:off x="77" y="8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cmpd="sng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2" charset="-127"/>
                      <a:ea typeface="HY헤드라인M" pitchFamily="2" charset="-127"/>
                    </a:rPr>
                    <a:t>CLICK TO EDIT TITLE STYLE</a:t>
                  </a:r>
                </a:p>
              </p:txBody>
            </p:sp>
            <p:sp>
              <p:nvSpPr>
                <p:cNvPr id="107" name="AutoShape 51"/>
                <p:cNvSpPr>
                  <a:spLocks noChangeArrowheads="1"/>
                </p:cNvSpPr>
                <p:nvPr/>
              </p:nvSpPr>
              <p:spPr bwMode="auto">
                <a:xfrm>
                  <a:off x="168" y="10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04" name="TextBox 65"/>
              <p:cNvSpPr txBox="1">
                <a:spLocks noChangeArrowheads="1"/>
              </p:cNvSpPr>
              <p:nvPr/>
            </p:nvSpPr>
            <p:spPr bwMode="auto">
              <a:xfrm>
                <a:off x="371605" y="96440"/>
                <a:ext cx="438153" cy="702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rPr>
                  <a:t>4</a:t>
                </a:r>
              </a:p>
            </p:txBody>
          </p:sp>
        </p:grpSp>
        <p:grpSp>
          <p:nvGrpSpPr>
            <p:cNvPr id="93" name="Group 40"/>
            <p:cNvGrpSpPr>
              <a:grpSpLocks/>
            </p:cNvGrpSpPr>
            <p:nvPr/>
          </p:nvGrpSpPr>
          <p:grpSpPr bwMode="auto">
            <a:xfrm>
              <a:off x="0" y="3584448"/>
              <a:ext cx="6260590" cy="1109471"/>
              <a:chOff x="0" y="0"/>
              <a:chExt cx="6260635" cy="1110012"/>
            </a:xfrm>
          </p:grpSpPr>
          <p:grpSp>
            <p:nvGrpSpPr>
              <p:cNvPr id="94" name="Group 41"/>
              <p:cNvGrpSpPr>
                <a:grpSpLocks/>
              </p:cNvGrpSpPr>
              <p:nvPr/>
            </p:nvGrpSpPr>
            <p:grpSpPr bwMode="auto">
              <a:xfrm>
                <a:off x="3619" y="-688"/>
                <a:ext cx="6260127" cy="1122135"/>
                <a:chOff x="0" y="0"/>
                <a:chExt cx="6260592" cy="1121664"/>
              </a:xfrm>
            </p:grpSpPr>
            <p:pic>
              <p:nvPicPr>
                <p:cNvPr id="100" name="AutoShape 864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260592" cy="112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1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93893" y="187792"/>
                  <a:ext cx="5700138" cy="5544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95" name="Group 44"/>
              <p:cNvGrpSpPr>
                <a:grpSpLocks/>
              </p:cNvGrpSpPr>
              <p:nvPr/>
            </p:nvGrpSpPr>
            <p:grpSpPr bwMode="auto">
              <a:xfrm>
                <a:off x="826086" y="38500"/>
                <a:ext cx="5143499" cy="930728"/>
                <a:chOff x="0" y="0"/>
                <a:chExt cx="2948" cy="549"/>
              </a:xfrm>
            </p:grpSpPr>
            <p:pic>
              <p:nvPicPr>
                <p:cNvPr id="97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8" name="AutoShape 50"/>
                <p:cNvSpPr>
                  <a:spLocks noChangeArrowheads="1"/>
                </p:cNvSpPr>
                <p:nvPr/>
              </p:nvSpPr>
              <p:spPr bwMode="auto">
                <a:xfrm>
                  <a:off x="77" y="8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cmpd="sng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2" charset="-127"/>
                      <a:ea typeface="HY헤드라인M" pitchFamily="2" charset="-127"/>
                    </a:rPr>
                    <a:t>CLICK TO EDIT TITLE STYLE</a:t>
                  </a:r>
                </a:p>
              </p:txBody>
            </p:sp>
            <p:sp>
              <p:nvSpPr>
                <p:cNvPr id="99" name="AutoShape 51"/>
                <p:cNvSpPr>
                  <a:spLocks noChangeArrowheads="1"/>
                </p:cNvSpPr>
                <p:nvPr/>
              </p:nvSpPr>
              <p:spPr bwMode="auto">
                <a:xfrm>
                  <a:off x="168" y="10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96" name="TextBox 71"/>
              <p:cNvSpPr txBox="1">
                <a:spLocks noChangeArrowheads="1"/>
              </p:cNvSpPr>
              <p:nvPr/>
            </p:nvSpPr>
            <p:spPr bwMode="auto">
              <a:xfrm>
                <a:off x="371605" y="95678"/>
                <a:ext cx="438153" cy="702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rPr>
                  <a:t>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21430</TotalTime>
  <Words>185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1054</cp:revision>
  <dcterms:created xsi:type="dcterms:W3CDTF">2009-02-11T05:37:22Z</dcterms:created>
  <dcterms:modified xsi:type="dcterms:W3CDTF">2013-11-30T10:40:09Z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