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toShape 127"/>
          <p:cNvSpPr>
            <a:spLocks noChangeArrowheads="1"/>
          </p:cNvSpPr>
          <p:nvPr/>
        </p:nvSpPr>
        <p:spPr bwMode="auto">
          <a:xfrm>
            <a:off x="2411760" y="1268760"/>
            <a:ext cx="5130800" cy="788987"/>
          </a:xfrm>
          <a:prstGeom prst="roundRect">
            <a:avLst>
              <a:gd name="adj" fmla="val 669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幻灯片目录文字</a:t>
            </a:r>
            <a:endParaRPr kumimoji="0" lang="ko-KR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130" name="Group 4"/>
          <p:cNvGrpSpPr>
            <a:grpSpLocks/>
          </p:cNvGrpSpPr>
          <p:nvPr/>
        </p:nvGrpSpPr>
        <p:grpSpPr bwMode="auto">
          <a:xfrm>
            <a:off x="1557685" y="1268760"/>
            <a:ext cx="790575" cy="788987"/>
            <a:chOff x="0" y="0"/>
            <a:chExt cx="498" cy="497"/>
          </a:xfrm>
        </p:grpSpPr>
        <p:grpSp>
          <p:nvGrpSpPr>
            <p:cNvPr id="131" name="Group 5"/>
            <p:cNvGrpSpPr>
              <a:grpSpLocks/>
            </p:cNvGrpSpPr>
            <p:nvPr/>
          </p:nvGrpSpPr>
          <p:grpSpPr bwMode="auto">
            <a:xfrm>
              <a:off x="0" y="0"/>
              <a:ext cx="498" cy="497"/>
              <a:chOff x="0" y="0"/>
              <a:chExt cx="498" cy="497"/>
            </a:xfrm>
          </p:grpSpPr>
          <p:sp>
            <p:nvSpPr>
              <p:cNvPr id="133" name="AutoShape 1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8" cy="49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4" name="AutoShape 131"/>
              <p:cNvSpPr>
                <a:spLocks noChangeArrowheads="1"/>
              </p:cNvSpPr>
              <p:nvPr/>
            </p:nvSpPr>
            <p:spPr bwMode="auto">
              <a:xfrm>
                <a:off x="25" y="27"/>
                <a:ext cx="447" cy="44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35" name="Picture 13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373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" name="AutoShape 133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421" cy="80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8FCAFF"/>
                  </a:gs>
                  <a:gs pos="100000">
                    <a:srgbClr val="0078E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32" name="Text Box 134"/>
            <p:cNvSpPr txBox="1">
              <a:spLocks noChangeArrowheads="1"/>
            </p:cNvSpPr>
            <p:nvPr/>
          </p:nvSpPr>
          <p:spPr bwMode="auto">
            <a:xfrm>
              <a:off x="138" y="121"/>
              <a:ext cx="21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1</a:t>
              </a:r>
            </a:p>
          </p:txBody>
        </p:sp>
      </p:grpSp>
      <p:sp>
        <p:nvSpPr>
          <p:cNvPr id="137" name="AutoShape 127"/>
          <p:cNvSpPr>
            <a:spLocks noChangeArrowheads="1"/>
          </p:cNvSpPr>
          <p:nvPr/>
        </p:nvSpPr>
        <p:spPr bwMode="auto">
          <a:xfrm>
            <a:off x="2427436" y="2282155"/>
            <a:ext cx="5130800" cy="788987"/>
          </a:xfrm>
          <a:prstGeom prst="roundRect">
            <a:avLst>
              <a:gd name="adj" fmla="val 669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幻灯片目录文字</a:t>
            </a:r>
            <a:endParaRPr kumimoji="0" lang="ko-KR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138" name="Group 4"/>
          <p:cNvGrpSpPr>
            <a:grpSpLocks/>
          </p:cNvGrpSpPr>
          <p:nvPr/>
        </p:nvGrpSpPr>
        <p:grpSpPr bwMode="auto">
          <a:xfrm>
            <a:off x="1573361" y="2282155"/>
            <a:ext cx="790575" cy="788987"/>
            <a:chOff x="0" y="0"/>
            <a:chExt cx="498" cy="497"/>
          </a:xfrm>
        </p:grpSpPr>
        <p:grpSp>
          <p:nvGrpSpPr>
            <p:cNvPr id="139" name="Group 5"/>
            <p:cNvGrpSpPr>
              <a:grpSpLocks/>
            </p:cNvGrpSpPr>
            <p:nvPr/>
          </p:nvGrpSpPr>
          <p:grpSpPr bwMode="auto">
            <a:xfrm>
              <a:off x="0" y="0"/>
              <a:ext cx="498" cy="497"/>
              <a:chOff x="0" y="0"/>
              <a:chExt cx="498" cy="497"/>
            </a:xfrm>
          </p:grpSpPr>
          <p:sp>
            <p:nvSpPr>
              <p:cNvPr id="141" name="AutoShape 1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8" cy="49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2" name="AutoShape 131"/>
              <p:cNvSpPr>
                <a:spLocks noChangeArrowheads="1"/>
              </p:cNvSpPr>
              <p:nvPr/>
            </p:nvSpPr>
            <p:spPr bwMode="auto">
              <a:xfrm>
                <a:off x="25" y="27"/>
                <a:ext cx="447" cy="44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43" name="Picture 13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373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" name="AutoShape 133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421" cy="80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8FCAFF"/>
                  </a:gs>
                  <a:gs pos="100000">
                    <a:srgbClr val="0078E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40" name="Text Box 134"/>
            <p:cNvSpPr txBox="1">
              <a:spLocks noChangeArrowheads="1"/>
            </p:cNvSpPr>
            <p:nvPr/>
          </p:nvSpPr>
          <p:spPr bwMode="auto">
            <a:xfrm>
              <a:off x="138" y="121"/>
              <a:ext cx="21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2</a:t>
              </a:r>
            </a:p>
          </p:txBody>
        </p:sp>
      </p:grpSp>
      <p:sp>
        <p:nvSpPr>
          <p:cNvPr id="145" name="AutoShape 127"/>
          <p:cNvSpPr>
            <a:spLocks noChangeArrowheads="1"/>
          </p:cNvSpPr>
          <p:nvPr/>
        </p:nvSpPr>
        <p:spPr bwMode="auto">
          <a:xfrm>
            <a:off x="2411760" y="3329410"/>
            <a:ext cx="5130800" cy="788987"/>
          </a:xfrm>
          <a:prstGeom prst="roundRect">
            <a:avLst>
              <a:gd name="adj" fmla="val 669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幻灯片目录文字</a:t>
            </a:r>
            <a:endParaRPr kumimoji="0" lang="ko-KR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146" name="Group 4"/>
          <p:cNvGrpSpPr>
            <a:grpSpLocks/>
          </p:cNvGrpSpPr>
          <p:nvPr/>
        </p:nvGrpSpPr>
        <p:grpSpPr bwMode="auto">
          <a:xfrm>
            <a:off x="1557685" y="3329410"/>
            <a:ext cx="790575" cy="788987"/>
            <a:chOff x="0" y="0"/>
            <a:chExt cx="498" cy="497"/>
          </a:xfrm>
        </p:grpSpPr>
        <p:grpSp>
          <p:nvGrpSpPr>
            <p:cNvPr id="147" name="Group 5"/>
            <p:cNvGrpSpPr>
              <a:grpSpLocks/>
            </p:cNvGrpSpPr>
            <p:nvPr/>
          </p:nvGrpSpPr>
          <p:grpSpPr bwMode="auto">
            <a:xfrm>
              <a:off x="0" y="0"/>
              <a:ext cx="498" cy="497"/>
              <a:chOff x="0" y="0"/>
              <a:chExt cx="498" cy="497"/>
            </a:xfrm>
          </p:grpSpPr>
          <p:sp>
            <p:nvSpPr>
              <p:cNvPr id="149" name="AutoShape 1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8" cy="49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0" name="AutoShape 131"/>
              <p:cNvSpPr>
                <a:spLocks noChangeArrowheads="1"/>
              </p:cNvSpPr>
              <p:nvPr/>
            </p:nvSpPr>
            <p:spPr bwMode="auto">
              <a:xfrm>
                <a:off x="25" y="27"/>
                <a:ext cx="447" cy="44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51" name="Picture 13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373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2" name="AutoShape 133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421" cy="80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8FCAFF"/>
                  </a:gs>
                  <a:gs pos="100000">
                    <a:srgbClr val="0078E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48" name="Text Box 134"/>
            <p:cNvSpPr txBox="1">
              <a:spLocks noChangeArrowheads="1"/>
            </p:cNvSpPr>
            <p:nvPr/>
          </p:nvSpPr>
          <p:spPr bwMode="auto">
            <a:xfrm>
              <a:off x="138" y="121"/>
              <a:ext cx="21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b="0" kern="0" dirty="0">
                  <a:solidFill>
                    <a:srgbClr val="FFFFFF"/>
                  </a:solidFill>
                  <a:latin typeface="HY견고딕" pitchFamily="2" charset="-127"/>
                  <a:ea typeface="HY견고딕" pitchFamily="2" charset="-127"/>
                </a:rPr>
                <a:t>3</a:t>
              </a:r>
              <a:endPara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2" charset="-127"/>
                <a:ea typeface="HY견고딕" pitchFamily="2" charset="-127"/>
              </a:endParaRPr>
            </a:p>
          </p:txBody>
        </p:sp>
      </p:grpSp>
      <p:sp>
        <p:nvSpPr>
          <p:cNvPr id="153" name="AutoShape 127"/>
          <p:cNvSpPr>
            <a:spLocks noChangeArrowheads="1"/>
          </p:cNvSpPr>
          <p:nvPr/>
        </p:nvSpPr>
        <p:spPr bwMode="auto">
          <a:xfrm>
            <a:off x="2427436" y="4342805"/>
            <a:ext cx="5130800" cy="788987"/>
          </a:xfrm>
          <a:prstGeom prst="roundRect">
            <a:avLst>
              <a:gd name="adj" fmla="val 669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幻灯片目录文字</a:t>
            </a:r>
            <a:endParaRPr kumimoji="0" lang="ko-KR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154" name="Group 4"/>
          <p:cNvGrpSpPr>
            <a:grpSpLocks/>
          </p:cNvGrpSpPr>
          <p:nvPr/>
        </p:nvGrpSpPr>
        <p:grpSpPr bwMode="auto">
          <a:xfrm>
            <a:off x="1573361" y="4342805"/>
            <a:ext cx="790575" cy="788987"/>
            <a:chOff x="0" y="0"/>
            <a:chExt cx="498" cy="497"/>
          </a:xfrm>
        </p:grpSpPr>
        <p:grpSp>
          <p:nvGrpSpPr>
            <p:cNvPr id="155" name="Group 5"/>
            <p:cNvGrpSpPr>
              <a:grpSpLocks/>
            </p:cNvGrpSpPr>
            <p:nvPr/>
          </p:nvGrpSpPr>
          <p:grpSpPr bwMode="auto">
            <a:xfrm>
              <a:off x="0" y="0"/>
              <a:ext cx="498" cy="497"/>
              <a:chOff x="0" y="0"/>
              <a:chExt cx="498" cy="497"/>
            </a:xfrm>
          </p:grpSpPr>
          <p:sp>
            <p:nvSpPr>
              <p:cNvPr id="157" name="AutoShape 1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8" cy="49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8" name="AutoShape 131"/>
              <p:cNvSpPr>
                <a:spLocks noChangeArrowheads="1"/>
              </p:cNvSpPr>
              <p:nvPr/>
            </p:nvSpPr>
            <p:spPr bwMode="auto">
              <a:xfrm>
                <a:off x="25" y="27"/>
                <a:ext cx="447" cy="44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59" name="Picture 13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373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0" name="AutoShape 133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421" cy="80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8FCAFF"/>
                  </a:gs>
                  <a:gs pos="100000">
                    <a:srgbClr val="0078E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56" name="Text Box 134"/>
            <p:cNvSpPr txBox="1">
              <a:spLocks noChangeArrowheads="1"/>
            </p:cNvSpPr>
            <p:nvPr/>
          </p:nvSpPr>
          <p:spPr bwMode="auto">
            <a:xfrm>
              <a:off x="138" y="121"/>
              <a:ext cx="21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b="0" kern="0" dirty="0">
                  <a:solidFill>
                    <a:srgbClr val="FFFFFF"/>
                  </a:solidFill>
                  <a:latin typeface="HY견고딕" pitchFamily="2" charset="-127"/>
                  <a:ea typeface="HY견고딕" pitchFamily="2" charset="-127"/>
                </a:rPr>
                <a:t>4</a:t>
              </a:r>
              <a:endPara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2" charset="-127"/>
                <a:ea typeface="HY견고딕" pitchFamily="2" charset="-127"/>
              </a:endParaRPr>
            </a:p>
          </p:txBody>
        </p:sp>
      </p:grpSp>
      <p:sp>
        <p:nvSpPr>
          <p:cNvPr id="161" name="AutoShape 127"/>
          <p:cNvSpPr>
            <a:spLocks noChangeArrowheads="1"/>
          </p:cNvSpPr>
          <p:nvPr/>
        </p:nvSpPr>
        <p:spPr bwMode="auto">
          <a:xfrm>
            <a:off x="2465536" y="5350917"/>
            <a:ext cx="5130800" cy="788987"/>
          </a:xfrm>
          <a:prstGeom prst="roundRect">
            <a:avLst>
              <a:gd name="adj" fmla="val 669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幻灯片目录文字</a:t>
            </a:r>
            <a:endParaRPr kumimoji="0" lang="ko-KR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162" name="Group 4"/>
          <p:cNvGrpSpPr>
            <a:grpSpLocks/>
          </p:cNvGrpSpPr>
          <p:nvPr/>
        </p:nvGrpSpPr>
        <p:grpSpPr bwMode="auto">
          <a:xfrm>
            <a:off x="1611461" y="5350917"/>
            <a:ext cx="790575" cy="788987"/>
            <a:chOff x="0" y="0"/>
            <a:chExt cx="498" cy="497"/>
          </a:xfrm>
        </p:grpSpPr>
        <p:grpSp>
          <p:nvGrpSpPr>
            <p:cNvPr id="163" name="Group 5"/>
            <p:cNvGrpSpPr>
              <a:grpSpLocks/>
            </p:cNvGrpSpPr>
            <p:nvPr/>
          </p:nvGrpSpPr>
          <p:grpSpPr bwMode="auto">
            <a:xfrm>
              <a:off x="0" y="0"/>
              <a:ext cx="498" cy="497"/>
              <a:chOff x="0" y="0"/>
              <a:chExt cx="498" cy="497"/>
            </a:xfrm>
          </p:grpSpPr>
          <p:sp>
            <p:nvSpPr>
              <p:cNvPr id="165" name="AutoShape 1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8" cy="49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6" name="AutoShape 131"/>
              <p:cNvSpPr>
                <a:spLocks noChangeArrowheads="1"/>
              </p:cNvSpPr>
              <p:nvPr/>
            </p:nvSpPr>
            <p:spPr bwMode="auto">
              <a:xfrm>
                <a:off x="25" y="27"/>
                <a:ext cx="447" cy="447"/>
              </a:xfrm>
              <a:prstGeom prst="roundRect">
                <a:avLst>
                  <a:gd name="adj" fmla="val 669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67" name="Picture 13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373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8" name="AutoShape 133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421" cy="80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8FCAFF"/>
                  </a:gs>
                  <a:gs pos="100000">
                    <a:srgbClr val="0078E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64" name="Text Box 134"/>
            <p:cNvSpPr txBox="1">
              <a:spLocks noChangeArrowheads="1"/>
            </p:cNvSpPr>
            <p:nvPr/>
          </p:nvSpPr>
          <p:spPr bwMode="auto">
            <a:xfrm>
              <a:off x="138" y="121"/>
              <a:ext cx="21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175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1053</cp:revision>
  <dcterms:created xsi:type="dcterms:W3CDTF">2009-02-11T05:37:22Z</dcterms:created>
  <dcterms:modified xsi:type="dcterms:W3CDTF">2013-11-30T10:34:14Z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