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AutoShape 479"/>
          <p:cNvSpPr>
            <a:spLocks noChangeArrowheads="1"/>
          </p:cNvSpPr>
          <p:nvPr/>
        </p:nvSpPr>
        <p:spPr bwMode="auto">
          <a:xfrm>
            <a:off x="2852515" y="1268760"/>
            <a:ext cx="3792537" cy="4746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kumimoji="0" lang="ko-KR" altLang="en-US" sz="1800" b="0" i="0" u="none" strike="noStrike" kern="0" cap="none" spc="30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58" name="AutoShape 487"/>
          <p:cNvSpPr>
            <a:spLocks noChangeArrowheads="1"/>
          </p:cNvSpPr>
          <p:nvPr/>
        </p:nvSpPr>
        <p:spPr bwMode="auto">
          <a:xfrm>
            <a:off x="2852515" y="4267547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9" name="AutoShape 494"/>
          <p:cNvSpPr>
            <a:spLocks noChangeArrowheads="1"/>
          </p:cNvSpPr>
          <p:nvPr/>
        </p:nvSpPr>
        <p:spPr bwMode="auto">
          <a:xfrm>
            <a:off x="2852515" y="1867247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0" name="AutoShape 501"/>
          <p:cNvSpPr>
            <a:spLocks noChangeArrowheads="1"/>
          </p:cNvSpPr>
          <p:nvPr/>
        </p:nvSpPr>
        <p:spPr bwMode="auto">
          <a:xfrm>
            <a:off x="2852515" y="2467322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AutoShape 508"/>
          <p:cNvSpPr>
            <a:spLocks noChangeArrowheads="1"/>
          </p:cNvSpPr>
          <p:nvPr/>
        </p:nvSpPr>
        <p:spPr bwMode="auto">
          <a:xfrm>
            <a:off x="2852515" y="3067397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2" name="AutoShape 515"/>
          <p:cNvSpPr>
            <a:spLocks noChangeArrowheads="1"/>
          </p:cNvSpPr>
          <p:nvPr/>
        </p:nvSpPr>
        <p:spPr bwMode="auto">
          <a:xfrm>
            <a:off x="2852515" y="3667472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3" name="Group 10"/>
          <p:cNvGrpSpPr>
            <a:grpSpLocks/>
          </p:cNvGrpSpPr>
          <p:nvPr/>
        </p:nvGrpSpPr>
        <p:grpSpPr bwMode="auto">
          <a:xfrm>
            <a:off x="2339752" y="1268760"/>
            <a:ext cx="476250" cy="474662"/>
            <a:chOff x="0" y="0"/>
            <a:chExt cx="300" cy="299"/>
          </a:xfrm>
        </p:grpSpPr>
        <p:grpSp>
          <p:nvGrpSpPr>
            <p:cNvPr id="64" name="Group 11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66" name="AutoShape 4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AutoShape 482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68" name="Picture 52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62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Oval 483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5" name="Text Box 484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70" name="Group 17"/>
          <p:cNvGrpSpPr>
            <a:grpSpLocks/>
          </p:cNvGrpSpPr>
          <p:nvPr/>
        </p:nvGrpSpPr>
        <p:grpSpPr bwMode="auto">
          <a:xfrm>
            <a:off x="2339752" y="4267547"/>
            <a:ext cx="476250" cy="474663"/>
            <a:chOff x="0" y="0"/>
            <a:chExt cx="300" cy="299"/>
          </a:xfrm>
        </p:grpSpPr>
        <p:grpSp>
          <p:nvGrpSpPr>
            <p:cNvPr id="71" name="Group 18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73" name="AutoShape 48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AutoShape 490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75" name="Picture 527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45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" name="Oval 491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 Box 492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</a:p>
          </p:txBody>
        </p:sp>
      </p:grpSp>
      <p:grpSp>
        <p:nvGrpSpPr>
          <p:cNvPr id="77" name="Group 24"/>
          <p:cNvGrpSpPr>
            <a:grpSpLocks/>
          </p:cNvGrpSpPr>
          <p:nvPr/>
        </p:nvGrpSpPr>
        <p:grpSpPr bwMode="auto">
          <a:xfrm>
            <a:off x="2339752" y="1867247"/>
            <a:ext cx="476250" cy="474663"/>
            <a:chOff x="0" y="0"/>
            <a:chExt cx="300" cy="299"/>
          </a:xfrm>
        </p:grpSpPr>
        <p:grpSp>
          <p:nvGrpSpPr>
            <p:cNvPr id="78" name="Group 25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80" name="AutoShape 4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AutoShape 497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2" name="Picture 523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3" name="Oval 498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Text Box 499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84" name="Group 31"/>
          <p:cNvGrpSpPr>
            <a:grpSpLocks/>
          </p:cNvGrpSpPr>
          <p:nvPr/>
        </p:nvGrpSpPr>
        <p:grpSpPr bwMode="auto">
          <a:xfrm>
            <a:off x="2339752" y="2467322"/>
            <a:ext cx="476250" cy="474663"/>
            <a:chOff x="0" y="0"/>
            <a:chExt cx="300" cy="299"/>
          </a:xfrm>
        </p:grpSpPr>
        <p:grpSp>
          <p:nvGrpSpPr>
            <p:cNvPr id="85" name="Group 32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87" name="AutoShape 50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AutoShape 504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9" name="Picture 524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63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" name="Oval 505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Text Box 506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grpSp>
        <p:nvGrpSpPr>
          <p:cNvPr id="91" name="Group 38"/>
          <p:cNvGrpSpPr>
            <a:grpSpLocks/>
          </p:cNvGrpSpPr>
          <p:nvPr/>
        </p:nvGrpSpPr>
        <p:grpSpPr bwMode="auto">
          <a:xfrm>
            <a:off x="2339752" y="3067397"/>
            <a:ext cx="476250" cy="474663"/>
            <a:chOff x="0" y="0"/>
            <a:chExt cx="300" cy="299"/>
          </a:xfrm>
        </p:grpSpPr>
        <p:grpSp>
          <p:nvGrpSpPr>
            <p:cNvPr id="92" name="Group 39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94" name="AutoShape 5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AutoShape 511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96" name="Picture 525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6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7" name="Oval 512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Text Box 513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grpSp>
        <p:nvGrpSpPr>
          <p:cNvPr id="98" name="Group 45"/>
          <p:cNvGrpSpPr>
            <a:grpSpLocks/>
          </p:cNvGrpSpPr>
          <p:nvPr/>
        </p:nvGrpSpPr>
        <p:grpSpPr bwMode="auto">
          <a:xfrm>
            <a:off x="2339752" y="3667472"/>
            <a:ext cx="476250" cy="474663"/>
            <a:chOff x="0" y="0"/>
            <a:chExt cx="300" cy="299"/>
          </a:xfrm>
        </p:grpSpPr>
        <p:grpSp>
          <p:nvGrpSpPr>
            <p:cNvPr id="99" name="Group 46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101" name="AutoShape 5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AutoShape 518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03" name="Picture 526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48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" name="Oval 519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0" name="Text Box 520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30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105" name="AutoShape 487"/>
          <p:cNvSpPr>
            <a:spLocks noChangeArrowheads="1"/>
          </p:cNvSpPr>
          <p:nvPr/>
        </p:nvSpPr>
        <p:spPr bwMode="auto">
          <a:xfrm>
            <a:off x="2862040" y="5508525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6" name="AutoShape 515"/>
          <p:cNvSpPr>
            <a:spLocks noChangeArrowheads="1"/>
          </p:cNvSpPr>
          <p:nvPr/>
        </p:nvSpPr>
        <p:spPr bwMode="auto">
          <a:xfrm>
            <a:off x="2862040" y="4908450"/>
            <a:ext cx="3792537" cy="4746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6350" cmpd="sng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kern="0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目录文字内容</a:t>
            </a:r>
            <a:endParaRPr lang="ko-KR" altLang="en-US" b="0" kern="0" spc="3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07" name="Group 17"/>
          <p:cNvGrpSpPr>
            <a:grpSpLocks/>
          </p:cNvGrpSpPr>
          <p:nvPr/>
        </p:nvGrpSpPr>
        <p:grpSpPr bwMode="auto">
          <a:xfrm>
            <a:off x="2349277" y="5508525"/>
            <a:ext cx="476250" cy="474663"/>
            <a:chOff x="0" y="0"/>
            <a:chExt cx="300" cy="299"/>
          </a:xfrm>
        </p:grpSpPr>
        <p:grpSp>
          <p:nvGrpSpPr>
            <p:cNvPr id="108" name="Group 18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110" name="AutoShape 48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AutoShape 490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12" name="Picture 527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45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" name="Oval 491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9" name="Text Box 492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kumimoji="0" lang="en-US" altLang="zh-CN" sz="20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Group 45"/>
          <p:cNvGrpSpPr>
            <a:grpSpLocks/>
          </p:cNvGrpSpPr>
          <p:nvPr/>
        </p:nvGrpSpPr>
        <p:grpSpPr bwMode="auto">
          <a:xfrm>
            <a:off x="2349277" y="4908450"/>
            <a:ext cx="476250" cy="474663"/>
            <a:chOff x="0" y="0"/>
            <a:chExt cx="300" cy="299"/>
          </a:xfrm>
        </p:grpSpPr>
        <p:grpSp>
          <p:nvGrpSpPr>
            <p:cNvPr id="115" name="Group 46"/>
            <p:cNvGrpSpPr>
              <a:grpSpLocks/>
            </p:cNvGrpSpPr>
            <p:nvPr/>
          </p:nvGrpSpPr>
          <p:grpSpPr bwMode="auto">
            <a:xfrm>
              <a:off x="0" y="0"/>
              <a:ext cx="300" cy="299"/>
              <a:chOff x="0" y="0"/>
              <a:chExt cx="300" cy="299"/>
            </a:xfrm>
          </p:grpSpPr>
          <p:sp>
            <p:nvSpPr>
              <p:cNvPr id="117" name="AutoShape 5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0" cy="29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AutoShape 518"/>
              <p:cNvSpPr>
                <a:spLocks noChangeArrowheads="1"/>
              </p:cNvSpPr>
              <p:nvPr/>
            </p:nvSpPr>
            <p:spPr bwMode="auto">
              <a:xfrm>
                <a:off x="24" y="24"/>
                <a:ext cx="250" cy="25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67C4"/>
                  </a:gs>
                  <a:gs pos="100000">
                    <a:srgbClr val="00407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19" name="Picture 526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120" y="48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Oval 519"/>
              <p:cNvSpPr>
                <a:spLocks noChangeArrowheads="1"/>
              </p:cNvSpPr>
              <p:nvPr/>
            </p:nvSpPr>
            <p:spPr bwMode="auto">
              <a:xfrm>
                <a:off x="36" y="24"/>
                <a:ext cx="224" cy="224"/>
              </a:xfrm>
              <a:prstGeom prst="ellipse">
                <a:avLst/>
              </a:prstGeom>
              <a:gradFill rotWithShape="1">
                <a:gsLst>
                  <a:gs pos="0">
                    <a:srgbClr val="0588FF"/>
                  </a:gs>
                  <a:gs pos="100000">
                    <a:srgbClr val="0067C4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30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6" name="Text Box 520"/>
            <p:cNvSpPr txBox="1">
              <a:spLocks noChangeArrowheads="1"/>
            </p:cNvSpPr>
            <p:nvPr/>
          </p:nvSpPr>
          <p:spPr bwMode="auto">
            <a:xfrm>
              <a:off x="85" y="79"/>
              <a:ext cx="12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kumimoji="0" lang="en-US" altLang="zh-CN" sz="2000" b="0" i="0" u="none" strike="noStrike" kern="0" cap="none" spc="3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21428</TotalTime>
  <Words>187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1051</cp:revision>
  <dcterms:created xsi:type="dcterms:W3CDTF">2009-02-11T05:37:22Z</dcterms:created>
  <dcterms:modified xsi:type="dcterms:W3CDTF">2013-11-30T10:09:24Z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