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Inhaltsplatzhalt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2851547"/>
              </p:ext>
            </p:extLst>
          </p:nvPr>
        </p:nvGraphicFramePr>
        <p:xfrm>
          <a:off x="683568" y="1628016"/>
          <a:ext cx="7921626" cy="1584960"/>
        </p:xfrm>
        <a:graphic>
          <a:graphicData uri="http://schemas.openxmlformats.org/drawingml/2006/table">
            <a:tbl>
              <a:tblPr firstRow="1" bandRow="1"/>
              <a:tblGrid>
                <a:gridCol w="2640542"/>
                <a:gridCol w="2640542"/>
                <a:gridCol w="2640542"/>
              </a:tblGrid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smtClean="0">
                          <a:solidFill>
                            <a:schemeClr val="tx2"/>
                          </a:solidFill>
                        </a:rPr>
                        <a:t>Internet</a:t>
                      </a:r>
                      <a:r>
                        <a:rPr lang="de-DE" baseline="0" dirty="0" smtClean="0">
                          <a:solidFill>
                            <a:schemeClr val="tx2"/>
                          </a:solidFill>
                        </a:rPr>
                        <a:t> Explorer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195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err="1" smtClean="0">
                          <a:solidFill>
                            <a:schemeClr val="tx2"/>
                          </a:solidFill>
                        </a:rPr>
                        <a:t>Firefox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195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smtClean="0">
                          <a:solidFill>
                            <a:schemeClr val="tx2"/>
                          </a:solidFill>
                        </a:rPr>
                        <a:t>Chrome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1955">
                        <a:lumMod val="75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buFontTx/>
                        <a:buBlip>
                          <a:blip r:embed="rId2"/>
                        </a:buBlip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8" name="Inhaltsplatzhalter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0882328"/>
              </p:ext>
            </p:extLst>
          </p:nvPr>
        </p:nvGraphicFramePr>
        <p:xfrm>
          <a:off x="683568" y="3572232"/>
          <a:ext cx="7921626" cy="1584960"/>
        </p:xfrm>
        <a:graphic>
          <a:graphicData uri="http://schemas.openxmlformats.org/drawingml/2006/table">
            <a:tbl>
              <a:tblPr firstRow="1" bandRow="1"/>
              <a:tblGrid>
                <a:gridCol w="2640542"/>
                <a:gridCol w="2640542"/>
                <a:gridCol w="2640542"/>
              </a:tblGrid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smtClean="0">
                          <a:solidFill>
                            <a:schemeClr val="tx2"/>
                          </a:solidFill>
                        </a:rPr>
                        <a:t>Internet</a:t>
                      </a:r>
                      <a:r>
                        <a:rPr lang="de-DE" baseline="0" dirty="0" smtClean="0">
                          <a:solidFill>
                            <a:schemeClr val="tx2"/>
                          </a:solidFill>
                        </a:rPr>
                        <a:t> Explorer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195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err="1" smtClean="0">
                          <a:solidFill>
                            <a:schemeClr val="tx2"/>
                          </a:solidFill>
                        </a:rPr>
                        <a:t>Firefox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473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de-DE" dirty="0" smtClean="0">
                          <a:solidFill>
                            <a:schemeClr val="tx2"/>
                          </a:solidFill>
                        </a:rPr>
                        <a:t>Chrome</a:t>
                      </a:r>
                      <a:endParaRPr lang="de-DE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mpd="sng"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1955">
                        <a:lumMod val="75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buFontTx/>
                        <a:buBlip>
                          <a:blip r:embed="rId2"/>
                        </a:buBlip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>
                        <a:lumMod val="40000"/>
                        <a:lumOff val="60000"/>
                      </a:srgbClr>
                    </a:solidFill>
                  </a:tcPr>
                </a:tc>
              </a:tr>
              <a:tr h="3025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lang="da-DK" sz="14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Lorem ipsum dolor</a:t>
                      </a: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  <a:defRPr/>
                      </a:pPr>
                      <a:endParaRPr lang="de-DE" sz="1400" dirty="0" smtClean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FFF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2B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22341</TotalTime>
  <Words>211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1299</cp:revision>
  <dcterms:created xsi:type="dcterms:W3CDTF">2009-02-11T05:37:22Z</dcterms:created>
  <dcterms:modified xsi:type="dcterms:W3CDTF">2013-11-30T08:56:04Z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