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130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椭圆 10"/>
          <p:cNvSpPr>
            <a:spLocks noChangeArrowheads="1"/>
          </p:cNvSpPr>
          <p:nvPr/>
        </p:nvSpPr>
        <p:spPr bwMode="auto">
          <a:xfrm>
            <a:off x="1979712" y="4719656"/>
            <a:ext cx="5222980" cy="1085608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93000"/>
                  <a:lumOff val="7000"/>
                </a:sys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665445" y="3186548"/>
            <a:ext cx="1822450" cy="1551623"/>
            <a:chOff x="4208894" y="3762612"/>
            <a:chExt cx="1822450" cy="1551623"/>
          </a:xfrm>
        </p:grpSpPr>
        <p:sp>
          <p:nvSpPr>
            <p:cNvPr id="33" name="等腰三角形 32"/>
            <p:cNvSpPr/>
            <p:nvPr/>
          </p:nvSpPr>
          <p:spPr>
            <a:xfrm rot="10800000">
              <a:off x="4208894" y="3762612"/>
              <a:ext cx="1822450" cy="1551623"/>
            </a:xfrm>
            <a:prstGeom prst="triangle">
              <a:avLst/>
            </a:pr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74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711452" y="3969357"/>
              <a:ext cx="824027" cy="830997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物理测试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694393" y="3289324"/>
            <a:ext cx="1765052" cy="1500603"/>
            <a:chOff x="5237842" y="4004098"/>
            <a:chExt cx="1765052" cy="1500603"/>
          </a:xfrm>
        </p:grpSpPr>
        <p:sp>
          <p:nvSpPr>
            <p:cNvPr id="36" name="等腰三角形 7"/>
            <p:cNvSpPr/>
            <p:nvPr/>
          </p:nvSpPr>
          <p:spPr>
            <a:xfrm>
              <a:off x="5237842" y="4004098"/>
              <a:ext cx="1765052" cy="1500603"/>
            </a:xfrm>
            <a:custGeom>
              <a:avLst/>
              <a:gdLst/>
              <a:ahLst/>
              <a:cxnLst/>
              <a:rect l="l" t="t" r="r" b="b"/>
              <a:pathLst>
                <a:path w="1765052" h="1500603">
                  <a:moveTo>
                    <a:pt x="882526" y="0"/>
                  </a:moveTo>
                  <a:lnTo>
                    <a:pt x="1765052" y="1500603"/>
                  </a:lnTo>
                  <a:lnTo>
                    <a:pt x="0" y="1500603"/>
                  </a:lnTo>
                  <a:lnTo>
                    <a:pt x="375894" y="861452"/>
                  </a:lnTo>
                  <a:lnTo>
                    <a:pt x="464514" y="915388"/>
                  </a:lnTo>
                  <a:lnTo>
                    <a:pt x="392059" y="1034436"/>
                  </a:lnTo>
                  <a:lnTo>
                    <a:pt x="748236" y="924919"/>
                  </a:lnTo>
                  <a:lnTo>
                    <a:pt x="681880" y="558240"/>
                  </a:lnTo>
                  <a:lnTo>
                    <a:pt x="609424" y="677289"/>
                  </a:lnTo>
                  <a:lnTo>
                    <a:pt x="517210" y="621166"/>
                  </a:ln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54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6006131" y="4798893"/>
              <a:ext cx="64953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身体</a:t>
              </a:r>
              <a:endParaRPr kumimoji="0" lang="en-US" altLang="zh-CN" sz="180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检查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700618" y="1628800"/>
            <a:ext cx="1796802" cy="1469072"/>
            <a:chOff x="4244067" y="2343574"/>
            <a:chExt cx="1796802" cy="1469072"/>
          </a:xfrm>
        </p:grpSpPr>
        <p:sp>
          <p:nvSpPr>
            <p:cNvPr id="39" name="等腰三角形 6"/>
            <p:cNvSpPr/>
            <p:nvPr/>
          </p:nvSpPr>
          <p:spPr>
            <a:xfrm>
              <a:off x="4244067" y="2343574"/>
              <a:ext cx="1796802" cy="1469072"/>
            </a:xfrm>
            <a:custGeom>
              <a:avLst/>
              <a:gdLst/>
              <a:ahLst/>
              <a:cxnLst/>
              <a:rect l="l" t="t" r="r" b="b"/>
              <a:pathLst>
                <a:path w="1796802" h="1469072">
                  <a:moveTo>
                    <a:pt x="898401" y="0"/>
                  </a:moveTo>
                  <a:lnTo>
                    <a:pt x="1796802" y="1469072"/>
                  </a:lnTo>
                  <a:lnTo>
                    <a:pt x="1015417" y="1469072"/>
                  </a:lnTo>
                  <a:lnTo>
                    <a:pt x="1015417" y="1372637"/>
                  </a:lnTo>
                  <a:lnTo>
                    <a:pt x="1154781" y="1372637"/>
                  </a:lnTo>
                  <a:lnTo>
                    <a:pt x="876052" y="1125318"/>
                  </a:lnTo>
                  <a:lnTo>
                    <a:pt x="597323" y="1372637"/>
                  </a:lnTo>
                  <a:lnTo>
                    <a:pt x="736688" y="1372637"/>
                  </a:lnTo>
                  <a:lnTo>
                    <a:pt x="736688" y="1469072"/>
                  </a:lnTo>
                  <a:lnTo>
                    <a:pt x="0" y="146907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693575" y="3047006"/>
              <a:ext cx="8819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测谎器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732243" y="3289324"/>
            <a:ext cx="1765052" cy="1500603"/>
            <a:chOff x="3275692" y="4004098"/>
            <a:chExt cx="1765052" cy="1500603"/>
          </a:xfrm>
        </p:grpSpPr>
        <p:sp>
          <p:nvSpPr>
            <p:cNvPr id="42" name="等腰三角形 11"/>
            <p:cNvSpPr/>
            <p:nvPr/>
          </p:nvSpPr>
          <p:spPr>
            <a:xfrm>
              <a:off x="3275692" y="4004098"/>
              <a:ext cx="1765052" cy="1500603"/>
            </a:xfrm>
            <a:custGeom>
              <a:avLst/>
              <a:gdLst/>
              <a:ahLst/>
              <a:cxnLst/>
              <a:rect l="l" t="t" r="r" b="b"/>
              <a:pathLst>
                <a:path w="1765052" h="1500603">
                  <a:moveTo>
                    <a:pt x="882526" y="0"/>
                  </a:moveTo>
                  <a:lnTo>
                    <a:pt x="1236032" y="601083"/>
                  </a:lnTo>
                  <a:lnTo>
                    <a:pt x="1121186" y="667974"/>
                  </a:lnTo>
                  <a:lnTo>
                    <a:pt x="1051045" y="547547"/>
                  </a:lnTo>
                  <a:lnTo>
                    <a:pt x="977616" y="912876"/>
                  </a:lnTo>
                  <a:lnTo>
                    <a:pt x="1331611" y="1029255"/>
                  </a:lnTo>
                  <a:lnTo>
                    <a:pt x="1261469" y="908828"/>
                  </a:lnTo>
                  <a:lnTo>
                    <a:pt x="1377332" y="841344"/>
                  </a:lnTo>
                  <a:lnTo>
                    <a:pt x="1765052" y="1500603"/>
                  </a:lnTo>
                  <a:lnTo>
                    <a:pt x="0" y="1500603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08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332" y="4726885"/>
              <a:ext cx="64953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药物</a:t>
              </a:r>
              <a:endParaRPr kumimoji="0" lang="en-US" altLang="zh-CN" sz="180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测试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1 0.00023 L -0.09464 -0.04669 " pathEditMode="relative" rAng="0" ptsTypes="AA">
                                      <p:cBhvr>
                                        <p:cTn id="24" dur="10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55" y="-23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1 0.00046 L 0.09618 -0.04669 " pathEditMode="relative" rAng="0" ptsTypes="AA">
                                      <p:cBhvr>
                                        <p:cTn id="31" dur="10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71" y="-23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22339</TotalTime>
  <Words>162</Words>
  <Application>Microsoft Office PowerPoint</Application>
  <PresentationFormat>全屏显示(4:3)</PresentationFormat>
  <Paragraphs>22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1298</cp:revision>
  <dcterms:created xsi:type="dcterms:W3CDTF">2009-02-11T05:37:22Z</dcterms:created>
  <dcterms:modified xsi:type="dcterms:W3CDTF">2013-11-27T08:27:50Z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