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249110" y="2316341"/>
            <a:ext cx="2670092" cy="2275413"/>
            <a:chOff x="3545731" y="2428154"/>
            <a:chExt cx="2670092" cy="2275413"/>
          </a:xfrm>
        </p:grpSpPr>
        <p:sp>
          <p:nvSpPr>
            <p:cNvPr id="53" name="椭圆 6"/>
            <p:cNvSpPr/>
            <p:nvPr/>
          </p:nvSpPr>
          <p:spPr>
            <a:xfrm rot="10800000">
              <a:off x="3912096" y="2428154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FF7711"/>
                </a:gs>
                <a:gs pos="67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4" name="椭圆 6"/>
            <p:cNvSpPr/>
            <p:nvPr/>
          </p:nvSpPr>
          <p:spPr>
            <a:xfrm rot="10800000">
              <a:off x="3920694" y="2428154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ED4A01">
                    <a:alpha val="80000"/>
                  </a:srgbClr>
                </a:gs>
                <a:gs pos="98000">
                  <a:sysClr val="window" lastClr="FFFFFF">
                    <a:alpha val="0"/>
                  </a:sysClr>
                </a:gs>
                <a:gs pos="48000">
                  <a:sysClr val="window" lastClr="FFFFFF"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rot="5217985">
              <a:off x="5300404" y="3062918"/>
              <a:ext cx="1014502" cy="502943"/>
            </a:xfrm>
            <a:prstGeom prst="ellipse">
              <a:avLst/>
            </a:prstGeom>
            <a:gradFill flip="none" rotWithShape="1">
              <a:gsLst>
                <a:gs pos="84000">
                  <a:sysClr val="window" lastClr="FFFFFF">
                    <a:alpha val="0"/>
                  </a:sysClr>
                </a:gs>
                <a:gs pos="12000">
                  <a:sysClr val="window" lastClr="FFFFFF">
                    <a:alpha val="60000"/>
                  </a:sys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rot="18967632">
              <a:off x="3545731" y="3150223"/>
              <a:ext cx="2653328" cy="419772"/>
            </a:xfrm>
            <a:prstGeom prst="ellipse">
              <a:avLst/>
            </a:prstGeom>
            <a:gradFill flip="none" rotWithShape="1">
              <a:gsLst>
                <a:gs pos="64000">
                  <a:srgbClr val="FF7711"/>
                </a:gs>
                <a:gs pos="80000">
                  <a:srgbClr val="FFAA01"/>
                </a:gs>
                <a:gs pos="100000">
                  <a:srgbClr val="FECE02"/>
                </a:gs>
                <a:gs pos="40000">
                  <a:srgbClr val="CC570B"/>
                </a:gs>
                <a:gs pos="0">
                  <a:srgbClr val="7D2701"/>
                </a:gs>
                <a:gs pos="94000">
                  <a:srgbClr val="FFC000"/>
                </a:gs>
              </a:gsLst>
              <a:lin ang="186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7" name="TextBox 11"/>
            <p:cNvSpPr txBox="1">
              <a:spLocks noChangeArrowheads="1"/>
            </p:cNvSpPr>
            <p:nvPr/>
          </p:nvSpPr>
          <p:spPr bwMode="auto">
            <a:xfrm flipH="1">
              <a:off x="4647088" y="3736335"/>
              <a:ext cx="1309173" cy="6463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工作模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拟测试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222770" y="1916832"/>
            <a:ext cx="2310500" cy="2275414"/>
            <a:chOff x="2846694" y="2581300"/>
            <a:chExt cx="2310500" cy="2275414"/>
          </a:xfrm>
        </p:grpSpPr>
        <p:sp>
          <p:nvSpPr>
            <p:cNvPr id="59" name="椭圆 6"/>
            <p:cNvSpPr/>
            <p:nvPr/>
          </p:nvSpPr>
          <p:spPr>
            <a:xfrm>
              <a:off x="2862065" y="2581301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5000">
                  <a:srgbClr val="D2144F"/>
                </a:gs>
                <a:gs pos="42000">
                  <a:srgbClr val="BE1247"/>
                </a:gs>
                <a:gs pos="100000">
                  <a:srgbClr val="FA9496"/>
                </a:gs>
              </a:gsLst>
              <a:lin ang="14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rot="19429506">
              <a:off x="3067135" y="2948183"/>
              <a:ext cx="1014502" cy="502943"/>
            </a:xfrm>
            <a:prstGeom prst="ellipse">
              <a:avLst/>
            </a:prstGeom>
            <a:gradFill flip="none" rotWithShape="1">
              <a:gsLst>
                <a:gs pos="84000">
                  <a:sysClr val="window" lastClr="FFFFFF">
                    <a:alpha val="0"/>
                  </a:sysClr>
                </a:gs>
                <a:gs pos="12000">
                  <a:sysClr val="window" lastClr="FFFFFF">
                    <a:alpha val="60000"/>
                  </a:sys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61" name="椭圆 6"/>
            <p:cNvSpPr/>
            <p:nvPr/>
          </p:nvSpPr>
          <p:spPr>
            <a:xfrm>
              <a:off x="2846694" y="2581300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rgbClr val="BE1247">
                    <a:alpha val="80000"/>
                  </a:srgbClr>
                </a:gs>
                <a:gs pos="100000">
                  <a:sysClr val="window" lastClr="FFFFFF">
                    <a:alpha val="0"/>
                  </a:sysClr>
                </a:gs>
                <a:gs pos="53000">
                  <a:sysClr val="window" lastClr="FFFFFF"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3537142" y="2634902"/>
            <a:ext cx="1309173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工作样</a:t>
            </a:r>
            <a:endParaRPr lang="en-US" altLang="zh-CN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本测试</a:t>
            </a:r>
            <a:endParaRPr lang="en-US" altLang="zh-CN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10"/>
          <p:cNvSpPr>
            <a:spLocks noChangeArrowheads="1"/>
          </p:cNvSpPr>
          <p:nvPr/>
        </p:nvSpPr>
        <p:spPr bwMode="auto">
          <a:xfrm flipH="1" flipV="1">
            <a:off x="2411760" y="4297479"/>
            <a:ext cx="4958231" cy="130238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319596" y="1916833"/>
            <a:ext cx="2639881" cy="2599793"/>
            <a:chOff x="2846694" y="2581300"/>
            <a:chExt cx="2310500" cy="2275414"/>
          </a:xfrm>
        </p:grpSpPr>
        <p:sp>
          <p:nvSpPr>
            <p:cNvPr id="65" name="椭圆 6"/>
            <p:cNvSpPr/>
            <p:nvPr/>
          </p:nvSpPr>
          <p:spPr>
            <a:xfrm>
              <a:off x="2862065" y="2581301"/>
              <a:ext cx="2295129" cy="2275413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5000">
                  <a:srgbClr val="D2144F"/>
                </a:gs>
                <a:gs pos="42000">
                  <a:srgbClr val="BE1247"/>
                </a:gs>
                <a:gs pos="100000">
                  <a:srgbClr val="FA9496"/>
                </a:gs>
              </a:gsLst>
              <a:lin ang="14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 rot="19429506">
              <a:off x="3067135" y="2948183"/>
              <a:ext cx="1014502" cy="502943"/>
            </a:xfrm>
            <a:prstGeom prst="ellipse">
              <a:avLst/>
            </a:prstGeom>
            <a:gradFill flip="none" rotWithShape="1">
              <a:gsLst>
                <a:gs pos="84000">
                  <a:sysClr val="window" lastClr="FFFFFF">
                    <a:alpha val="0"/>
                  </a:sysClr>
                </a:gs>
                <a:gs pos="12000">
                  <a:sysClr val="window" lastClr="FFFFFF">
                    <a:alpha val="60000"/>
                  </a:sys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67" name="椭圆 6"/>
            <p:cNvSpPr/>
            <p:nvPr/>
          </p:nvSpPr>
          <p:spPr>
            <a:xfrm>
              <a:off x="2846694" y="2581300"/>
              <a:ext cx="2295129" cy="2275413"/>
            </a:xfrm>
            <a:prstGeom prst="ellipse">
              <a:avLst/>
            </a:prstGeom>
            <a:gradFill flip="none" rotWithShape="1">
              <a:gsLst>
                <a:gs pos="84000">
                  <a:srgbClr val="BE1247">
                    <a:alpha val="80000"/>
                  </a:srgbClr>
                </a:gs>
                <a:gs pos="100000">
                  <a:sysClr val="window" lastClr="FFFFFF">
                    <a:alpha val="0"/>
                  </a:sysClr>
                </a:gs>
                <a:gs pos="53000">
                  <a:sysClr val="window" lastClr="FFFFFF"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5208E-6 -3.52601E-6 L 0.06773 -0.0964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9" y="-483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163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1297</cp:revision>
  <dcterms:created xsi:type="dcterms:W3CDTF">2009-02-11T05:37:22Z</dcterms:created>
  <dcterms:modified xsi:type="dcterms:W3CDTF">2013-11-27T08:21:30Z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