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155291" y="4149080"/>
            <a:ext cx="1493776" cy="1493776"/>
            <a:chOff x="2520405" y="2564904"/>
            <a:chExt cx="1493776" cy="1493776"/>
          </a:xfrm>
        </p:grpSpPr>
        <p:pic>
          <p:nvPicPr>
            <p:cNvPr id="25" name="Picture 2" descr="http://www.72sc.com/png/UploadFiles_4404/200807/20080723230855590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rgbClr val="C0504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0405" y="2564904"/>
              <a:ext cx="1493776" cy="1493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2713295" y="312712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智力测验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725794" y="2272827"/>
            <a:ext cx="1730383" cy="1730383"/>
            <a:chOff x="2520404" y="2564903"/>
            <a:chExt cx="1730383" cy="1730383"/>
          </a:xfrm>
        </p:grpSpPr>
        <p:pic>
          <p:nvPicPr>
            <p:cNvPr id="28" name="Picture 2" descr="http://www.72sc.com/png/UploadFiles_4404/200807/20080723230855590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rgbClr val="4F81B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0404" y="2564903"/>
              <a:ext cx="1730383" cy="1730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2831597" y="3106928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能力倾向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性测验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563888" y="1389282"/>
            <a:ext cx="1730383" cy="1730383"/>
            <a:chOff x="2520401" y="2532569"/>
            <a:chExt cx="1730383" cy="1730383"/>
          </a:xfrm>
        </p:grpSpPr>
        <p:pic>
          <p:nvPicPr>
            <p:cNvPr id="31" name="Picture 2" descr="http://www.72sc.com/png/UploadFiles_4404/200807/20080723230855590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rgbClr val="9BBB59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0401" y="2532569"/>
              <a:ext cx="1730383" cy="1730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TextBox 31"/>
            <p:cNvSpPr txBox="1"/>
            <p:nvPr/>
          </p:nvSpPr>
          <p:spPr>
            <a:xfrm>
              <a:off x="2831595" y="3213095"/>
              <a:ext cx="11079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人格测验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465415" y="2599442"/>
            <a:ext cx="1359751" cy="1359751"/>
            <a:chOff x="2520401" y="2532569"/>
            <a:chExt cx="1359751" cy="1359751"/>
          </a:xfrm>
        </p:grpSpPr>
        <p:pic>
          <p:nvPicPr>
            <p:cNvPr id="34" name="Picture 2" descr="http://www.72sc.com/png/UploadFiles_4404/200807/20080723230855590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rgbClr val="C0504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0401" y="2532569"/>
              <a:ext cx="1359751" cy="1359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TextBox 34"/>
            <p:cNvSpPr txBox="1"/>
            <p:nvPr/>
          </p:nvSpPr>
          <p:spPr>
            <a:xfrm>
              <a:off x="2761695" y="2889279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心理健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康测验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649067" y="3257515"/>
            <a:ext cx="1359751" cy="1359751"/>
            <a:chOff x="2520401" y="2532569"/>
            <a:chExt cx="1359751" cy="1359751"/>
          </a:xfrm>
        </p:grpSpPr>
        <p:pic>
          <p:nvPicPr>
            <p:cNvPr id="37" name="Picture 2" descr="http://www.72sc.com/png/UploadFiles_4404/200807/20080723230855590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rgbClr val="F79646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0401" y="2532569"/>
              <a:ext cx="1359751" cy="1359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Box 37"/>
            <p:cNvSpPr txBox="1"/>
            <p:nvPr/>
          </p:nvSpPr>
          <p:spPr>
            <a:xfrm>
              <a:off x="2761694" y="2889279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职业兴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趣测试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983079" y="4273890"/>
            <a:ext cx="1493776" cy="1493776"/>
            <a:chOff x="2520405" y="2564904"/>
            <a:chExt cx="1493776" cy="1493776"/>
          </a:xfrm>
        </p:grpSpPr>
        <p:pic>
          <p:nvPicPr>
            <p:cNvPr id="40" name="Picture 2" descr="http://www.72sc.com/png/UploadFiles_4404/200807/20080723230855590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rgbClr val="4F81B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0405" y="2564904"/>
              <a:ext cx="1493776" cy="1493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Box 40"/>
            <p:cNvSpPr txBox="1"/>
            <p:nvPr/>
          </p:nvSpPr>
          <p:spPr>
            <a:xfrm>
              <a:off x="2617899" y="3152192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创造力测验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21604</TotalTime>
  <Words>170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1054</cp:revision>
  <dcterms:created xsi:type="dcterms:W3CDTF">2009-02-11T05:37:22Z</dcterms:created>
  <dcterms:modified xsi:type="dcterms:W3CDTF">2013-11-27T08:15:37Z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