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10"/>
          <p:cNvSpPr>
            <a:spLocks noChangeArrowheads="1"/>
          </p:cNvSpPr>
          <p:nvPr/>
        </p:nvSpPr>
        <p:spPr bwMode="auto">
          <a:xfrm>
            <a:off x="2005792" y="2252039"/>
            <a:ext cx="4788071" cy="1973112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方正兰亭黑简体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44576" y="1844824"/>
            <a:ext cx="1010500" cy="1013058"/>
            <a:chOff x="4066391" y="1925619"/>
            <a:chExt cx="1102286" cy="1105075"/>
          </a:xfrm>
        </p:grpSpPr>
        <p:sp>
          <p:nvSpPr>
            <p:cNvPr id="80" name="任意多边形 79"/>
            <p:cNvSpPr/>
            <p:nvPr/>
          </p:nvSpPr>
          <p:spPr>
            <a:xfrm>
              <a:off x="4071397" y="2247604"/>
              <a:ext cx="1097280" cy="279699"/>
            </a:xfrm>
            <a:custGeom>
              <a:avLst/>
              <a:gdLst>
                <a:gd name="connsiteX0" fmla="*/ 0 w 1097280"/>
                <a:gd name="connsiteY0" fmla="*/ 10758 h 279699"/>
                <a:gd name="connsiteX1" fmla="*/ 0 w 1097280"/>
                <a:gd name="connsiteY1" fmla="*/ 279699 h 279699"/>
                <a:gd name="connsiteX2" fmla="*/ 1097280 w 1097280"/>
                <a:gd name="connsiteY2" fmla="*/ 279699 h 279699"/>
                <a:gd name="connsiteX3" fmla="*/ 1097280 w 1097280"/>
                <a:gd name="connsiteY3" fmla="*/ 0 h 279699"/>
                <a:gd name="connsiteX4" fmla="*/ 0 w 1097280"/>
                <a:gd name="connsiteY4" fmla="*/ 10758 h 27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" h="279699">
                  <a:moveTo>
                    <a:pt x="0" y="10758"/>
                  </a:moveTo>
                  <a:lnTo>
                    <a:pt x="0" y="279699"/>
                  </a:lnTo>
                  <a:lnTo>
                    <a:pt x="1097280" y="279699"/>
                  </a:lnTo>
                  <a:lnTo>
                    <a:pt x="1097280" y="0"/>
                  </a:lnTo>
                  <a:lnTo>
                    <a:pt x="0" y="1075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066391" y="1925619"/>
              <a:ext cx="1097280" cy="839096"/>
            </a:xfrm>
            <a:custGeom>
              <a:avLst/>
              <a:gdLst>
                <a:gd name="connsiteX0" fmla="*/ 559397 w 1097280"/>
                <a:gd name="connsiteY0" fmla="*/ 0 h 839096"/>
                <a:gd name="connsiteX1" fmla="*/ 0 w 1097280"/>
                <a:gd name="connsiteY1" fmla="*/ 333487 h 839096"/>
                <a:gd name="connsiteX2" fmla="*/ 258183 w 1097280"/>
                <a:gd name="connsiteY2" fmla="*/ 344245 h 839096"/>
                <a:gd name="connsiteX3" fmla="*/ 215153 w 1097280"/>
                <a:gd name="connsiteY3" fmla="*/ 828339 h 839096"/>
                <a:gd name="connsiteX4" fmla="*/ 871369 w 1097280"/>
                <a:gd name="connsiteY4" fmla="*/ 839096 h 839096"/>
                <a:gd name="connsiteX5" fmla="*/ 839096 w 1097280"/>
                <a:gd name="connsiteY5" fmla="*/ 322729 h 839096"/>
                <a:gd name="connsiteX6" fmla="*/ 1097280 w 1097280"/>
                <a:gd name="connsiteY6" fmla="*/ 322729 h 839096"/>
                <a:gd name="connsiteX7" fmla="*/ 559397 w 1097280"/>
                <a:gd name="connsiteY7" fmla="*/ 0 h 83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7280" h="839096">
                  <a:moveTo>
                    <a:pt x="559397" y="0"/>
                  </a:moveTo>
                  <a:lnTo>
                    <a:pt x="0" y="333487"/>
                  </a:lnTo>
                  <a:lnTo>
                    <a:pt x="258183" y="344245"/>
                  </a:lnTo>
                  <a:lnTo>
                    <a:pt x="215153" y="828339"/>
                  </a:lnTo>
                  <a:lnTo>
                    <a:pt x="871369" y="839096"/>
                  </a:lnTo>
                  <a:lnTo>
                    <a:pt x="839096" y="322729"/>
                  </a:lnTo>
                  <a:lnTo>
                    <a:pt x="1097280" y="322729"/>
                  </a:lnTo>
                  <a:lnTo>
                    <a:pt x="559397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272992" y="2755326"/>
              <a:ext cx="661499" cy="275368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4771552" y="2355715"/>
            <a:ext cx="2115672" cy="846155"/>
            <a:chOff x="1947553" y="2434442"/>
            <a:chExt cx="2300504" cy="923012"/>
          </a:xfrm>
        </p:grpSpPr>
        <p:sp>
          <p:nvSpPr>
            <p:cNvPr id="84" name="任意多边形 83"/>
            <p:cNvSpPr/>
            <p:nvPr/>
          </p:nvSpPr>
          <p:spPr>
            <a:xfrm>
              <a:off x="2477955" y="2436073"/>
              <a:ext cx="739896" cy="921381"/>
            </a:xfrm>
            <a:custGeom>
              <a:avLst/>
              <a:gdLst>
                <a:gd name="connsiteX0" fmla="*/ 0 w 739896"/>
                <a:gd name="connsiteY0" fmla="*/ 600294 h 921381"/>
                <a:gd name="connsiteX1" fmla="*/ 41880 w 739896"/>
                <a:gd name="connsiteY1" fmla="*/ 921381 h 921381"/>
                <a:gd name="connsiteX2" fmla="*/ 739896 w 739896"/>
                <a:gd name="connsiteY2" fmla="*/ 293167 h 921381"/>
                <a:gd name="connsiteX3" fmla="*/ 704995 w 739896"/>
                <a:gd name="connsiteY3" fmla="*/ 0 h 921381"/>
                <a:gd name="connsiteX4" fmla="*/ 0 w 739896"/>
                <a:gd name="connsiteY4" fmla="*/ 600294 h 92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96" h="921381">
                  <a:moveTo>
                    <a:pt x="0" y="600294"/>
                  </a:moveTo>
                  <a:lnTo>
                    <a:pt x="41880" y="921381"/>
                  </a:lnTo>
                  <a:lnTo>
                    <a:pt x="739896" y="293167"/>
                  </a:lnTo>
                  <a:lnTo>
                    <a:pt x="704995" y="0"/>
                  </a:lnTo>
                  <a:lnTo>
                    <a:pt x="0" y="600294"/>
                  </a:lnTo>
                  <a:close/>
                </a:path>
              </a:pathLst>
            </a:custGeom>
            <a:solidFill>
              <a:srgbClr val="119707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947553" y="2541319"/>
              <a:ext cx="570016" cy="807523"/>
            </a:xfrm>
            <a:custGeom>
              <a:avLst/>
              <a:gdLst>
                <a:gd name="connsiteX0" fmla="*/ 0 w 570016"/>
                <a:gd name="connsiteY0" fmla="*/ 0 h 807523"/>
                <a:gd name="connsiteX1" fmla="*/ 47502 w 570016"/>
                <a:gd name="connsiteY1" fmla="*/ 308759 h 807523"/>
                <a:gd name="connsiteX2" fmla="*/ 570016 w 570016"/>
                <a:gd name="connsiteY2" fmla="*/ 807523 h 807523"/>
                <a:gd name="connsiteX3" fmla="*/ 534390 w 570016"/>
                <a:gd name="connsiteY3" fmla="*/ 510639 h 807523"/>
                <a:gd name="connsiteX4" fmla="*/ 0 w 570016"/>
                <a:gd name="connsiteY4" fmla="*/ 0 h 80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16" h="807523">
                  <a:moveTo>
                    <a:pt x="0" y="0"/>
                  </a:moveTo>
                  <a:lnTo>
                    <a:pt x="47502" y="308759"/>
                  </a:lnTo>
                  <a:lnTo>
                    <a:pt x="570016" y="807523"/>
                  </a:lnTo>
                  <a:lnTo>
                    <a:pt x="534390" y="51063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1947553" y="2434442"/>
              <a:ext cx="2280063" cy="605641"/>
            </a:xfrm>
            <a:custGeom>
              <a:avLst/>
              <a:gdLst>
                <a:gd name="connsiteX0" fmla="*/ 1995055 w 2280063"/>
                <a:gd name="connsiteY0" fmla="*/ 605641 h 605641"/>
                <a:gd name="connsiteX1" fmla="*/ 760021 w 2280063"/>
                <a:gd name="connsiteY1" fmla="*/ 403761 h 605641"/>
                <a:gd name="connsiteX2" fmla="*/ 534390 w 2280063"/>
                <a:gd name="connsiteY2" fmla="*/ 605641 h 605641"/>
                <a:gd name="connsiteX3" fmla="*/ 0 w 2280063"/>
                <a:gd name="connsiteY3" fmla="*/ 106877 h 605641"/>
                <a:gd name="connsiteX4" fmla="*/ 1246909 w 2280063"/>
                <a:gd name="connsiteY4" fmla="*/ 0 h 605641"/>
                <a:gd name="connsiteX5" fmla="*/ 1092530 w 2280063"/>
                <a:gd name="connsiteY5" fmla="*/ 118753 h 605641"/>
                <a:gd name="connsiteX6" fmla="*/ 2280063 w 2280063"/>
                <a:gd name="connsiteY6" fmla="*/ 308758 h 605641"/>
                <a:gd name="connsiteX7" fmla="*/ 1995055 w 2280063"/>
                <a:gd name="connsiteY7" fmla="*/ 605641 h 60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0063" h="605641">
                  <a:moveTo>
                    <a:pt x="1995055" y="605641"/>
                  </a:moveTo>
                  <a:lnTo>
                    <a:pt x="760021" y="403761"/>
                  </a:lnTo>
                  <a:lnTo>
                    <a:pt x="534390" y="605641"/>
                  </a:lnTo>
                  <a:lnTo>
                    <a:pt x="0" y="106877"/>
                  </a:lnTo>
                  <a:lnTo>
                    <a:pt x="1246909" y="0"/>
                  </a:lnTo>
                  <a:lnTo>
                    <a:pt x="1092530" y="118753"/>
                  </a:lnTo>
                  <a:lnTo>
                    <a:pt x="2280063" y="308758"/>
                  </a:lnTo>
                  <a:lnTo>
                    <a:pt x="1995055" y="605641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2708298" y="2833429"/>
              <a:ext cx="1270389" cy="495590"/>
            </a:xfrm>
            <a:custGeom>
              <a:avLst/>
              <a:gdLst>
                <a:gd name="connsiteX0" fmla="*/ 0 w 1270388"/>
                <a:gd name="connsiteY0" fmla="*/ 0 h 495591"/>
                <a:gd name="connsiteX1" fmla="*/ 27921 w 1270388"/>
                <a:gd name="connsiteY1" fmla="*/ 314107 h 495591"/>
                <a:gd name="connsiteX2" fmla="*/ 1270388 w 1270388"/>
                <a:gd name="connsiteY2" fmla="*/ 495591 h 495591"/>
                <a:gd name="connsiteX3" fmla="*/ 1242467 w 1270388"/>
                <a:gd name="connsiteY3" fmla="*/ 202425 h 495591"/>
                <a:gd name="connsiteX4" fmla="*/ 0 w 1270388"/>
                <a:gd name="connsiteY4" fmla="*/ 0 h 49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388" h="495591">
                  <a:moveTo>
                    <a:pt x="0" y="0"/>
                  </a:moveTo>
                  <a:lnTo>
                    <a:pt x="27921" y="314107"/>
                  </a:lnTo>
                  <a:lnTo>
                    <a:pt x="1270388" y="495591"/>
                  </a:lnTo>
                  <a:lnTo>
                    <a:pt x="1242467" y="202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933950" y="2737263"/>
              <a:ext cx="314107" cy="613212"/>
            </a:xfrm>
            <a:custGeom>
              <a:avLst/>
              <a:gdLst>
                <a:gd name="connsiteX0" fmla="*/ 0 w 314107"/>
                <a:gd name="connsiteY0" fmla="*/ 286187 h 579353"/>
                <a:gd name="connsiteX1" fmla="*/ 34901 w 314107"/>
                <a:gd name="connsiteY1" fmla="*/ 579353 h 579353"/>
                <a:gd name="connsiteX2" fmla="*/ 314107 w 314107"/>
                <a:gd name="connsiteY2" fmla="*/ 286187 h 579353"/>
                <a:gd name="connsiteX3" fmla="*/ 293167 w 314107"/>
                <a:gd name="connsiteY3" fmla="*/ 0 h 579353"/>
                <a:gd name="connsiteX4" fmla="*/ 0 w 314107"/>
                <a:gd name="connsiteY4" fmla="*/ 286187 h 57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07" h="579353">
                  <a:moveTo>
                    <a:pt x="0" y="286187"/>
                  </a:moveTo>
                  <a:lnTo>
                    <a:pt x="34901" y="579353"/>
                  </a:lnTo>
                  <a:lnTo>
                    <a:pt x="314107" y="286187"/>
                  </a:lnTo>
                  <a:lnTo>
                    <a:pt x="293167" y="0"/>
                  </a:lnTo>
                  <a:lnTo>
                    <a:pt x="0" y="286187"/>
                  </a:lnTo>
                  <a:close/>
                </a:path>
              </a:pathLst>
            </a:custGeom>
            <a:solidFill>
              <a:srgbClr val="BE1247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002170" y="2352674"/>
            <a:ext cx="2108944" cy="846155"/>
            <a:chOff x="1947553" y="2434442"/>
            <a:chExt cx="2300504" cy="923012"/>
          </a:xfrm>
        </p:grpSpPr>
        <p:sp>
          <p:nvSpPr>
            <p:cNvPr id="90" name="任意多边形 89"/>
            <p:cNvSpPr/>
            <p:nvPr/>
          </p:nvSpPr>
          <p:spPr>
            <a:xfrm>
              <a:off x="2477955" y="2436073"/>
              <a:ext cx="739896" cy="921381"/>
            </a:xfrm>
            <a:custGeom>
              <a:avLst/>
              <a:gdLst>
                <a:gd name="connsiteX0" fmla="*/ 0 w 739896"/>
                <a:gd name="connsiteY0" fmla="*/ 600294 h 921381"/>
                <a:gd name="connsiteX1" fmla="*/ 41880 w 739896"/>
                <a:gd name="connsiteY1" fmla="*/ 921381 h 921381"/>
                <a:gd name="connsiteX2" fmla="*/ 739896 w 739896"/>
                <a:gd name="connsiteY2" fmla="*/ 293167 h 921381"/>
                <a:gd name="connsiteX3" fmla="*/ 704995 w 739896"/>
                <a:gd name="connsiteY3" fmla="*/ 0 h 921381"/>
                <a:gd name="connsiteX4" fmla="*/ 0 w 739896"/>
                <a:gd name="connsiteY4" fmla="*/ 600294 h 92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96" h="921381">
                  <a:moveTo>
                    <a:pt x="0" y="600294"/>
                  </a:moveTo>
                  <a:lnTo>
                    <a:pt x="41880" y="921381"/>
                  </a:lnTo>
                  <a:lnTo>
                    <a:pt x="739896" y="293167"/>
                  </a:lnTo>
                  <a:lnTo>
                    <a:pt x="704995" y="0"/>
                  </a:lnTo>
                  <a:lnTo>
                    <a:pt x="0" y="600294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1947553" y="2541319"/>
              <a:ext cx="570016" cy="807523"/>
            </a:xfrm>
            <a:custGeom>
              <a:avLst/>
              <a:gdLst>
                <a:gd name="connsiteX0" fmla="*/ 0 w 570016"/>
                <a:gd name="connsiteY0" fmla="*/ 0 h 807523"/>
                <a:gd name="connsiteX1" fmla="*/ 47502 w 570016"/>
                <a:gd name="connsiteY1" fmla="*/ 308759 h 807523"/>
                <a:gd name="connsiteX2" fmla="*/ 570016 w 570016"/>
                <a:gd name="connsiteY2" fmla="*/ 807523 h 807523"/>
                <a:gd name="connsiteX3" fmla="*/ 534390 w 570016"/>
                <a:gd name="connsiteY3" fmla="*/ 510639 h 807523"/>
                <a:gd name="connsiteX4" fmla="*/ 0 w 570016"/>
                <a:gd name="connsiteY4" fmla="*/ 0 h 80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16" h="807523">
                  <a:moveTo>
                    <a:pt x="0" y="0"/>
                  </a:moveTo>
                  <a:lnTo>
                    <a:pt x="47502" y="308759"/>
                  </a:lnTo>
                  <a:lnTo>
                    <a:pt x="570016" y="807523"/>
                  </a:lnTo>
                  <a:lnTo>
                    <a:pt x="534390" y="51063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1947553" y="2434442"/>
              <a:ext cx="2280063" cy="605641"/>
            </a:xfrm>
            <a:custGeom>
              <a:avLst/>
              <a:gdLst>
                <a:gd name="connsiteX0" fmla="*/ 1995055 w 2280063"/>
                <a:gd name="connsiteY0" fmla="*/ 605641 h 605641"/>
                <a:gd name="connsiteX1" fmla="*/ 760021 w 2280063"/>
                <a:gd name="connsiteY1" fmla="*/ 403761 h 605641"/>
                <a:gd name="connsiteX2" fmla="*/ 534390 w 2280063"/>
                <a:gd name="connsiteY2" fmla="*/ 605641 h 605641"/>
                <a:gd name="connsiteX3" fmla="*/ 0 w 2280063"/>
                <a:gd name="connsiteY3" fmla="*/ 106877 h 605641"/>
                <a:gd name="connsiteX4" fmla="*/ 1246909 w 2280063"/>
                <a:gd name="connsiteY4" fmla="*/ 0 h 605641"/>
                <a:gd name="connsiteX5" fmla="*/ 1092530 w 2280063"/>
                <a:gd name="connsiteY5" fmla="*/ 118753 h 605641"/>
                <a:gd name="connsiteX6" fmla="*/ 2280063 w 2280063"/>
                <a:gd name="connsiteY6" fmla="*/ 308758 h 605641"/>
                <a:gd name="connsiteX7" fmla="*/ 1995055 w 2280063"/>
                <a:gd name="connsiteY7" fmla="*/ 605641 h 60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0063" h="605641">
                  <a:moveTo>
                    <a:pt x="1995055" y="605641"/>
                  </a:moveTo>
                  <a:lnTo>
                    <a:pt x="760021" y="403761"/>
                  </a:lnTo>
                  <a:lnTo>
                    <a:pt x="534390" y="605641"/>
                  </a:lnTo>
                  <a:lnTo>
                    <a:pt x="0" y="106877"/>
                  </a:lnTo>
                  <a:lnTo>
                    <a:pt x="1246909" y="0"/>
                  </a:lnTo>
                  <a:lnTo>
                    <a:pt x="1092530" y="118753"/>
                  </a:lnTo>
                  <a:lnTo>
                    <a:pt x="2280063" y="308758"/>
                  </a:lnTo>
                  <a:lnTo>
                    <a:pt x="1995055" y="605641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2708299" y="2833429"/>
              <a:ext cx="1270388" cy="495590"/>
            </a:xfrm>
            <a:custGeom>
              <a:avLst/>
              <a:gdLst>
                <a:gd name="connsiteX0" fmla="*/ 0 w 1270388"/>
                <a:gd name="connsiteY0" fmla="*/ 0 h 495591"/>
                <a:gd name="connsiteX1" fmla="*/ 27921 w 1270388"/>
                <a:gd name="connsiteY1" fmla="*/ 314107 h 495591"/>
                <a:gd name="connsiteX2" fmla="*/ 1270388 w 1270388"/>
                <a:gd name="connsiteY2" fmla="*/ 495591 h 495591"/>
                <a:gd name="connsiteX3" fmla="*/ 1242467 w 1270388"/>
                <a:gd name="connsiteY3" fmla="*/ 202425 h 495591"/>
                <a:gd name="connsiteX4" fmla="*/ 0 w 1270388"/>
                <a:gd name="connsiteY4" fmla="*/ 0 h 49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388" h="495591">
                  <a:moveTo>
                    <a:pt x="0" y="0"/>
                  </a:moveTo>
                  <a:lnTo>
                    <a:pt x="27921" y="314107"/>
                  </a:lnTo>
                  <a:lnTo>
                    <a:pt x="1270388" y="495591"/>
                  </a:lnTo>
                  <a:lnTo>
                    <a:pt x="1242467" y="202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3933950" y="2737263"/>
              <a:ext cx="314107" cy="613212"/>
            </a:xfrm>
            <a:custGeom>
              <a:avLst/>
              <a:gdLst>
                <a:gd name="connsiteX0" fmla="*/ 0 w 314107"/>
                <a:gd name="connsiteY0" fmla="*/ 286187 h 579353"/>
                <a:gd name="connsiteX1" fmla="*/ 34901 w 314107"/>
                <a:gd name="connsiteY1" fmla="*/ 579353 h 579353"/>
                <a:gd name="connsiteX2" fmla="*/ 314107 w 314107"/>
                <a:gd name="connsiteY2" fmla="*/ 286187 h 579353"/>
                <a:gd name="connsiteX3" fmla="*/ 293167 w 314107"/>
                <a:gd name="connsiteY3" fmla="*/ 0 h 579353"/>
                <a:gd name="connsiteX4" fmla="*/ 0 w 314107"/>
                <a:gd name="connsiteY4" fmla="*/ 286187 h 57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07" h="579353">
                  <a:moveTo>
                    <a:pt x="0" y="286187"/>
                  </a:moveTo>
                  <a:lnTo>
                    <a:pt x="34901" y="579353"/>
                  </a:lnTo>
                  <a:lnTo>
                    <a:pt x="314107" y="286187"/>
                  </a:lnTo>
                  <a:lnTo>
                    <a:pt x="293167" y="0"/>
                  </a:lnTo>
                  <a:lnTo>
                    <a:pt x="0" y="286187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sp>
        <p:nvSpPr>
          <p:cNvPr id="95" name="椭圆 94"/>
          <p:cNvSpPr/>
          <p:nvPr/>
        </p:nvSpPr>
        <p:spPr>
          <a:xfrm>
            <a:off x="3643136" y="2877323"/>
            <a:ext cx="1550593" cy="732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95000"/>
                </a:sysClr>
              </a:gs>
              <a:gs pos="55000">
                <a:sysClr val="window" lastClr="FFFFFF">
                  <a:lumMod val="8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/>
              <a:ea typeface="方正兰亭黑简体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627824" y="3044109"/>
            <a:ext cx="2623645" cy="2024888"/>
            <a:chOff x="1629516" y="3177392"/>
            <a:chExt cx="2861956" cy="2208811"/>
          </a:xfrm>
        </p:grpSpPr>
        <p:sp>
          <p:nvSpPr>
            <p:cNvPr id="97" name="任意多边形 96"/>
            <p:cNvSpPr/>
            <p:nvPr/>
          </p:nvSpPr>
          <p:spPr>
            <a:xfrm>
              <a:off x="3375191" y="3438648"/>
              <a:ext cx="1116281" cy="1199408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1629516" y="4436177"/>
              <a:ext cx="2078182" cy="950026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1641391" y="3177392"/>
              <a:ext cx="2850078" cy="1828800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4540644" y="3060296"/>
            <a:ext cx="2623644" cy="2024888"/>
            <a:chOff x="1615044" y="3206338"/>
            <a:chExt cx="2861955" cy="2208811"/>
          </a:xfrm>
        </p:grpSpPr>
        <p:sp>
          <p:nvSpPr>
            <p:cNvPr id="101" name="任意多边形 100"/>
            <p:cNvSpPr/>
            <p:nvPr/>
          </p:nvSpPr>
          <p:spPr>
            <a:xfrm>
              <a:off x="3360718" y="3467595"/>
              <a:ext cx="1116281" cy="1199408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1615044" y="4465123"/>
              <a:ext cx="2078182" cy="950026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626919" y="3206338"/>
              <a:ext cx="2850078" cy="1828800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sp>
        <p:nvSpPr>
          <p:cNvPr id="104" name="椭圆 103"/>
          <p:cNvSpPr/>
          <p:nvPr/>
        </p:nvSpPr>
        <p:spPr>
          <a:xfrm>
            <a:off x="3643137" y="2553697"/>
            <a:ext cx="1550593" cy="73275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100000">
                <a:sysClr val="window" lastClr="FFFFFF">
                  <a:lumMod val="95000"/>
                </a:sysClr>
              </a:gs>
              <a:gs pos="55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/>
            </a:solidFill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/>
              <a:ea typeface="方正兰亭黑简体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 flipH="1">
            <a:off x="3750785" y="2759434"/>
            <a:ext cx="1335296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主要形式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3803795" y="2610853"/>
            <a:ext cx="1210141" cy="571864"/>
          </a:xfrm>
          <a:prstGeom prst="ellipse">
            <a:avLst/>
          </a:prstGeom>
          <a:noFill/>
          <a:ln w="31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/>
              <a:ea typeface="方正兰亭黑简体"/>
            </a:endParaRPr>
          </a:p>
        </p:txBody>
      </p:sp>
      <p:sp>
        <p:nvSpPr>
          <p:cNvPr id="107" name="TextBox 11"/>
          <p:cNvSpPr txBox="1">
            <a:spLocks noChangeArrowheads="1"/>
          </p:cNvSpPr>
          <p:nvPr/>
        </p:nvSpPr>
        <p:spPr bwMode="auto">
          <a:xfrm rot="19549896" flipH="1">
            <a:off x="2216139" y="3563581"/>
            <a:ext cx="1711944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管理游戏</a:t>
            </a:r>
            <a:endParaRPr lang="en-US" altLang="zh-CN" sz="24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1"/>
          <p:cNvSpPr txBox="1">
            <a:spLocks noChangeArrowheads="1"/>
          </p:cNvSpPr>
          <p:nvPr/>
        </p:nvSpPr>
        <p:spPr bwMode="auto">
          <a:xfrm rot="2031529" flipH="1">
            <a:off x="4973543" y="3607752"/>
            <a:ext cx="1711939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小组讨论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1"/>
          <p:cNvSpPr txBox="1">
            <a:spLocks noChangeArrowheads="1"/>
          </p:cNvSpPr>
          <p:nvPr/>
        </p:nvSpPr>
        <p:spPr bwMode="auto">
          <a:xfrm rot="20944253" flipH="1">
            <a:off x="4665377" y="2502939"/>
            <a:ext cx="171194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公文处理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1"/>
          <p:cNvSpPr txBox="1">
            <a:spLocks noChangeArrowheads="1"/>
          </p:cNvSpPr>
          <p:nvPr/>
        </p:nvSpPr>
        <p:spPr bwMode="auto">
          <a:xfrm rot="518893" flipH="1">
            <a:off x="2684049" y="2504519"/>
            <a:ext cx="171194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角色</a:t>
            </a:r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扮演</a:t>
            </a:r>
            <a:endParaRPr lang="en-US" altLang="zh-CN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1"/>
          <p:cNvSpPr txBox="1">
            <a:spLocks noChangeArrowheads="1"/>
          </p:cNvSpPr>
          <p:nvPr/>
        </p:nvSpPr>
        <p:spPr bwMode="auto">
          <a:xfrm flipH="1">
            <a:off x="4275582" y="1873852"/>
            <a:ext cx="369332" cy="7885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其他形式</a:t>
            </a:r>
            <a:endParaRPr lang="en-US" altLang="zh-CN" sz="12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22339</TotalTime>
  <Words>166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1296</cp:revision>
  <dcterms:created xsi:type="dcterms:W3CDTF">2009-02-11T05:37:22Z</dcterms:created>
  <dcterms:modified xsi:type="dcterms:W3CDTF">2013-11-27T05:16:43Z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