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039754" y="1780994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0" name="新月形 49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1" name="新月形 50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2" name="新月形 51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  <p:sp>
          <p:nvSpPr>
            <p:cNvPr id="53" name="新月形 52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/>
                <a:ea typeface="方正兰亭黑简体"/>
              </a:endParaRPr>
            </a:p>
          </p:txBody>
        </p:sp>
      </p:grpSp>
      <p:sp>
        <p:nvSpPr>
          <p:cNvPr id="54" name="TextBox 11"/>
          <p:cNvSpPr txBox="1">
            <a:spLocks noChangeArrowheads="1"/>
          </p:cNvSpPr>
          <p:nvPr/>
        </p:nvSpPr>
        <p:spPr bwMode="auto">
          <a:xfrm flipH="1">
            <a:off x="1089346" y="3867761"/>
            <a:ext cx="110639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动态性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946331" y="2638820"/>
            <a:ext cx="2268000" cy="0"/>
          </a:xfrm>
          <a:prstGeom prst="line">
            <a:avLst/>
          </a:prstGeom>
          <a:noFill/>
          <a:ln w="12700" cap="flat" cmpd="sng" algn="ctr">
            <a:solidFill>
              <a:srgbClr val="005DDF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56" name="直接连接符 55"/>
          <p:cNvCxnSpPr/>
          <p:nvPr/>
        </p:nvCxnSpPr>
        <p:spPr>
          <a:xfrm flipH="1">
            <a:off x="946332" y="4289499"/>
            <a:ext cx="2646000" cy="0"/>
          </a:xfrm>
          <a:prstGeom prst="line">
            <a:avLst/>
          </a:prstGeom>
          <a:noFill/>
          <a:ln w="127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57" name="直接连接符 56"/>
          <p:cNvCxnSpPr/>
          <p:nvPr/>
        </p:nvCxnSpPr>
        <p:spPr>
          <a:xfrm flipH="1">
            <a:off x="5344141" y="2088837"/>
            <a:ext cx="2840418" cy="0"/>
          </a:xfrm>
          <a:prstGeom prst="line">
            <a:avLst/>
          </a:prstGeom>
          <a:noFill/>
          <a:ln w="127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58" name="直接连接符 57"/>
          <p:cNvCxnSpPr/>
          <p:nvPr/>
        </p:nvCxnSpPr>
        <p:spPr>
          <a:xfrm flipH="1">
            <a:off x="5718886" y="3867761"/>
            <a:ext cx="2460595" cy="0"/>
          </a:xfrm>
          <a:prstGeom prst="line">
            <a:avLst/>
          </a:prstGeom>
          <a:noFill/>
          <a:ln w="127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</p:cxn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1089346" y="2246767"/>
            <a:ext cx="110639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综合性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6684020" y="1697843"/>
            <a:ext cx="148838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整体互动性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7164288" y="3467651"/>
            <a:ext cx="110639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标准化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1095564" y="3871358"/>
            <a:ext cx="2252299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以预测为主要目的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952550" y="2642417"/>
            <a:ext cx="2268000" cy="0"/>
          </a:xfrm>
          <a:prstGeom prst="line">
            <a:avLst/>
          </a:prstGeom>
          <a:noFill/>
          <a:ln w="12700" cap="flat" cmpd="sng" algn="ctr">
            <a:solidFill>
              <a:srgbClr val="005DDF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4" name="直接连接符 63"/>
          <p:cNvCxnSpPr/>
          <p:nvPr/>
        </p:nvCxnSpPr>
        <p:spPr>
          <a:xfrm flipH="1">
            <a:off x="952551" y="4293096"/>
            <a:ext cx="2646000" cy="0"/>
          </a:xfrm>
          <a:prstGeom prst="line">
            <a:avLst/>
          </a:prstGeom>
          <a:noFill/>
          <a:ln w="127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5" name="直接连接符 64"/>
          <p:cNvCxnSpPr/>
          <p:nvPr/>
        </p:nvCxnSpPr>
        <p:spPr>
          <a:xfrm flipH="1">
            <a:off x="5350360" y="2092434"/>
            <a:ext cx="2840418" cy="0"/>
          </a:xfrm>
          <a:prstGeom prst="line">
            <a:avLst/>
          </a:prstGeom>
          <a:noFill/>
          <a:ln w="127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6" name="直接连接符 65"/>
          <p:cNvCxnSpPr/>
          <p:nvPr/>
        </p:nvCxnSpPr>
        <p:spPr>
          <a:xfrm flipH="1">
            <a:off x="5725105" y="3871358"/>
            <a:ext cx="2460595" cy="0"/>
          </a:xfrm>
          <a:prstGeom prst="line">
            <a:avLst/>
          </a:prstGeom>
          <a:noFill/>
          <a:ln w="127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</p:cxn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1095565" y="2250364"/>
            <a:ext cx="110639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全面性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7044060" y="1701440"/>
            <a:ext cx="148838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行为性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6955402" y="3471248"/>
            <a:ext cx="1321495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形象逼真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7" grpId="0"/>
      <p:bldP spid="68" grpId="0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22339</TotalTime>
  <Words>171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1295</cp:revision>
  <dcterms:created xsi:type="dcterms:W3CDTF">2009-02-11T05:37:22Z</dcterms:created>
  <dcterms:modified xsi:type="dcterms:W3CDTF">2013-11-27T05:06:15Z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