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8"/>
  </p:notesMasterIdLst>
  <p:sldIdLst>
    <p:sldId id="257" r:id="rId3"/>
    <p:sldId id="258" r:id="rId4"/>
    <p:sldId id="270" r:id="rId5"/>
    <p:sldId id="341" r:id="rId6"/>
    <p:sldId id="342" r:id="rId7"/>
  </p:sldIdLst>
  <p:sldSz cx="9144000" cy="5143500" type="screen16x9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B"/>
    <a:srgbClr val="FFCC03"/>
    <a:srgbClr val="009EFF"/>
    <a:srgbClr val="5657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1" autoAdjust="0"/>
    <p:restoredTop sz="98757" autoAdjust="0"/>
  </p:normalViewPr>
  <p:slideViewPr>
    <p:cSldViewPr showGuides="1">
      <p:cViewPr>
        <p:scale>
          <a:sx n="110" d="100"/>
          <a:sy n="110" d="100"/>
        </p:scale>
        <p:origin x="-900" y="-516"/>
      </p:cViewPr>
      <p:guideLst>
        <p:guide orient="horz" pos="660"/>
        <p:guide orient="horz" pos="3012"/>
        <p:guide orient="horz" pos="4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78312-24A2-4295-8E6A-2E239A0D0218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C052A-E408-4FD1-A097-EF83CB35E94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20849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9969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72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44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520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748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462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875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815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519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88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393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3326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632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042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454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032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6273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  <p:sp>
        <p:nvSpPr>
          <p:cNvPr id="5" name="Rectangle 4"/>
          <p:cNvSpPr/>
          <p:nvPr userDrawn="1"/>
        </p:nvSpPr>
        <p:spPr>
          <a:xfrm>
            <a:off x="0" y="4857750"/>
            <a:ext cx="5791200" cy="304800"/>
          </a:xfrm>
          <a:prstGeom prst="rect">
            <a:avLst/>
          </a:prstGeom>
          <a:solidFill>
            <a:srgbClr val="009ED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7" name="Rounded Rectangle 6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>
              <a:solidFill>
                <a:srgbClr val="5657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74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90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96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DBD76-1887-46BC-B060-80892C8E199F}" type="datetimeFigureOut">
              <a:rPr lang="en-SG" smtClean="0"/>
              <a:t>27/11/2013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A2B01-EF26-4255-9CCF-3B1AC3B64BD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6749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4" r:id="rId9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5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gif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15439"/>
            <a:ext cx="5257799" cy="48718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1400" y="1276350"/>
            <a:ext cx="5334000" cy="287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4400" dirty="0" smtClean="0">
                <a:solidFill>
                  <a:srgbClr val="009EDB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itchFamily="34" charset="0"/>
              </a:rPr>
              <a:t>金融经济幻灯片模板</a:t>
            </a:r>
            <a:r>
              <a:rPr lang="en-US" sz="4400" dirty="0" smtClean="0">
                <a:solidFill>
                  <a:srgbClr val="009EDB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itchFamily="34" charset="0"/>
              </a:rPr>
              <a:t> </a:t>
            </a:r>
            <a:endParaRPr lang="en-US" sz="4400" dirty="0" smtClean="0">
              <a:solidFill>
                <a:srgbClr val="009EDB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2295525"/>
            <a:ext cx="5603543" cy="1446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algn="ctr">
              <a:defRPr sz="4400">
                <a:solidFill>
                  <a:srgbClr val="009EDB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</a:rPr>
              <a:t>第一幻灯片模板</a:t>
            </a: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</a:rPr>
              <a:t>网</a:t>
            </a:r>
            <a:endParaRPr lang="en-US" altLang="zh-CN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381000" y="4857750"/>
            <a:ext cx="6172200" cy="304800"/>
          </a:xfrm>
          <a:prstGeom prst="rect">
            <a:avLst/>
          </a:prstGeom>
          <a:solidFill>
            <a:srgbClr val="009E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400" dirty="0" smtClean="0">
                <a:solidFill>
                  <a:srgbClr val="565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dirty="0" smtClean="0">
                <a:solidFill>
                  <a:srgbClr val="565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565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模板网：</a:t>
            </a:r>
            <a:endParaRPr lang="en-SG" sz="1400" dirty="0">
              <a:solidFill>
                <a:srgbClr val="5657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565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en-SG" sz="1400" dirty="0">
              <a:solidFill>
                <a:srgbClr val="5657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6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30"/>
          <p:cNvSpPr>
            <a:spLocks noChangeArrowheads="1"/>
          </p:cNvSpPr>
          <p:nvPr/>
        </p:nvSpPr>
        <p:spPr bwMode="auto">
          <a:xfrm>
            <a:off x="1609725" y="4214813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62" name="Rectangle 31"/>
          <p:cNvSpPr>
            <a:spLocks noChangeArrowheads="1"/>
          </p:cNvSpPr>
          <p:nvPr/>
        </p:nvSpPr>
        <p:spPr bwMode="auto">
          <a:xfrm>
            <a:off x="1609725" y="1044575"/>
            <a:ext cx="6086475" cy="185738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63" name="Rectangle 32"/>
          <p:cNvSpPr>
            <a:spLocks noChangeArrowheads="1"/>
          </p:cNvSpPr>
          <p:nvPr/>
        </p:nvSpPr>
        <p:spPr bwMode="auto">
          <a:xfrm>
            <a:off x="1609725" y="1836738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64" name="Rectangle 33"/>
          <p:cNvSpPr>
            <a:spLocks noChangeArrowheads="1"/>
          </p:cNvSpPr>
          <p:nvPr/>
        </p:nvSpPr>
        <p:spPr bwMode="auto">
          <a:xfrm>
            <a:off x="1609725" y="2628900"/>
            <a:ext cx="6086475" cy="185738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65" name="Rectangle 34"/>
          <p:cNvSpPr>
            <a:spLocks noChangeArrowheads="1"/>
          </p:cNvSpPr>
          <p:nvPr/>
        </p:nvSpPr>
        <p:spPr bwMode="auto">
          <a:xfrm>
            <a:off x="1609725" y="3421063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66" name="AutoShape 6"/>
          <p:cNvSpPr>
            <a:spLocks noChangeArrowheads="1"/>
          </p:cNvSpPr>
          <p:nvPr/>
        </p:nvSpPr>
        <p:spPr bwMode="auto">
          <a:xfrm>
            <a:off x="1647825" y="623888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67" name="AutoShape 9"/>
          <p:cNvSpPr>
            <a:spLocks noChangeArrowheads="1"/>
          </p:cNvSpPr>
          <p:nvPr/>
        </p:nvSpPr>
        <p:spPr bwMode="auto">
          <a:xfrm>
            <a:off x="1647825" y="1416050"/>
            <a:ext cx="6048375" cy="533400"/>
          </a:xfrm>
          <a:prstGeom prst="roundRect">
            <a:avLst>
              <a:gd name="adj" fmla="val 16667"/>
            </a:avLst>
          </a:prstGeom>
          <a:solidFill>
            <a:srgbClr val="0875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68" name="AutoShape 12"/>
          <p:cNvSpPr>
            <a:spLocks noChangeArrowheads="1"/>
          </p:cNvSpPr>
          <p:nvPr/>
        </p:nvSpPr>
        <p:spPr bwMode="auto">
          <a:xfrm>
            <a:off x="1647825" y="2208213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zh-CN" b="1" i="1" kern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AutoShape 15"/>
          <p:cNvSpPr>
            <a:spLocks noChangeArrowheads="1"/>
          </p:cNvSpPr>
          <p:nvPr/>
        </p:nvSpPr>
        <p:spPr bwMode="auto">
          <a:xfrm>
            <a:off x="1647825" y="3000375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70" name="AutoShape 18"/>
          <p:cNvSpPr>
            <a:spLocks noChangeArrowheads="1"/>
          </p:cNvSpPr>
          <p:nvPr/>
        </p:nvSpPr>
        <p:spPr bwMode="auto">
          <a:xfrm>
            <a:off x="1647825" y="3792538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71" name="AutoShape 19"/>
          <p:cNvSpPr>
            <a:spLocks noChangeArrowheads="1"/>
          </p:cNvSpPr>
          <p:nvPr/>
        </p:nvSpPr>
        <p:spPr bwMode="auto">
          <a:xfrm>
            <a:off x="4456112" y="1558925"/>
            <a:ext cx="431800" cy="215900"/>
          </a:xfrm>
          <a:prstGeom prst="leftArrow">
            <a:avLst>
              <a:gd name="adj1" fmla="val 50278"/>
              <a:gd name="adj2" fmla="val 72731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72" name="WordArt 20"/>
          <p:cNvSpPr>
            <a:spLocks noChangeArrowheads="1" noChangeShapeType="1" noTextEdit="1"/>
          </p:cNvSpPr>
          <p:nvPr/>
        </p:nvSpPr>
        <p:spPr bwMode="auto">
          <a:xfrm>
            <a:off x="1900237" y="766763"/>
            <a:ext cx="1206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1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73" name="WordArt 21"/>
          <p:cNvSpPr>
            <a:spLocks noChangeArrowheads="1" noChangeShapeType="1" noTextEdit="1"/>
          </p:cNvSpPr>
          <p:nvPr/>
        </p:nvSpPr>
        <p:spPr bwMode="auto">
          <a:xfrm>
            <a:off x="1897062" y="1531938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" smtClean="0">
                <a:ln w="317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2</a:t>
            </a:r>
            <a:endParaRPr lang="zh-CN" altLang="en-US" sz="3600" b="1" kern="10" smtClean="0">
              <a:ln w="317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黑体"/>
              <a:ea typeface="黑体"/>
            </a:endParaRPr>
          </a:p>
        </p:txBody>
      </p:sp>
      <p:sp>
        <p:nvSpPr>
          <p:cNvPr id="74" name="WordArt 22"/>
          <p:cNvSpPr>
            <a:spLocks noChangeArrowheads="1" noChangeShapeType="1" noTextEdit="1"/>
          </p:cNvSpPr>
          <p:nvPr/>
        </p:nvSpPr>
        <p:spPr bwMode="auto">
          <a:xfrm>
            <a:off x="1874837" y="2341563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3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75" name="WordArt 23"/>
          <p:cNvSpPr>
            <a:spLocks noChangeArrowheads="1" noChangeShapeType="1" noTextEdit="1"/>
          </p:cNvSpPr>
          <p:nvPr/>
        </p:nvSpPr>
        <p:spPr bwMode="auto">
          <a:xfrm>
            <a:off x="1855787" y="3141663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4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76" name="WordArt 24"/>
          <p:cNvSpPr>
            <a:spLocks noChangeArrowheads="1" noChangeShapeType="1" noTextEdit="1"/>
          </p:cNvSpPr>
          <p:nvPr/>
        </p:nvSpPr>
        <p:spPr bwMode="auto">
          <a:xfrm>
            <a:off x="1855787" y="3941763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5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77" name="AutoShape 25"/>
          <p:cNvSpPr>
            <a:spLocks noChangeArrowheads="1"/>
          </p:cNvSpPr>
          <p:nvPr/>
        </p:nvSpPr>
        <p:spPr bwMode="auto">
          <a:xfrm>
            <a:off x="1720850" y="623888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78" name="AutoShape 26"/>
          <p:cNvSpPr>
            <a:spLocks noChangeArrowheads="1"/>
          </p:cNvSpPr>
          <p:nvPr/>
        </p:nvSpPr>
        <p:spPr bwMode="auto">
          <a:xfrm>
            <a:off x="1720850" y="1416050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79" name="AutoShape 27"/>
          <p:cNvSpPr>
            <a:spLocks noChangeArrowheads="1"/>
          </p:cNvSpPr>
          <p:nvPr/>
        </p:nvSpPr>
        <p:spPr bwMode="auto">
          <a:xfrm>
            <a:off x="1720850" y="2208213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80" name="AutoShape 28"/>
          <p:cNvSpPr>
            <a:spLocks noChangeArrowheads="1"/>
          </p:cNvSpPr>
          <p:nvPr/>
        </p:nvSpPr>
        <p:spPr bwMode="auto">
          <a:xfrm>
            <a:off x="1720850" y="3000375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81" name="AutoShape 29"/>
          <p:cNvSpPr>
            <a:spLocks noChangeArrowheads="1"/>
          </p:cNvSpPr>
          <p:nvPr/>
        </p:nvSpPr>
        <p:spPr bwMode="auto">
          <a:xfrm>
            <a:off x="1720850" y="3790950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4227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92861" y="3154624"/>
            <a:ext cx="9027339" cy="1245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33" name="Content Placeholder 3" descr="C:\Users\leeu\Desktop\materials\QQ截图20120318213216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352550"/>
            <a:ext cx="5943600" cy="1802074"/>
          </a:xfrm>
          <a:prstGeom prst="rect">
            <a:avLst/>
          </a:prstGeom>
          <a:ln>
            <a:noFill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914400" y="310634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9EDB"/>
                </a:solidFill>
                <a:latin typeface="Helvetica" pitchFamily="34" charset="0"/>
                <a:cs typeface="Helvetica" pitchFamily="34" charset="0"/>
              </a:rPr>
              <a:t>Why Developing Countries</a:t>
            </a:r>
            <a:endParaRPr lang="en-SG" sz="3200" dirty="0">
              <a:solidFill>
                <a:srgbClr val="009EDB"/>
              </a:solidFill>
              <a:latin typeface="Helvetica" pitchFamily="34" charset="0"/>
              <a:cs typeface="Helvetic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2400" y="3105149"/>
            <a:ext cx="8970485" cy="1657945"/>
            <a:chOff x="248412" y="3756451"/>
            <a:chExt cx="7828787" cy="1263426"/>
          </a:xfrm>
        </p:grpSpPr>
        <p:sp>
          <p:nvSpPr>
            <p:cNvPr id="2" name="TextBox 1"/>
            <p:cNvSpPr txBox="1"/>
            <p:nvPr/>
          </p:nvSpPr>
          <p:spPr>
            <a:xfrm>
              <a:off x="248412" y="3756451"/>
              <a:ext cx="5227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 smtClean="0">
                  <a:solidFill>
                    <a:srgbClr val="009EDB"/>
                  </a:solidFill>
                  <a:latin typeface="Impact" pitchFamily="34" charset="0"/>
                  <a:cs typeface="Arial" pitchFamily="34" charset="0"/>
                </a:rPr>
                <a:t>“</a:t>
              </a:r>
              <a:endParaRPr lang="en-SG" sz="4800" dirty="0">
                <a:solidFill>
                  <a:srgbClr val="009EDB"/>
                </a:solidFill>
                <a:latin typeface="Impact" pitchFamily="34" charset="0"/>
                <a:cs typeface="Arial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55546" y="3917543"/>
              <a:ext cx="7421653" cy="1102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CC03"/>
                  </a:solidFill>
                </a:rPr>
                <a:t>E</a:t>
              </a:r>
              <a:r>
                <a:rPr lang="zh-CN" altLang="zh-CN" sz="2400" dirty="0" smtClean="0">
                  <a:solidFill>
                    <a:srgbClr val="FFCC03"/>
                  </a:solidFill>
                </a:rPr>
                <a:t>conomic </a:t>
              </a:r>
              <a:r>
                <a:rPr lang="zh-CN" altLang="zh-CN" sz="2400" dirty="0">
                  <a:solidFill>
                    <a:srgbClr val="FFCC03"/>
                  </a:solidFill>
                </a:rPr>
                <a:t>growth remains the primary driver of increasing emerging market private equity commitments</a:t>
              </a:r>
              <a:r>
                <a:rPr lang="zh-CN" altLang="zh-CN" sz="2400" dirty="0" smtClean="0">
                  <a:solidFill>
                    <a:srgbClr val="FFCC03"/>
                  </a:solidFill>
                </a:rPr>
                <a:t>.</a:t>
              </a:r>
              <a:r>
                <a:rPr lang="en-US" altLang="zh-CN" sz="2400" dirty="0" smtClean="0">
                  <a:solidFill>
                    <a:srgbClr val="FFCC03"/>
                  </a:solidFill>
                </a:rPr>
                <a:t>  </a:t>
              </a:r>
              <a:endParaRPr lang="en-US" altLang="zh-CN" sz="2400" dirty="0">
                <a:solidFill>
                  <a:srgbClr val="FFCC03"/>
                </a:solidFill>
              </a:endParaRPr>
            </a:p>
            <a:p>
              <a:r>
                <a:rPr lang="en-US" altLang="zh-CN" sz="1600" dirty="0">
                  <a:solidFill>
                    <a:srgbClr val="FFCC03"/>
                  </a:solidFill>
                </a:rPr>
                <a:t>Source: www.empea.net</a:t>
              </a:r>
              <a:endParaRPr lang="zh-CN" altLang="zh-CN" sz="1600" dirty="0">
                <a:solidFill>
                  <a:srgbClr val="FFCC03"/>
                </a:solidFill>
              </a:endParaRPr>
            </a:p>
            <a:p>
              <a:endParaRPr lang="zh-CN" altLang="zh-CN" sz="2400" dirty="0">
                <a:solidFill>
                  <a:srgbClr val="FFCC03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974378" y="4144876"/>
              <a:ext cx="522732" cy="830997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US" sz="4800" dirty="0" smtClean="0">
                  <a:solidFill>
                    <a:srgbClr val="009EDB"/>
                  </a:solidFill>
                  <a:latin typeface="Impact" pitchFamily="34" charset="0"/>
                  <a:cs typeface="Arial" pitchFamily="34" charset="0"/>
                </a:rPr>
                <a:t>”</a:t>
              </a:r>
              <a:endParaRPr lang="en-SG" sz="4800" dirty="0">
                <a:solidFill>
                  <a:srgbClr val="009EDB"/>
                </a:solidFill>
                <a:latin typeface="Impact" pitchFamily="34" charset="0"/>
                <a:cs typeface="Arial" pitchFamily="34" charset="0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304800" y="171450"/>
            <a:ext cx="0" cy="647700"/>
          </a:xfrm>
          <a:prstGeom prst="line">
            <a:avLst/>
          </a:prstGeom>
          <a:ln w="19050">
            <a:solidFill>
              <a:srgbClr val="009E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ardrop 26"/>
          <p:cNvSpPr/>
          <p:nvPr/>
        </p:nvSpPr>
        <p:spPr>
          <a:xfrm>
            <a:off x="316992" y="438150"/>
            <a:ext cx="445008" cy="3810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CC03"/>
                </a:solidFill>
                <a:latin typeface="Impact" pitchFamily="34" charset="0"/>
                <a:cs typeface="Arial" pitchFamily="34" charset="0"/>
              </a:rPr>
              <a:t>1</a:t>
            </a:r>
            <a:endParaRPr lang="en-SG" sz="3600" dirty="0">
              <a:solidFill>
                <a:srgbClr val="FFCC03"/>
              </a:solidFill>
              <a:latin typeface="Impact" pitchFamily="34" charset="0"/>
              <a:cs typeface="Arial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52400" y="323850"/>
            <a:ext cx="685800" cy="0"/>
          </a:xfrm>
          <a:prstGeom prst="line">
            <a:avLst/>
          </a:prstGeom>
          <a:ln w="19050">
            <a:solidFill>
              <a:srgbClr val="009E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04800" y="1352550"/>
            <a:ext cx="2133600" cy="18020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600" dirty="0" smtClean="0">
                <a:solidFill>
                  <a:srgbClr val="FFCC03"/>
                </a:solidFill>
                <a:latin typeface="Arial" pitchFamily="34" charset="0"/>
                <a:cs typeface="Arial" pitchFamily="34" charset="0"/>
              </a:rPr>
              <a:t>Exhibit 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>
                <a:solidFill>
                  <a:srgbClr val="FFCC03"/>
                </a:solidFill>
              </a:rPr>
              <a:t>Higher growth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>
                <a:solidFill>
                  <a:srgbClr val="FFCC03"/>
                </a:solidFill>
              </a:rPr>
              <a:t>Lower leverage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>
                <a:solidFill>
                  <a:srgbClr val="FFCC03"/>
                </a:solidFill>
              </a:rPr>
              <a:t>High rate of job creation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>
                <a:solidFill>
                  <a:srgbClr val="FFCC03"/>
                </a:solidFill>
              </a:rPr>
              <a:t>Support for smaller </a:t>
            </a:r>
            <a:r>
              <a:rPr lang="en-US" altLang="zh-CN" sz="1600" dirty="0" smtClean="0">
                <a:solidFill>
                  <a:srgbClr val="FFCC03"/>
                </a:solidFill>
              </a:rPr>
              <a:t>company</a:t>
            </a:r>
            <a:endParaRPr lang="en-US" sz="1600" dirty="0" smtClean="0">
              <a:solidFill>
                <a:srgbClr val="FFCC03"/>
              </a:solidFill>
              <a:latin typeface="Arial" pitchFamily="34" charset="0"/>
              <a:cs typeface="Arial" pitchFamily="34" charset="0"/>
            </a:endParaRPr>
          </a:p>
          <a:p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endParaRPr lang="en-SG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4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00400" y="2038350"/>
            <a:ext cx="2743200" cy="1371600"/>
            <a:chOff x="3200400" y="514350"/>
            <a:chExt cx="2743200" cy="1371600"/>
          </a:xfrm>
        </p:grpSpPr>
        <p:grpSp>
          <p:nvGrpSpPr>
            <p:cNvPr id="7" name="Group 6"/>
            <p:cNvGrpSpPr/>
            <p:nvPr/>
          </p:nvGrpSpPr>
          <p:grpSpPr>
            <a:xfrm>
              <a:off x="3200400" y="514350"/>
              <a:ext cx="2743200" cy="1371600"/>
              <a:chOff x="3180608" y="514350"/>
              <a:chExt cx="2743200" cy="137160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180608" y="514350"/>
                <a:ext cx="1371600" cy="1371600"/>
              </a:xfrm>
              <a:prstGeom prst="rect">
                <a:avLst/>
              </a:prstGeom>
              <a:solidFill>
                <a:srgbClr val="009E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en-US" sz="3200" dirty="0" smtClean="0">
                    <a:solidFill>
                      <a:srgbClr val="FFCC03"/>
                    </a:solidFill>
                    <a:latin typeface="Arial" pitchFamily="34" charset="0"/>
                    <a:cs typeface="Arial" pitchFamily="34" charset="0"/>
                  </a:rPr>
                  <a:t>Thank</a:t>
                </a:r>
                <a:endParaRPr lang="en-SG" sz="3200" dirty="0">
                  <a:solidFill>
                    <a:srgbClr val="FFCC03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4552208" y="514350"/>
                <a:ext cx="1371600" cy="1371600"/>
              </a:xfrm>
              <a:prstGeom prst="rect">
                <a:avLst/>
              </a:prstGeom>
              <a:solidFill>
                <a:srgbClr val="FFCC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200" dirty="0" smtClean="0">
                    <a:solidFill>
                      <a:srgbClr val="009EDB"/>
                    </a:solidFill>
                    <a:latin typeface="Arial" pitchFamily="34" charset="0"/>
                    <a:cs typeface="Arial" pitchFamily="34" charset="0"/>
                  </a:rPr>
                  <a:t>You</a:t>
                </a:r>
                <a:endParaRPr lang="en-SG" sz="3200" dirty="0">
                  <a:solidFill>
                    <a:srgbClr val="009EDB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3200400" y="514350"/>
              <a:ext cx="27432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00400" y="1885950"/>
            <a:ext cx="2743200" cy="1371600"/>
            <a:chOff x="3200400" y="1885950"/>
            <a:chExt cx="2743200" cy="1371600"/>
          </a:xfrm>
        </p:grpSpPr>
        <p:sp>
          <p:nvSpPr>
            <p:cNvPr id="9" name="Rectangle 8"/>
            <p:cNvSpPr/>
            <p:nvPr/>
          </p:nvSpPr>
          <p:spPr>
            <a:xfrm>
              <a:off x="3200400" y="2571750"/>
              <a:ext cx="27432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200400" y="1885950"/>
              <a:ext cx="1371600" cy="1371600"/>
            </a:xfrm>
            <a:prstGeom prst="rect">
              <a:avLst/>
            </a:prstGeom>
            <a:solidFill>
              <a:srgbClr val="FFC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200" dirty="0" smtClean="0">
                  <a:solidFill>
                    <a:srgbClr val="009EDB"/>
                  </a:solidFill>
                  <a:latin typeface="Arial" pitchFamily="34" charset="0"/>
                  <a:cs typeface="Arial" pitchFamily="34" charset="0"/>
                </a:rPr>
                <a:t>Thank</a:t>
              </a:r>
              <a:endParaRPr lang="en-SG" sz="3200" dirty="0">
                <a:solidFill>
                  <a:srgbClr val="009EDB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4572000" y="1885950"/>
              <a:ext cx="1371600" cy="1371600"/>
            </a:xfrm>
            <a:prstGeom prst="rect">
              <a:avLst/>
            </a:prstGeom>
            <a:solidFill>
              <a:srgbClr val="009E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dirty="0" smtClean="0">
                  <a:solidFill>
                    <a:srgbClr val="FFCC03"/>
                  </a:solidFill>
                  <a:latin typeface="Arial" pitchFamily="34" charset="0"/>
                  <a:cs typeface="Arial" pitchFamily="34" charset="0"/>
                </a:rPr>
                <a:t>You</a:t>
              </a:r>
              <a:endParaRPr lang="en-SG" sz="3200" dirty="0">
                <a:solidFill>
                  <a:srgbClr val="FFCC03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024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20537"/>
            <a:ext cx="7873016" cy="20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589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5274</TotalTime>
  <Words>316</Words>
  <Application>Microsoft Office PowerPoint</Application>
  <PresentationFormat>全屏显示(16:9)</PresentationFormat>
  <Paragraphs>54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Tan</dc:creator>
  <cp:lastModifiedBy>lenovo</cp:lastModifiedBy>
  <cp:revision>398</cp:revision>
  <dcterms:created xsi:type="dcterms:W3CDTF">2012-03-28T05:02:31Z</dcterms:created>
  <dcterms:modified xsi:type="dcterms:W3CDTF">2013-11-27T01:09:13Z</dcterms:modified>
  <cp:contentStatus>Final</cp:contentStatus>
</cp:coreProperties>
</file>