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2013/11/29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6" descr="나뭇잎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813" y="1134095"/>
            <a:ext cx="5194300" cy="288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" descr="C:\Users\Administrator\Desktop\自制ppt\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64704"/>
            <a:ext cx="1673225" cy="502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C:\Users\Administrator\Desktop\自制ppt\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3" y="2348880"/>
            <a:ext cx="2382837" cy="420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7" descr="나뭇잎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2413" y="980728"/>
            <a:ext cx="2171700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6" descr="꽃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6938" y="2575545"/>
            <a:ext cx="4178300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21427</TotalTime>
  <Words>155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1050</cp:revision>
  <dcterms:created xsi:type="dcterms:W3CDTF">2009-02-11T05:37:22Z</dcterms:created>
  <dcterms:modified xsi:type="dcterms:W3CDTF">2013-11-29T15:07:47Z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