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07"/>
          <p:cNvSpPr>
            <a:spLocks noChangeArrowheads="1"/>
          </p:cNvSpPr>
          <p:nvPr/>
        </p:nvSpPr>
        <p:spPr bwMode="auto">
          <a:xfrm>
            <a:off x="2590900" y="1449611"/>
            <a:ext cx="4789487" cy="541337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" name="AutoShape 708"/>
          <p:cNvSpPr>
            <a:spLocks noChangeArrowheads="1"/>
          </p:cNvSpPr>
          <p:nvPr/>
        </p:nvSpPr>
        <p:spPr bwMode="auto">
          <a:xfrm>
            <a:off x="2590900" y="2062386"/>
            <a:ext cx="4789487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" name="AutoShape 709"/>
          <p:cNvSpPr>
            <a:spLocks noChangeArrowheads="1"/>
          </p:cNvSpPr>
          <p:nvPr/>
        </p:nvSpPr>
        <p:spPr bwMode="auto">
          <a:xfrm>
            <a:off x="2590900" y="2675161"/>
            <a:ext cx="4789487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WordArt 710"/>
          <p:cNvSpPr>
            <a:spLocks noChangeArrowheads="1" noChangeShapeType="1" noTextEdit="1"/>
          </p:cNvSpPr>
          <p:nvPr/>
        </p:nvSpPr>
        <p:spPr bwMode="auto">
          <a:xfrm>
            <a:off x="2951262" y="1628998"/>
            <a:ext cx="3059113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" name="WordArt 711"/>
          <p:cNvSpPr>
            <a:spLocks noChangeArrowheads="1" noChangeShapeType="1" noTextEdit="1"/>
          </p:cNvSpPr>
          <p:nvPr/>
        </p:nvSpPr>
        <p:spPr bwMode="auto">
          <a:xfrm>
            <a:off x="2951262" y="2241773"/>
            <a:ext cx="3059113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9" name="WordArt 712"/>
          <p:cNvSpPr>
            <a:spLocks noChangeArrowheads="1" noChangeShapeType="1" noTextEdit="1"/>
          </p:cNvSpPr>
          <p:nvPr/>
        </p:nvSpPr>
        <p:spPr bwMode="auto">
          <a:xfrm>
            <a:off x="2951262" y="2852961"/>
            <a:ext cx="3059113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0" name="AutoShape 713"/>
          <p:cNvSpPr>
            <a:spLocks noChangeArrowheads="1"/>
          </p:cNvSpPr>
          <p:nvPr/>
        </p:nvSpPr>
        <p:spPr bwMode="auto">
          <a:xfrm>
            <a:off x="2590900" y="3284761"/>
            <a:ext cx="4789487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" name="WordArt 714"/>
          <p:cNvSpPr>
            <a:spLocks noChangeArrowheads="1" noChangeShapeType="1" noTextEdit="1"/>
          </p:cNvSpPr>
          <p:nvPr/>
        </p:nvSpPr>
        <p:spPr bwMode="auto">
          <a:xfrm>
            <a:off x="2951262" y="3462561"/>
            <a:ext cx="3059113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2" name="AutoShape 715"/>
          <p:cNvSpPr>
            <a:spLocks noChangeArrowheads="1"/>
          </p:cNvSpPr>
          <p:nvPr/>
        </p:nvSpPr>
        <p:spPr bwMode="auto">
          <a:xfrm>
            <a:off x="2590900" y="3897536"/>
            <a:ext cx="4789487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" name="WordArt 716"/>
          <p:cNvSpPr>
            <a:spLocks noChangeArrowheads="1" noChangeShapeType="1" noTextEdit="1"/>
          </p:cNvSpPr>
          <p:nvPr/>
        </p:nvSpPr>
        <p:spPr bwMode="auto">
          <a:xfrm>
            <a:off x="2951262" y="4075336"/>
            <a:ext cx="3059113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4" name="AutoShape 717"/>
          <p:cNvSpPr>
            <a:spLocks noChangeArrowheads="1"/>
          </p:cNvSpPr>
          <p:nvPr/>
        </p:nvSpPr>
        <p:spPr bwMode="auto">
          <a:xfrm>
            <a:off x="2590900" y="4508723"/>
            <a:ext cx="4789487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" name="WordArt 718"/>
          <p:cNvSpPr>
            <a:spLocks noChangeArrowheads="1" noChangeShapeType="1" noTextEdit="1"/>
          </p:cNvSpPr>
          <p:nvPr/>
        </p:nvSpPr>
        <p:spPr bwMode="auto">
          <a:xfrm>
            <a:off x="2951262" y="4686523"/>
            <a:ext cx="3059113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" name="AutoShape 719"/>
          <p:cNvSpPr>
            <a:spLocks noChangeArrowheads="1"/>
          </p:cNvSpPr>
          <p:nvPr/>
        </p:nvSpPr>
        <p:spPr bwMode="auto">
          <a:xfrm>
            <a:off x="2590900" y="5121498"/>
            <a:ext cx="4789487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" name="WordArt 720"/>
          <p:cNvSpPr>
            <a:spLocks noChangeArrowheads="1" noChangeShapeType="1" noTextEdit="1"/>
          </p:cNvSpPr>
          <p:nvPr/>
        </p:nvSpPr>
        <p:spPr bwMode="auto">
          <a:xfrm>
            <a:off x="2951262" y="5299298"/>
            <a:ext cx="3059113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grpSp>
        <p:nvGrpSpPr>
          <p:cNvPr id="20" name="Group 17"/>
          <p:cNvGrpSpPr>
            <a:grpSpLocks/>
          </p:cNvGrpSpPr>
          <p:nvPr/>
        </p:nvGrpSpPr>
        <p:grpSpPr bwMode="auto">
          <a:xfrm>
            <a:off x="1979712" y="1484536"/>
            <a:ext cx="465138" cy="468312"/>
            <a:chOff x="0" y="0"/>
            <a:chExt cx="1456" cy="1463"/>
          </a:xfrm>
        </p:grpSpPr>
        <p:sp>
          <p:nvSpPr>
            <p:cNvPr id="21" name="Oval 722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</a:t>
              </a:r>
            </a:p>
          </p:txBody>
        </p:sp>
        <p:sp>
          <p:nvSpPr>
            <p:cNvPr id="22" name="Oval 723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23" name="Group 20"/>
          <p:cNvGrpSpPr>
            <a:grpSpLocks/>
          </p:cNvGrpSpPr>
          <p:nvPr/>
        </p:nvGrpSpPr>
        <p:grpSpPr bwMode="auto">
          <a:xfrm>
            <a:off x="1979712" y="2097311"/>
            <a:ext cx="465138" cy="468312"/>
            <a:chOff x="0" y="0"/>
            <a:chExt cx="1456" cy="1463"/>
          </a:xfrm>
        </p:grpSpPr>
        <p:sp>
          <p:nvSpPr>
            <p:cNvPr id="24" name="Oval 725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2</a:t>
              </a:r>
            </a:p>
          </p:txBody>
        </p:sp>
        <p:sp>
          <p:nvSpPr>
            <p:cNvPr id="25" name="Oval 726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26" name="Group 23"/>
          <p:cNvGrpSpPr>
            <a:grpSpLocks/>
          </p:cNvGrpSpPr>
          <p:nvPr/>
        </p:nvGrpSpPr>
        <p:grpSpPr bwMode="auto">
          <a:xfrm>
            <a:off x="1979712" y="2708498"/>
            <a:ext cx="465138" cy="468313"/>
            <a:chOff x="0" y="0"/>
            <a:chExt cx="1456" cy="1463"/>
          </a:xfrm>
        </p:grpSpPr>
        <p:sp>
          <p:nvSpPr>
            <p:cNvPr id="27" name="Oval 728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3</a:t>
              </a:r>
            </a:p>
          </p:txBody>
        </p:sp>
        <p:sp>
          <p:nvSpPr>
            <p:cNvPr id="28" name="Oval 729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29" name="Group 26"/>
          <p:cNvGrpSpPr>
            <a:grpSpLocks/>
          </p:cNvGrpSpPr>
          <p:nvPr/>
        </p:nvGrpSpPr>
        <p:grpSpPr bwMode="auto">
          <a:xfrm>
            <a:off x="1979712" y="3321273"/>
            <a:ext cx="465138" cy="468313"/>
            <a:chOff x="0" y="0"/>
            <a:chExt cx="1456" cy="1463"/>
          </a:xfrm>
        </p:grpSpPr>
        <p:sp>
          <p:nvSpPr>
            <p:cNvPr id="30" name="Oval 731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4</a:t>
              </a:r>
            </a:p>
          </p:txBody>
        </p:sp>
        <p:sp>
          <p:nvSpPr>
            <p:cNvPr id="31" name="Oval 732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32" name="Group 29"/>
          <p:cNvGrpSpPr>
            <a:grpSpLocks/>
          </p:cNvGrpSpPr>
          <p:nvPr/>
        </p:nvGrpSpPr>
        <p:grpSpPr bwMode="auto">
          <a:xfrm>
            <a:off x="1979712" y="3932461"/>
            <a:ext cx="465138" cy="468312"/>
            <a:chOff x="0" y="0"/>
            <a:chExt cx="1456" cy="1463"/>
          </a:xfrm>
        </p:grpSpPr>
        <p:sp>
          <p:nvSpPr>
            <p:cNvPr id="33" name="Oval 734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5</a:t>
              </a:r>
            </a:p>
          </p:txBody>
        </p:sp>
        <p:sp>
          <p:nvSpPr>
            <p:cNvPr id="34" name="Oval 735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35" name="Group 32"/>
          <p:cNvGrpSpPr>
            <a:grpSpLocks/>
          </p:cNvGrpSpPr>
          <p:nvPr/>
        </p:nvGrpSpPr>
        <p:grpSpPr bwMode="auto">
          <a:xfrm>
            <a:off x="1979712" y="4545236"/>
            <a:ext cx="465138" cy="468312"/>
            <a:chOff x="0" y="0"/>
            <a:chExt cx="1456" cy="1463"/>
          </a:xfrm>
        </p:grpSpPr>
        <p:sp>
          <p:nvSpPr>
            <p:cNvPr id="36" name="Oval 737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6</a:t>
              </a:r>
            </a:p>
          </p:txBody>
        </p:sp>
        <p:sp>
          <p:nvSpPr>
            <p:cNvPr id="37" name="Oval 738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38" name="Group 35"/>
          <p:cNvGrpSpPr>
            <a:grpSpLocks/>
          </p:cNvGrpSpPr>
          <p:nvPr/>
        </p:nvGrpSpPr>
        <p:grpSpPr bwMode="auto">
          <a:xfrm>
            <a:off x="1979712" y="5156423"/>
            <a:ext cx="465138" cy="468313"/>
            <a:chOff x="0" y="0"/>
            <a:chExt cx="1456" cy="1463"/>
          </a:xfrm>
        </p:grpSpPr>
        <p:sp>
          <p:nvSpPr>
            <p:cNvPr id="39" name="Oval 740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7</a:t>
              </a:r>
            </a:p>
          </p:txBody>
        </p:sp>
        <p:sp>
          <p:nvSpPr>
            <p:cNvPr id="40" name="Oval 741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21572</TotalTime>
  <Words>190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1056</cp:revision>
  <dcterms:created xsi:type="dcterms:W3CDTF">2009-02-11T05:37:22Z</dcterms:created>
  <dcterms:modified xsi:type="dcterms:W3CDTF">2013-11-29T13:22:01Z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