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367" r:id="rId3"/>
    <p:sldId id="368" r:id="rId4"/>
    <p:sldId id="373" r:id="rId5"/>
    <p:sldId id="372" r:id="rId6"/>
    <p:sldId id="371" r:id="rId7"/>
    <p:sldId id="369" r:id="rId8"/>
    <p:sldId id="370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5" r:id="rId19"/>
    <p:sldId id="383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AutoShape 707"/>
          <p:cNvSpPr>
            <a:spLocks noChangeArrowheads="1"/>
          </p:cNvSpPr>
          <p:nvPr/>
        </p:nvSpPr>
        <p:spPr bwMode="auto">
          <a:xfrm>
            <a:off x="2734915" y="1377950"/>
            <a:ext cx="4789488" cy="541338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utoShape 708"/>
          <p:cNvSpPr>
            <a:spLocks noChangeArrowheads="1"/>
          </p:cNvSpPr>
          <p:nvPr/>
        </p:nvSpPr>
        <p:spPr bwMode="auto">
          <a:xfrm>
            <a:off x="2734915" y="1990725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AutoShape 709"/>
          <p:cNvSpPr>
            <a:spLocks noChangeArrowheads="1"/>
          </p:cNvSpPr>
          <p:nvPr/>
        </p:nvSpPr>
        <p:spPr bwMode="auto">
          <a:xfrm>
            <a:off x="2734915" y="2603500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WordArt 710"/>
          <p:cNvSpPr>
            <a:spLocks noChangeArrowheads="1" noChangeShapeType="1" noTextEdit="1"/>
          </p:cNvSpPr>
          <p:nvPr/>
        </p:nvSpPr>
        <p:spPr bwMode="auto">
          <a:xfrm>
            <a:off x="3095278" y="1557338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3" name="WordArt 711"/>
          <p:cNvSpPr>
            <a:spLocks noChangeArrowheads="1" noChangeShapeType="1" noTextEdit="1"/>
          </p:cNvSpPr>
          <p:nvPr/>
        </p:nvSpPr>
        <p:spPr bwMode="auto">
          <a:xfrm>
            <a:off x="3095278" y="217011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4" name="WordArt 712"/>
          <p:cNvSpPr>
            <a:spLocks noChangeArrowheads="1" noChangeShapeType="1" noTextEdit="1"/>
          </p:cNvSpPr>
          <p:nvPr/>
        </p:nvSpPr>
        <p:spPr bwMode="auto">
          <a:xfrm>
            <a:off x="3095278" y="2781300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5" name="AutoShape 713"/>
          <p:cNvSpPr>
            <a:spLocks noChangeArrowheads="1"/>
          </p:cNvSpPr>
          <p:nvPr/>
        </p:nvSpPr>
        <p:spPr bwMode="auto">
          <a:xfrm>
            <a:off x="2734915" y="3213100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WordArt 714"/>
          <p:cNvSpPr>
            <a:spLocks noChangeArrowheads="1" noChangeShapeType="1" noTextEdit="1"/>
          </p:cNvSpPr>
          <p:nvPr/>
        </p:nvSpPr>
        <p:spPr bwMode="auto">
          <a:xfrm>
            <a:off x="3095278" y="3390900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4" name="AutoShape 715"/>
          <p:cNvSpPr>
            <a:spLocks noChangeArrowheads="1"/>
          </p:cNvSpPr>
          <p:nvPr/>
        </p:nvSpPr>
        <p:spPr bwMode="auto">
          <a:xfrm>
            <a:off x="2734915" y="3825875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WordArt 716"/>
          <p:cNvSpPr>
            <a:spLocks noChangeArrowheads="1" noChangeShapeType="1" noTextEdit="1"/>
          </p:cNvSpPr>
          <p:nvPr/>
        </p:nvSpPr>
        <p:spPr bwMode="auto">
          <a:xfrm>
            <a:off x="3095278" y="4003675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6" name="AutoShape 717"/>
          <p:cNvSpPr>
            <a:spLocks noChangeArrowheads="1"/>
          </p:cNvSpPr>
          <p:nvPr/>
        </p:nvSpPr>
        <p:spPr bwMode="auto">
          <a:xfrm>
            <a:off x="2734915" y="4437063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WordArt 718"/>
          <p:cNvSpPr>
            <a:spLocks noChangeArrowheads="1" noChangeShapeType="1" noTextEdit="1"/>
          </p:cNvSpPr>
          <p:nvPr/>
        </p:nvSpPr>
        <p:spPr bwMode="auto">
          <a:xfrm>
            <a:off x="3095278" y="461486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8" name="AutoShape 719"/>
          <p:cNvSpPr>
            <a:spLocks noChangeArrowheads="1"/>
          </p:cNvSpPr>
          <p:nvPr/>
        </p:nvSpPr>
        <p:spPr bwMode="auto">
          <a:xfrm>
            <a:off x="2734915" y="5049838"/>
            <a:ext cx="4789488" cy="539750"/>
          </a:xfrm>
          <a:prstGeom prst="roundRect">
            <a:avLst>
              <a:gd name="adj" fmla="val 12032"/>
            </a:avLst>
          </a:prstGeom>
          <a:solidFill>
            <a:srgbClr val="808080">
              <a:alpha val="2313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WordArt 720"/>
          <p:cNvSpPr>
            <a:spLocks noChangeArrowheads="1" noChangeShapeType="1" noTextEdit="1"/>
          </p:cNvSpPr>
          <p:nvPr/>
        </p:nvSpPr>
        <p:spPr bwMode="auto">
          <a:xfrm>
            <a:off x="3095278" y="5227638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00" name="Oval 722"/>
          <p:cNvSpPr>
            <a:spLocks noChangeArrowheads="1"/>
          </p:cNvSpPr>
          <p:nvPr/>
        </p:nvSpPr>
        <p:spPr bwMode="auto">
          <a:xfrm>
            <a:off x="2123728" y="1412875"/>
            <a:ext cx="465137" cy="468313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50000">
                <a:srgbClr val="04684B"/>
              </a:gs>
              <a:gs pos="100000">
                <a:srgbClr val="057F5C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101" name="Oval 723"/>
          <p:cNvSpPr>
            <a:spLocks noChangeArrowheads="1"/>
          </p:cNvSpPr>
          <p:nvPr/>
        </p:nvSpPr>
        <p:spPr bwMode="auto">
          <a:xfrm>
            <a:off x="2288828" y="1422400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Oval 725"/>
          <p:cNvSpPr>
            <a:spLocks noChangeArrowheads="1"/>
          </p:cNvSpPr>
          <p:nvPr/>
        </p:nvSpPr>
        <p:spPr bwMode="auto">
          <a:xfrm>
            <a:off x="2123728" y="2025650"/>
            <a:ext cx="465137" cy="468313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103" name="Oval 726"/>
          <p:cNvSpPr>
            <a:spLocks noChangeArrowheads="1"/>
          </p:cNvSpPr>
          <p:nvPr/>
        </p:nvSpPr>
        <p:spPr bwMode="auto">
          <a:xfrm>
            <a:off x="2288828" y="2035175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Oval 728"/>
          <p:cNvSpPr>
            <a:spLocks noChangeArrowheads="1"/>
          </p:cNvSpPr>
          <p:nvPr/>
        </p:nvSpPr>
        <p:spPr bwMode="auto">
          <a:xfrm>
            <a:off x="2123728" y="2636838"/>
            <a:ext cx="465137" cy="468312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50000">
                <a:srgbClr val="04684B"/>
              </a:gs>
              <a:gs pos="100000">
                <a:srgbClr val="057F5C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105" name="Oval 729"/>
          <p:cNvSpPr>
            <a:spLocks noChangeArrowheads="1"/>
          </p:cNvSpPr>
          <p:nvPr/>
        </p:nvSpPr>
        <p:spPr bwMode="auto">
          <a:xfrm>
            <a:off x="2288828" y="2646363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Oval 731"/>
          <p:cNvSpPr>
            <a:spLocks noChangeArrowheads="1"/>
          </p:cNvSpPr>
          <p:nvPr/>
        </p:nvSpPr>
        <p:spPr bwMode="auto">
          <a:xfrm>
            <a:off x="2123728" y="3249613"/>
            <a:ext cx="465137" cy="468312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4</a:t>
            </a:r>
          </a:p>
        </p:txBody>
      </p:sp>
      <p:sp>
        <p:nvSpPr>
          <p:cNvPr id="107" name="Oval 732"/>
          <p:cNvSpPr>
            <a:spLocks noChangeArrowheads="1"/>
          </p:cNvSpPr>
          <p:nvPr/>
        </p:nvSpPr>
        <p:spPr bwMode="auto">
          <a:xfrm>
            <a:off x="2288828" y="3259138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Oval 734"/>
          <p:cNvSpPr>
            <a:spLocks noChangeArrowheads="1"/>
          </p:cNvSpPr>
          <p:nvPr/>
        </p:nvSpPr>
        <p:spPr bwMode="auto">
          <a:xfrm>
            <a:off x="2123728" y="3860800"/>
            <a:ext cx="465137" cy="468313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50000">
                <a:srgbClr val="04684B"/>
              </a:gs>
              <a:gs pos="100000">
                <a:srgbClr val="057F5C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109" name="Oval 735"/>
          <p:cNvSpPr>
            <a:spLocks noChangeArrowheads="1"/>
          </p:cNvSpPr>
          <p:nvPr/>
        </p:nvSpPr>
        <p:spPr bwMode="auto">
          <a:xfrm>
            <a:off x="2288828" y="3870325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Oval 737"/>
          <p:cNvSpPr>
            <a:spLocks noChangeArrowheads="1"/>
          </p:cNvSpPr>
          <p:nvPr/>
        </p:nvSpPr>
        <p:spPr bwMode="auto">
          <a:xfrm>
            <a:off x="2123728" y="4473575"/>
            <a:ext cx="465137" cy="468313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6</a:t>
            </a:r>
          </a:p>
        </p:txBody>
      </p:sp>
      <p:sp>
        <p:nvSpPr>
          <p:cNvPr id="111" name="Oval 738"/>
          <p:cNvSpPr>
            <a:spLocks noChangeArrowheads="1"/>
          </p:cNvSpPr>
          <p:nvPr/>
        </p:nvSpPr>
        <p:spPr bwMode="auto">
          <a:xfrm>
            <a:off x="2288828" y="4483100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Oval 740"/>
          <p:cNvSpPr>
            <a:spLocks noChangeArrowheads="1"/>
          </p:cNvSpPr>
          <p:nvPr/>
        </p:nvSpPr>
        <p:spPr bwMode="auto">
          <a:xfrm>
            <a:off x="2123728" y="5084763"/>
            <a:ext cx="465137" cy="468312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50000">
                <a:srgbClr val="04684B"/>
              </a:gs>
              <a:gs pos="100000">
                <a:srgbClr val="057F5C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113" name="Oval 741"/>
          <p:cNvSpPr>
            <a:spLocks noChangeArrowheads="1"/>
          </p:cNvSpPr>
          <p:nvPr/>
        </p:nvSpPr>
        <p:spPr bwMode="auto">
          <a:xfrm>
            <a:off x="2288828" y="5094288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AutoShape 670"/>
          <p:cNvSpPr>
            <a:spLocks noChangeArrowheads="1"/>
          </p:cNvSpPr>
          <p:nvPr/>
        </p:nvSpPr>
        <p:spPr bwMode="auto">
          <a:xfrm>
            <a:off x="323850" y="4400550"/>
            <a:ext cx="8496300" cy="1728788"/>
          </a:xfrm>
          <a:prstGeom prst="roundRect">
            <a:avLst>
              <a:gd name="adj" fmla="val 10139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AutoShape 671"/>
          <p:cNvSpPr>
            <a:spLocks noChangeArrowheads="1"/>
          </p:cNvSpPr>
          <p:nvPr/>
        </p:nvSpPr>
        <p:spPr bwMode="auto">
          <a:xfrm>
            <a:off x="323850" y="1482725"/>
            <a:ext cx="8496300" cy="2881313"/>
          </a:xfrm>
          <a:prstGeom prst="roundRect">
            <a:avLst>
              <a:gd name="adj" fmla="val 6444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672"/>
          <p:cNvSpPr>
            <a:spLocks noChangeArrowheads="1"/>
          </p:cNvSpPr>
          <p:nvPr/>
        </p:nvSpPr>
        <p:spPr bwMode="auto">
          <a:xfrm>
            <a:off x="1546225" y="1268413"/>
            <a:ext cx="6086475" cy="395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08080"/>
              </a:gs>
              <a:gs pos="100000">
                <a:srgbClr val="69696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81" name="AutoShape 673"/>
          <p:cNvSpPr>
            <a:spLocks noChangeArrowheads="1"/>
          </p:cNvSpPr>
          <p:nvPr/>
        </p:nvSpPr>
        <p:spPr bwMode="auto">
          <a:xfrm>
            <a:off x="576263" y="1808163"/>
            <a:ext cx="3924300" cy="2411412"/>
          </a:xfrm>
          <a:prstGeom prst="roundRect">
            <a:avLst>
              <a:gd name="adj" fmla="val 6963"/>
            </a:avLst>
          </a:prstGeom>
          <a:gradFill rotWithShape="1">
            <a:gsLst>
              <a:gs pos="0">
                <a:srgbClr val="94B00E"/>
              </a:gs>
              <a:gs pos="100000">
                <a:srgbClr val="B5D7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674"/>
          <p:cNvSpPr>
            <a:spLocks noChangeArrowheads="1"/>
          </p:cNvSpPr>
          <p:nvPr/>
        </p:nvSpPr>
        <p:spPr bwMode="auto">
          <a:xfrm>
            <a:off x="4643438" y="1808163"/>
            <a:ext cx="3924300" cy="2411412"/>
          </a:xfrm>
          <a:prstGeom prst="roundRect">
            <a:avLst>
              <a:gd name="adj" fmla="val 6134"/>
            </a:avLst>
          </a:prstGeom>
          <a:gradFill rotWithShape="1">
            <a:gsLst>
              <a:gs pos="0">
                <a:srgbClr val="04684B"/>
              </a:gs>
              <a:gs pos="100000">
                <a:srgbClr val="057F5C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675"/>
          <p:cNvSpPr>
            <a:spLocks noChangeArrowheads="1"/>
          </p:cNvSpPr>
          <p:nvPr/>
        </p:nvSpPr>
        <p:spPr bwMode="auto">
          <a:xfrm>
            <a:off x="684213" y="1916113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AutoShape 676"/>
          <p:cNvSpPr>
            <a:spLocks noChangeArrowheads="1"/>
          </p:cNvSpPr>
          <p:nvPr/>
        </p:nvSpPr>
        <p:spPr bwMode="auto">
          <a:xfrm>
            <a:off x="4751388" y="1916113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AutoShape 677"/>
          <p:cNvSpPr>
            <a:spLocks noChangeArrowheads="1"/>
          </p:cNvSpPr>
          <p:nvPr/>
        </p:nvSpPr>
        <p:spPr bwMode="auto">
          <a:xfrm>
            <a:off x="576263" y="4545013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678"/>
          <p:cNvSpPr>
            <a:spLocks noChangeArrowheads="1"/>
          </p:cNvSpPr>
          <p:nvPr/>
        </p:nvSpPr>
        <p:spPr bwMode="auto">
          <a:xfrm>
            <a:off x="647700" y="4616450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FFFF99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679"/>
          <p:cNvSpPr>
            <a:spLocks noChangeArrowheads="1"/>
          </p:cNvSpPr>
          <p:nvPr/>
        </p:nvSpPr>
        <p:spPr bwMode="auto">
          <a:xfrm>
            <a:off x="4643438" y="4545013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AutoShape 680"/>
          <p:cNvSpPr>
            <a:spLocks noChangeArrowheads="1"/>
          </p:cNvSpPr>
          <p:nvPr/>
        </p:nvSpPr>
        <p:spPr bwMode="auto">
          <a:xfrm>
            <a:off x="4714875" y="4616450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FFFF99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WordArt 681"/>
          <p:cNvSpPr>
            <a:spLocks noChangeArrowheads="1" noChangeShapeType="1" noTextEdit="1"/>
          </p:cNvSpPr>
          <p:nvPr/>
        </p:nvSpPr>
        <p:spPr bwMode="auto">
          <a:xfrm>
            <a:off x="3779838" y="1374775"/>
            <a:ext cx="1584325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0" name="WordArt 682"/>
          <p:cNvSpPr>
            <a:spLocks noChangeArrowheads="1" noChangeShapeType="1" noTextEdit="1"/>
          </p:cNvSpPr>
          <p:nvPr/>
        </p:nvSpPr>
        <p:spPr bwMode="auto">
          <a:xfrm>
            <a:off x="1763713" y="3751263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1" name="WordArt 683"/>
          <p:cNvSpPr>
            <a:spLocks noChangeArrowheads="1" noChangeShapeType="1" noTextEdit="1"/>
          </p:cNvSpPr>
          <p:nvPr/>
        </p:nvSpPr>
        <p:spPr bwMode="auto">
          <a:xfrm>
            <a:off x="5867400" y="3751263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2" name="WordArt 684"/>
          <p:cNvSpPr>
            <a:spLocks noChangeArrowheads="1" noChangeShapeType="1" noTextEdit="1"/>
          </p:cNvSpPr>
          <p:nvPr/>
        </p:nvSpPr>
        <p:spPr bwMode="auto">
          <a:xfrm>
            <a:off x="1763713" y="2600325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b="1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3" name="WordArt 685"/>
          <p:cNvSpPr>
            <a:spLocks noChangeArrowheads="1" noChangeShapeType="1" noTextEdit="1"/>
          </p:cNvSpPr>
          <p:nvPr/>
        </p:nvSpPr>
        <p:spPr bwMode="auto">
          <a:xfrm>
            <a:off x="5867400" y="2600325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b="1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4" name="WordArt 686"/>
          <p:cNvSpPr>
            <a:spLocks noChangeArrowheads="1" noChangeShapeType="1" noTextEdit="1"/>
          </p:cNvSpPr>
          <p:nvPr/>
        </p:nvSpPr>
        <p:spPr bwMode="auto">
          <a:xfrm>
            <a:off x="1692275" y="4687888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5" name="WordArt 687"/>
          <p:cNvSpPr>
            <a:spLocks noChangeArrowheads="1" noChangeShapeType="1" noTextEdit="1"/>
          </p:cNvSpPr>
          <p:nvPr/>
        </p:nvSpPr>
        <p:spPr bwMode="auto">
          <a:xfrm>
            <a:off x="5940425" y="4687888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6" name="WordArt 688"/>
          <p:cNvSpPr>
            <a:spLocks noChangeArrowheads="1" noChangeShapeType="1" noTextEdit="1"/>
          </p:cNvSpPr>
          <p:nvPr/>
        </p:nvSpPr>
        <p:spPr bwMode="auto">
          <a:xfrm>
            <a:off x="1835150" y="5113338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b="1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7" name="WordArt 689"/>
          <p:cNvSpPr>
            <a:spLocks noChangeArrowheads="1" noChangeShapeType="1" noTextEdit="1"/>
          </p:cNvSpPr>
          <p:nvPr/>
        </p:nvSpPr>
        <p:spPr bwMode="auto">
          <a:xfrm>
            <a:off x="5940425" y="5113338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b="1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947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AutoShape 207"/>
          <p:cNvSpPr>
            <a:spLocks noChangeArrowheads="1"/>
          </p:cNvSpPr>
          <p:nvPr/>
        </p:nvSpPr>
        <p:spPr bwMode="auto">
          <a:xfrm>
            <a:off x="2411413" y="1412875"/>
            <a:ext cx="6337300" cy="4392613"/>
          </a:xfrm>
          <a:prstGeom prst="roundRect">
            <a:avLst>
              <a:gd name="adj" fmla="val 4171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AutoShape 217"/>
          <p:cNvSpPr>
            <a:spLocks noChangeArrowheads="1"/>
          </p:cNvSpPr>
          <p:nvPr/>
        </p:nvSpPr>
        <p:spPr bwMode="auto">
          <a:xfrm>
            <a:off x="2624138" y="435292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6" name="AutoShape 218"/>
          <p:cNvSpPr>
            <a:spLocks noChangeArrowheads="1"/>
          </p:cNvSpPr>
          <p:nvPr/>
        </p:nvSpPr>
        <p:spPr bwMode="auto">
          <a:xfrm>
            <a:off x="2720975" y="539432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213"/>
          <p:cNvSpPr>
            <a:spLocks noChangeArrowheads="1"/>
          </p:cNvSpPr>
          <p:nvPr/>
        </p:nvSpPr>
        <p:spPr bwMode="auto">
          <a:xfrm>
            <a:off x="2767013" y="328612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AutoShape 181"/>
          <p:cNvSpPr>
            <a:spLocks noChangeArrowheads="1"/>
          </p:cNvSpPr>
          <p:nvPr/>
        </p:nvSpPr>
        <p:spPr bwMode="auto">
          <a:xfrm>
            <a:off x="2520950" y="486886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AutoShape 182"/>
          <p:cNvSpPr>
            <a:spLocks noChangeArrowheads="1"/>
          </p:cNvSpPr>
          <p:nvPr/>
        </p:nvSpPr>
        <p:spPr bwMode="auto">
          <a:xfrm>
            <a:off x="2520950" y="270986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AutoShape 183"/>
          <p:cNvSpPr>
            <a:spLocks noChangeArrowheads="1"/>
          </p:cNvSpPr>
          <p:nvPr/>
        </p:nvSpPr>
        <p:spPr bwMode="auto">
          <a:xfrm>
            <a:off x="2520950" y="378936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1" name="AutoShape 202"/>
          <p:cNvSpPr>
            <a:spLocks noChangeArrowheads="1"/>
          </p:cNvSpPr>
          <p:nvPr/>
        </p:nvSpPr>
        <p:spPr bwMode="auto">
          <a:xfrm>
            <a:off x="2762250" y="4984750"/>
            <a:ext cx="5689600" cy="490538"/>
          </a:xfrm>
          <a:prstGeom prst="roundRect">
            <a:avLst>
              <a:gd name="adj" fmla="val 50000"/>
            </a:avLst>
          </a:prstGeom>
          <a:solidFill>
            <a:srgbClr val="FFFFFF">
              <a:alpha val="45882"/>
            </a:srgbClr>
          </a:soli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2" name="AutoShape 203"/>
          <p:cNvSpPr>
            <a:spLocks noChangeArrowheads="1"/>
          </p:cNvSpPr>
          <p:nvPr/>
        </p:nvSpPr>
        <p:spPr bwMode="auto">
          <a:xfrm>
            <a:off x="2762250" y="282416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45882"/>
            </a:srgbClr>
          </a:soli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AutoShape 204"/>
          <p:cNvSpPr>
            <a:spLocks noChangeArrowheads="1"/>
          </p:cNvSpPr>
          <p:nvPr/>
        </p:nvSpPr>
        <p:spPr bwMode="auto">
          <a:xfrm>
            <a:off x="2762250" y="390366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69019"/>
            </a:srgbClr>
          </a:soli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4" name="AutoShape 132"/>
          <p:cNvSpPr>
            <a:spLocks noChangeArrowheads="1"/>
          </p:cNvSpPr>
          <p:nvPr/>
        </p:nvSpPr>
        <p:spPr bwMode="auto">
          <a:xfrm>
            <a:off x="323850" y="1341438"/>
            <a:ext cx="2016125" cy="4608512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rgbClr val="808080">
                  <a:alpha val="50000"/>
                </a:srgbClr>
              </a:gs>
              <a:gs pos="100000">
                <a:srgbClr val="3B3B3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5" name="Oval 148"/>
          <p:cNvSpPr>
            <a:spLocks noChangeArrowheads="1"/>
          </p:cNvSpPr>
          <p:nvPr/>
        </p:nvSpPr>
        <p:spPr bwMode="auto">
          <a:xfrm>
            <a:off x="865188" y="4776788"/>
            <a:ext cx="903287" cy="906462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46" name="Oval 149"/>
          <p:cNvSpPr>
            <a:spLocks noChangeArrowheads="1"/>
          </p:cNvSpPr>
          <p:nvPr/>
        </p:nvSpPr>
        <p:spPr bwMode="auto">
          <a:xfrm>
            <a:off x="1184275" y="4795838"/>
            <a:ext cx="241300" cy="2413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7" name="Oval 150"/>
          <p:cNvSpPr>
            <a:spLocks noChangeArrowheads="1"/>
          </p:cNvSpPr>
          <p:nvPr/>
        </p:nvSpPr>
        <p:spPr bwMode="auto">
          <a:xfrm>
            <a:off x="865188" y="3695700"/>
            <a:ext cx="903287" cy="906463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48" name="Oval 151"/>
          <p:cNvSpPr>
            <a:spLocks noChangeArrowheads="1"/>
          </p:cNvSpPr>
          <p:nvPr/>
        </p:nvSpPr>
        <p:spPr bwMode="auto">
          <a:xfrm>
            <a:off x="1184275" y="3714750"/>
            <a:ext cx="241300" cy="2413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Oval 152"/>
          <p:cNvSpPr>
            <a:spLocks noChangeArrowheads="1"/>
          </p:cNvSpPr>
          <p:nvPr/>
        </p:nvSpPr>
        <p:spPr bwMode="auto">
          <a:xfrm>
            <a:off x="865188" y="2616200"/>
            <a:ext cx="903287" cy="906463"/>
          </a:xfrm>
          <a:prstGeom prst="ellipse">
            <a:avLst/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50" name="Oval 153"/>
          <p:cNvSpPr>
            <a:spLocks noChangeArrowheads="1"/>
          </p:cNvSpPr>
          <p:nvPr/>
        </p:nvSpPr>
        <p:spPr bwMode="auto">
          <a:xfrm>
            <a:off x="1184275" y="2635250"/>
            <a:ext cx="241300" cy="2413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1" name="Line 186"/>
          <p:cNvSpPr>
            <a:spLocks noChangeShapeType="1"/>
          </p:cNvSpPr>
          <p:nvPr/>
        </p:nvSpPr>
        <p:spPr bwMode="auto">
          <a:xfrm flipH="1">
            <a:off x="1847850" y="3068638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2" name="Line 187"/>
          <p:cNvSpPr>
            <a:spLocks noChangeShapeType="1"/>
          </p:cNvSpPr>
          <p:nvPr/>
        </p:nvSpPr>
        <p:spPr bwMode="auto">
          <a:xfrm flipH="1">
            <a:off x="1847850" y="4149725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3" name="Line 188"/>
          <p:cNvSpPr>
            <a:spLocks noChangeShapeType="1"/>
          </p:cNvSpPr>
          <p:nvPr/>
        </p:nvSpPr>
        <p:spPr bwMode="auto">
          <a:xfrm flipH="1">
            <a:off x="1847850" y="5229225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54" name="Group 23"/>
          <p:cNvGrpSpPr>
            <a:grpSpLocks/>
          </p:cNvGrpSpPr>
          <p:nvPr/>
        </p:nvGrpSpPr>
        <p:grpSpPr bwMode="auto">
          <a:xfrm>
            <a:off x="911225" y="2932113"/>
            <a:ext cx="792163" cy="276225"/>
            <a:chOff x="0" y="0"/>
            <a:chExt cx="728" cy="265"/>
          </a:xfrm>
        </p:grpSpPr>
        <p:sp>
          <p:nvSpPr>
            <p:cNvPr id="155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6" name="WordArt 19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57" name="Group 26"/>
          <p:cNvGrpSpPr>
            <a:grpSpLocks/>
          </p:cNvGrpSpPr>
          <p:nvPr/>
        </p:nvGrpSpPr>
        <p:grpSpPr bwMode="auto">
          <a:xfrm>
            <a:off x="911225" y="4011613"/>
            <a:ext cx="792163" cy="276225"/>
            <a:chOff x="0" y="0"/>
            <a:chExt cx="728" cy="265"/>
          </a:xfrm>
        </p:grpSpPr>
        <p:sp>
          <p:nvSpPr>
            <p:cNvPr id="158" name="WordArt 19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19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60" name="Group 29"/>
          <p:cNvGrpSpPr>
            <a:grpSpLocks/>
          </p:cNvGrpSpPr>
          <p:nvPr/>
        </p:nvGrpSpPr>
        <p:grpSpPr bwMode="auto">
          <a:xfrm>
            <a:off x="911225" y="5092700"/>
            <a:ext cx="792163" cy="276225"/>
            <a:chOff x="0" y="0"/>
            <a:chExt cx="728" cy="265"/>
          </a:xfrm>
        </p:grpSpPr>
        <p:sp>
          <p:nvSpPr>
            <p:cNvPr id="161" name="WordArt 19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2" name="WordArt 19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63" name="WordArt 201"/>
          <p:cNvSpPr>
            <a:spLocks noChangeArrowheads="1" noChangeShapeType="1" noTextEdit="1"/>
          </p:cNvSpPr>
          <p:nvPr/>
        </p:nvSpPr>
        <p:spPr bwMode="auto">
          <a:xfrm>
            <a:off x="3314700" y="298767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4" name="WordArt 205"/>
          <p:cNvSpPr>
            <a:spLocks noChangeArrowheads="1" noChangeShapeType="1" noTextEdit="1"/>
          </p:cNvSpPr>
          <p:nvPr/>
        </p:nvSpPr>
        <p:spPr bwMode="auto">
          <a:xfrm>
            <a:off x="3313113" y="406717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5" name="WordArt 206"/>
          <p:cNvSpPr>
            <a:spLocks noChangeArrowheads="1" noChangeShapeType="1" noTextEdit="1"/>
          </p:cNvSpPr>
          <p:nvPr/>
        </p:nvSpPr>
        <p:spPr bwMode="auto">
          <a:xfrm>
            <a:off x="3311525" y="514826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6" name="AutoShape 208"/>
          <p:cNvSpPr>
            <a:spLocks noChangeArrowheads="1"/>
          </p:cNvSpPr>
          <p:nvPr/>
        </p:nvSpPr>
        <p:spPr bwMode="auto">
          <a:xfrm>
            <a:off x="2601913" y="1570038"/>
            <a:ext cx="5976937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67" name="Group 36"/>
          <p:cNvGrpSpPr>
            <a:grpSpLocks/>
          </p:cNvGrpSpPr>
          <p:nvPr/>
        </p:nvGrpSpPr>
        <p:grpSpPr bwMode="auto">
          <a:xfrm>
            <a:off x="4572000" y="1785938"/>
            <a:ext cx="2089150" cy="431800"/>
            <a:chOff x="0" y="0"/>
            <a:chExt cx="1316" cy="272"/>
          </a:xfrm>
        </p:grpSpPr>
        <p:sp>
          <p:nvSpPr>
            <p:cNvPr id="168" name="WordArt 210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9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000000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kern="10" spc="-4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57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20"/>
          <p:cNvSpPr>
            <a:spLocks noChangeArrowheads="1"/>
          </p:cNvSpPr>
          <p:nvPr/>
        </p:nvSpPr>
        <p:spPr bwMode="auto">
          <a:xfrm>
            <a:off x="784225" y="2457798"/>
            <a:ext cx="2376488" cy="2124075"/>
          </a:xfrm>
          <a:prstGeom prst="rect">
            <a:avLst/>
          </a:prstGeom>
          <a:solidFill>
            <a:srgbClr val="969696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Oval 21"/>
          <p:cNvSpPr>
            <a:spLocks noChangeArrowheads="1"/>
          </p:cNvSpPr>
          <p:nvPr/>
        </p:nvSpPr>
        <p:spPr bwMode="auto">
          <a:xfrm>
            <a:off x="755650" y="1268760"/>
            <a:ext cx="2376488" cy="2376488"/>
          </a:xfrm>
          <a:prstGeom prst="ellipse">
            <a:avLst/>
          </a:prstGeom>
          <a:gradFill rotWithShape="1">
            <a:gsLst>
              <a:gs pos="0">
                <a:srgbClr val="77B9A6"/>
              </a:gs>
              <a:gs pos="100000">
                <a:srgbClr val="057F5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Freeform 22"/>
          <p:cNvSpPr>
            <a:spLocks/>
          </p:cNvSpPr>
          <p:nvPr/>
        </p:nvSpPr>
        <p:spPr bwMode="auto">
          <a:xfrm>
            <a:off x="779463" y="4878735"/>
            <a:ext cx="2386012" cy="931863"/>
          </a:xfrm>
          <a:custGeom>
            <a:avLst/>
            <a:gdLst>
              <a:gd name="T0" fmla="*/ 2386012 w 1005"/>
              <a:gd name="T1" fmla="*/ 621654 h 754"/>
              <a:gd name="T2" fmla="*/ 2378890 w 1005"/>
              <a:gd name="T3" fmla="*/ 652551 h 754"/>
              <a:gd name="T4" fmla="*/ 2362271 w 1005"/>
              <a:gd name="T5" fmla="*/ 684684 h 754"/>
              <a:gd name="T6" fmla="*/ 2331407 w 1005"/>
              <a:gd name="T7" fmla="*/ 714346 h 754"/>
              <a:gd name="T8" fmla="*/ 2291046 w 1005"/>
              <a:gd name="T9" fmla="*/ 741536 h 754"/>
              <a:gd name="T10" fmla="*/ 2241189 w 1005"/>
              <a:gd name="T11" fmla="*/ 769961 h 754"/>
              <a:gd name="T12" fmla="*/ 2181836 w 1005"/>
              <a:gd name="T13" fmla="*/ 794679 h 754"/>
              <a:gd name="T14" fmla="*/ 2037013 w 1005"/>
              <a:gd name="T15" fmla="*/ 841643 h 754"/>
              <a:gd name="T16" fmla="*/ 1858953 w 1005"/>
              <a:gd name="T17" fmla="*/ 879956 h 754"/>
              <a:gd name="T18" fmla="*/ 1659525 w 1005"/>
              <a:gd name="T19" fmla="*/ 907145 h 754"/>
              <a:gd name="T20" fmla="*/ 1433981 w 1005"/>
              <a:gd name="T21" fmla="*/ 924448 h 754"/>
              <a:gd name="T22" fmla="*/ 1194193 w 1005"/>
              <a:gd name="T23" fmla="*/ 931863 h 754"/>
              <a:gd name="T24" fmla="*/ 1070738 w 1005"/>
              <a:gd name="T25" fmla="*/ 929391 h 754"/>
              <a:gd name="T26" fmla="*/ 840446 w 1005"/>
              <a:gd name="T27" fmla="*/ 918268 h 754"/>
              <a:gd name="T28" fmla="*/ 624399 w 1005"/>
              <a:gd name="T29" fmla="*/ 893550 h 754"/>
              <a:gd name="T30" fmla="*/ 434468 w 1005"/>
              <a:gd name="T31" fmla="*/ 860181 h 754"/>
              <a:gd name="T32" fmla="*/ 273026 w 1005"/>
              <a:gd name="T33" fmla="*/ 818161 h 754"/>
              <a:gd name="T34" fmla="*/ 173312 w 1005"/>
              <a:gd name="T35" fmla="*/ 782320 h 754"/>
              <a:gd name="T36" fmla="*/ 121081 w 1005"/>
              <a:gd name="T37" fmla="*/ 756366 h 754"/>
              <a:gd name="T38" fmla="*/ 73598 w 1005"/>
              <a:gd name="T39" fmla="*/ 727941 h 754"/>
              <a:gd name="T40" fmla="*/ 40360 w 1005"/>
              <a:gd name="T41" fmla="*/ 698279 h 754"/>
              <a:gd name="T42" fmla="*/ 16619 w 1005"/>
              <a:gd name="T43" fmla="*/ 668618 h 754"/>
              <a:gd name="T44" fmla="*/ 2374 w 1005"/>
              <a:gd name="T45" fmla="*/ 637721 h 754"/>
              <a:gd name="T46" fmla="*/ 0 w 1005"/>
              <a:gd name="T47" fmla="*/ 311445 h 754"/>
              <a:gd name="T48" fmla="*/ 2374 w 1005"/>
              <a:gd name="T49" fmla="*/ 294142 h 754"/>
              <a:gd name="T50" fmla="*/ 16619 w 1005"/>
              <a:gd name="T51" fmla="*/ 263245 h 754"/>
              <a:gd name="T52" fmla="*/ 40360 w 1005"/>
              <a:gd name="T53" fmla="*/ 233584 h 754"/>
              <a:gd name="T54" fmla="*/ 73598 w 1005"/>
              <a:gd name="T55" fmla="*/ 203922 h 754"/>
              <a:gd name="T56" fmla="*/ 121081 w 1005"/>
              <a:gd name="T57" fmla="*/ 175497 h 754"/>
              <a:gd name="T58" fmla="*/ 173312 w 1005"/>
              <a:gd name="T59" fmla="*/ 149543 h 754"/>
              <a:gd name="T60" fmla="*/ 273026 w 1005"/>
              <a:gd name="T61" fmla="*/ 112466 h 754"/>
              <a:gd name="T62" fmla="*/ 434468 w 1005"/>
              <a:gd name="T63" fmla="*/ 71682 h 754"/>
              <a:gd name="T64" fmla="*/ 624399 w 1005"/>
              <a:gd name="T65" fmla="*/ 38313 h 754"/>
              <a:gd name="T66" fmla="*/ 840446 w 1005"/>
              <a:gd name="T67" fmla="*/ 13595 h 754"/>
              <a:gd name="T68" fmla="*/ 1070738 w 1005"/>
              <a:gd name="T69" fmla="*/ 1236 h 754"/>
              <a:gd name="T70" fmla="*/ 1194193 w 1005"/>
              <a:gd name="T71" fmla="*/ 0 h 754"/>
              <a:gd name="T72" fmla="*/ 1433981 w 1005"/>
              <a:gd name="T73" fmla="*/ 6179 h 754"/>
              <a:gd name="T74" fmla="*/ 1659525 w 1005"/>
              <a:gd name="T75" fmla="*/ 24718 h 754"/>
              <a:gd name="T76" fmla="*/ 1858953 w 1005"/>
              <a:gd name="T77" fmla="*/ 54379 h 754"/>
              <a:gd name="T78" fmla="*/ 2037013 w 1005"/>
              <a:gd name="T79" fmla="*/ 92692 h 754"/>
              <a:gd name="T80" fmla="*/ 2181836 w 1005"/>
              <a:gd name="T81" fmla="*/ 137184 h 754"/>
              <a:gd name="T82" fmla="*/ 2241189 w 1005"/>
              <a:gd name="T83" fmla="*/ 163138 h 754"/>
              <a:gd name="T84" fmla="*/ 2291046 w 1005"/>
              <a:gd name="T85" fmla="*/ 189092 h 754"/>
              <a:gd name="T86" fmla="*/ 2331407 w 1005"/>
              <a:gd name="T87" fmla="*/ 218753 h 754"/>
              <a:gd name="T88" fmla="*/ 2362271 w 1005"/>
              <a:gd name="T89" fmla="*/ 248414 h 754"/>
              <a:gd name="T90" fmla="*/ 2378890 w 1005"/>
              <a:gd name="T91" fmla="*/ 278076 h 754"/>
              <a:gd name="T92" fmla="*/ 2386012 w 1005"/>
              <a:gd name="T93" fmla="*/ 311445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B5D711"/>
              </a:gs>
              <a:gs pos="100000">
                <a:srgbClr val="475407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Freeform 23"/>
          <p:cNvSpPr>
            <a:spLocks/>
          </p:cNvSpPr>
          <p:nvPr/>
        </p:nvSpPr>
        <p:spPr bwMode="auto">
          <a:xfrm>
            <a:off x="779463" y="4878735"/>
            <a:ext cx="2386012" cy="620713"/>
          </a:xfrm>
          <a:custGeom>
            <a:avLst/>
            <a:gdLst>
              <a:gd name="T0" fmla="*/ 2386012 w 1005"/>
              <a:gd name="T1" fmla="*/ 310974 h 503"/>
              <a:gd name="T2" fmla="*/ 2378890 w 1005"/>
              <a:gd name="T3" fmla="*/ 341824 h 503"/>
              <a:gd name="T4" fmla="*/ 2362271 w 1005"/>
              <a:gd name="T5" fmla="*/ 371441 h 503"/>
              <a:gd name="T6" fmla="*/ 2331407 w 1005"/>
              <a:gd name="T7" fmla="*/ 403525 h 503"/>
              <a:gd name="T8" fmla="*/ 2291046 w 1005"/>
              <a:gd name="T9" fmla="*/ 430674 h 503"/>
              <a:gd name="T10" fmla="*/ 2241189 w 1005"/>
              <a:gd name="T11" fmla="*/ 459056 h 503"/>
              <a:gd name="T12" fmla="*/ 2181836 w 1005"/>
              <a:gd name="T13" fmla="*/ 483737 h 503"/>
              <a:gd name="T14" fmla="*/ 2037013 w 1005"/>
              <a:gd name="T15" fmla="*/ 530629 h 503"/>
              <a:gd name="T16" fmla="*/ 1858953 w 1005"/>
              <a:gd name="T17" fmla="*/ 566416 h 503"/>
              <a:gd name="T18" fmla="*/ 1659525 w 1005"/>
              <a:gd name="T19" fmla="*/ 596033 h 503"/>
              <a:gd name="T20" fmla="*/ 1433981 w 1005"/>
              <a:gd name="T21" fmla="*/ 613309 h 503"/>
              <a:gd name="T22" fmla="*/ 1194193 w 1005"/>
              <a:gd name="T23" fmla="*/ 620713 h 503"/>
              <a:gd name="T24" fmla="*/ 1070738 w 1005"/>
              <a:gd name="T25" fmla="*/ 619479 h 503"/>
              <a:gd name="T26" fmla="*/ 840446 w 1005"/>
              <a:gd name="T27" fmla="*/ 607139 h 503"/>
              <a:gd name="T28" fmla="*/ 624399 w 1005"/>
              <a:gd name="T29" fmla="*/ 582458 h 503"/>
              <a:gd name="T30" fmla="*/ 434468 w 1005"/>
              <a:gd name="T31" fmla="*/ 549140 h 503"/>
              <a:gd name="T32" fmla="*/ 273026 w 1005"/>
              <a:gd name="T33" fmla="*/ 507183 h 503"/>
              <a:gd name="T34" fmla="*/ 173312 w 1005"/>
              <a:gd name="T35" fmla="*/ 471396 h 503"/>
              <a:gd name="T36" fmla="*/ 121081 w 1005"/>
              <a:gd name="T37" fmla="*/ 445482 h 503"/>
              <a:gd name="T38" fmla="*/ 73598 w 1005"/>
              <a:gd name="T39" fmla="*/ 417099 h 503"/>
              <a:gd name="T40" fmla="*/ 40360 w 1005"/>
              <a:gd name="T41" fmla="*/ 387483 h 503"/>
              <a:gd name="T42" fmla="*/ 16619 w 1005"/>
              <a:gd name="T43" fmla="*/ 357866 h 503"/>
              <a:gd name="T44" fmla="*/ 2374 w 1005"/>
              <a:gd name="T45" fmla="*/ 327016 h 503"/>
              <a:gd name="T46" fmla="*/ 0 w 1005"/>
              <a:gd name="T47" fmla="*/ 310974 h 503"/>
              <a:gd name="T48" fmla="*/ 7122 w 1005"/>
              <a:gd name="T49" fmla="*/ 277655 h 503"/>
              <a:gd name="T50" fmla="*/ 26116 w 1005"/>
              <a:gd name="T51" fmla="*/ 248038 h 503"/>
              <a:gd name="T52" fmla="*/ 52231 w 1005"/>
              <a:gd name="T53" fmla="*/ 218422 h 503"/>
              <a:gd name="T54" fmla="*/ 92592 w 1005"/>
              <a:gd name="T55" fmla="*/ 188805 h 503"/>
              <a:gd name="T56" fmla="*/ 142448 w 1005"/>
              <a:gd name="T57" fmla="*/ 162891 h 503"/>
              <a:gd name="T58" fmla="*/ 204176 w 1005"/>
              <a:gd name="T59" fmla="*/ 136976 h 503"/>
              <a:gd name="T60" fmla="*/ 351373 w 1005"/>
              <a:gd name="T61" fmla="*/ 92552 h 503"/>
              <a:gd name="T62" fmla="*/ 529434 w 1005"/>
              <a:gd name="T63" fmla="*/ 54297 h 503"/>
              <a:gd name="T64" fmla="*/ 728861 w 1005"/>
              <a:gd name="T65" fmla="*/ 24680 h 503"/>
              <a:gd name="T66" fmla="*/ 954405 w 1005"/>
              <a:gd name="T67" fmla="*/ 6170 h 503"/>
              <a:gd name="T68" fmla="*/ 1194193 w 1005"/>
              <a:gd name="T69" fmla="*/ 0 h 503"/>
              <a:gd name="T70" fmla="*/ 1315274 w 1005"/>
              <a:gd name="T71" fmla="*/ 1234 h 503"/>
              <a:gd name="T72" fmla="*/ 1547940 w 1005"/>
              <a:gd name="T73" fmla="*/ 13574 h 503"/>
              <a:gd name="T74" fmla="*/ 1763987 w 1005"/>
              <a:gd name="T75" fmla="*/ 38255 h 503"/>
              <a:gd name="T76" fmla="*/ 1951544 w 1005"/>
              <a:gd name="T77" fmla="*/ 71573 h 503"/>
              <a:gd name="T78" fmla="*/ 2115360 w 1005"/>
              <a:gd name="T79" fmla="*/ 112296 h 503"/>
              <a:gd name="T80" fmla="*/ 2215074 w 1005"/>
              <a:gd name="T81" fmla="*/ 149317 h 503"/>
              <a:gd name="T82" fmla="*/ 2267305 w 1005"/>
              <a:gd name="T83" fmla="*/ 175231 h 503"/>
              <a:gd name="T84" fmla="*/ 2314788 w 1005"/>
              <a:gd name="T85" fmla="*/ 203614 h 503"/>
              <a:gd name="T86" fmla="*/ 2348026 w 1005"/>
              <a:gd name="T87" fmla="*/ 233230 h 503"/>
              <a:gd name="T88" fmla="*/ 2371767 w 1005"/>
              <a:gd name="T89" fmla="*/ 262847 h 503"/>
              <a:gd name="T90" fmla="*/ 2386012 w 1005"/>
              <a:gd name="T91" fmla="*/ 293697 h 503"/>
              <a:gd name="T92" fmla="*/ 2386012 w 1005"/>
              <a:gd name="T93" fmla="*/ 310974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Oval 24"/>
          <p:cNvSpPr>
            <a:spLocks noChangeArrowheads="1"/>
          </p:cNvSpPr>
          <p:nvPr/>
        </p:nvSpPr>
        <p:spPr bwMode="auto">
          <a:xfrm>
            <a:off x="892175" y="53660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Freeform 25"/>
          <p:cNvSpPr>
            <a:spLocks/>
          </p:cNvSpPr>
          <p:nvPr/>
        </p:nvSpPr>
        <p:spPr bwMode="auto">
          <a:xfrm>
            <a:off x="779463" y="4523135"/>
            <a:ext cx="2386012" cy="931863"/>
          </a:xfrm>
          <a:custGeom>
            <a:avLst/>
            <a:gdLst>
              <a:gd name="T0" fmla="*/ 2386012 w 1005"/>
              <a:gd name="T1" fmla="*/ 621654 h 754"/>
              <a:gd name="T2" fmla="*/ 2378890 w 1005"/>
              <a:gd name="T3" fmla="*/ 652551 h 754"/>
              <a:gd name="T4" fmla="*/ 2362271 w 1005"/>
              <a:gd name="T5" fmla="*/ 684684 h 754"/>
              <a:gd name="T6" fmla="*/ 2331407 w 1005"/>
              <a:gd name="T7" fmla="*/ 714346 h 754"/>
              <a:gd name="T8" fmla="*/ 2291046 w 1005"/>
              <a:gd name="T9" fmla="*/ 741536 h 754"/>
              <a:gd name="T10" fmla="*/ 2241189 w 1005"/>
              <a:gd name="T11" fmla="*/ 769961 h 754"/>
              <a:gd name="T12" fmla="*/ 2181836 w 1005"/>
              <a:gd name="T13" fmla="*/ 794679 h 754"/>
              <a:gd name="T14" fmla="*/ 2037013 w 1005"/>
              <a:gd name="T15" fmla="*/ 841643 h 754"/>
              <a:gd name="T16" fmla="*/ 1858953 w 1005"/>
              <a:gd name="T17" fmla="*/ 879956 h 754"/>
              <a:gd name="T18" fmla="*/ 1659525 w 1005"/>
              <a:gd name="T19" fmla="*/ 907145 h 754"/>
              <a:gd name="T20" fmla="*/ 1433981 w 1005"/>
              <a:gd name="T21" fmla="*/ 924448 h 754"/>
              <a:gd name="T22" fmla="*/ 1194193 w 1005"/>
              <a:gd name="T23" fmla="*/ 931863 h 754"/>
              <a:gd name="T24" fmla="*/ 1070738 w 1005"/>
              <a:gd name="T25" fmla="*/ 929391 h 754"/>
              <a:gd name="T26" fmla="*/ 840446 w 1005"/>
              <a:gd name="T27" fmla="*/ 918268 h 754"/>
              <a:gd name="T28" fmla="*/ 624399 w 1005"/>
              <a:gd name="T29" fmla="*/ 893550 h 754"/>
              <a:gd name="T30" fmla="*/ 434468 w 1005"/>
              <a:gd name="T31" fmla="*/ 860181 h 754"/>
              <a:gd name="T32" fmla="*/ 273026 w 1005"/>
              <a:gd name="T33" fmla="*/ 818161 h 754"/>
              <a:gd name="T34" fmla="*/ 173312 w 1005"/>
              <a:gd name="T35" fmla="*/ 782320 h 754"/>
              <a:gd name="T36" fmla="*/ 121081 w 1005"/>
              <a:gd name="T37" fmla="*/ 756366 h 754"/>
              <a:gd name="T38" fmla="*/ 73598 w 1005"/>
              <a:gd name="T39" fmla="*/ 727941 h 754"/>
              <a:gd name="T40" fmla="*/ 40360 w 1005"/>
              <a:gd name="T41" fmla="*/ 698279 h 754"/>
              <a:gd name="T42" fmla="*/ 16619 w 1005"/>
              <a:gd name="T43" fmla="*/ 668618 h 754"/>
              <a:gd name="T44" fmla="*/ 2374 w 1005"/>
              <a:gd name="T45" fmla="*/ 637721 h 754"/>
              <a:gd name="T46" fmla="*/ 0 w 1005"/>
              <a:gd name="T47" fmla="*/ 311445 h 754"/>
              <a:gd name="T48" fmla="*/ 2374 w 1005"/>
              <a:gd name="T49" fmla="*/ 294142 h 754"/>
              <a:gd name="T50" fmla="*/ 16619 w 1005"/>
              <a:gd name="T51" fmla="*/ 263245 h 754"/>
              <a:gd name="T52" fmla="*/ 40360 w 1005"/>
              <a:gd name="T53" fmla="*/ 233584 h 754"/>
              <a:gd name="T54" fmla="*/ 73598 w 1005"/>
              <a:gd name="T55" fmla="*/ 203922 h 754"/>
              <a:gd name="T56" fmla="*/ 121081 w 1005"/>
              <a:gd name="T57" fmla="*/ 175497 h 754"/>
              <a:gd name="T58" fmla="*/ 173312 w 1005"/>
              <a:gd name="T59" fmla="*/ 149543 h 754"/>
              <a:gd name="T60" fmla="*/ 273026 w 1005"/>
              <a:gd name="T61" fmla="*/ 112466 h 754"/>
              <a:gd name="T62" fmla="*/ 434468 w 1005"/>
              <a:gd name="T63" fmla="*/ 71682 h 754"/>
              <a:gd name="T64" fmla="*/ 624399 w 1005"/>
              <a:gd name="T65" fmla="*/ 38313 h 754"/>
              <a:gd name="T66" fmla="*/ 840446 w 1005"/>
              <a:gd name="T67" fmla="*/ 13595 h 754"/>
              <a:gd name="T68" fmla="*/ 1070738 w 1005"/>
              <a:gd name="T69" fmla="*/ 1236 h 754"/>
              <a:gd name="T70" fmla="*/ 1194193 w 1005"/>
              <a:gd name="T71" fmla="*/ 0 h 754"/>
              <a:gd name="T72" fmla="*/ 1433981 w 1005"/>
              <a:gd name="T73" fmla="*/ 6179 h 754"/>
              <a:gd name="T74" fmla="*/ 1659525 w 1005"/>
              <a:gd name="T75" fmla="*/ 24718 h 754"/>
              <a:gd name="T76" fmla="*/ 1858953 w 1005"/>
              <a:gd name="T77" fmla="*/ 54379 h 754"/>
              <a:gd name="T78" fmla="*/ 2037013 w 1005"/>
              <a:gd name="T79" fmla="*/ 92692 h 754"/>
              <a:gd name="T80" fmla="*/ 2181836 w 1005"/>
              <a:gd name="T81" fmla="*/ 137184 h 754"/>
              <a:gd name="T82" fmla="*/ 2241189 w 1005"/>
              <a:gd name="T83" fmla="*/ 163138 h 754"/>
              <a:gd name="T84" fmla="*/ 2291046 w 1005"/>
              <a:gd name="T85" fmla="*/ 189092 h 754"/>
              <a:gd name="T86" fmla="*/ 2331407 w 1005"/>
              <a:gd name="T87" fmla="*/ 218753 h 754"/>
              <a:gd name="T88" fmla="*/ 2362271 w 1005"/>
              <a:gd name="T89" fmla="*/ 248414 h 754"/>
              <a:gd name="T90" fmla="*/ 2378890 w 1005"/>
              <a:gd name="T91" fmla="*/ 278076 h 754"/>
              <a:gd name="T92" fmla="*/ 2386012 w 1005"/>
              <a:gd name="T93" fmla="*/ 311445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FFE715"/>
              </a:gs>
              <a:gs pos="100000">
                <a:srgbClr val="645B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Freeform 26"/>
          <p:cNvSpPr>
            <a:spLocks/>
          </p:cNvSpPr>
          <p:nvPr/>
        </p:nvSpPr>
        <p:spPr bwMode="auto">
          <a:xfrm>
            <a:off x="779463" y="4523135"/>
            <a:ext cx="2386012" cy="620713"/>
          </a:xfrm>
          <a:custGeom>
            <a:avLst/>
            <a:gdLst>
              <a:gd name="T0" fmla="*/ 2386012 w 1005"/>
              <a:gd name="T1" fmla="*/ 310974 h 503"/>
              <a:gd name="T2" fmla="*/ 2378890 w 1005"/>
              <a:gd name="T3" fmla="*/ 341824 h 503"/>
              <a:gd name="T4" fmla="*/ 2362271 w 1005"/>
              <a:gd name="T5" fmla="*/ 371441 h 503"/>
              <a:gd name="T6" fmla="*/ 2331407 w 1005"/>
              <a:gd name="T7" fmla="*/ 403525 h 503"/>
              <a:gd name="T8" fmla="*/ 2291046 w 1005"/>
              <a:gd name="T9" fmla="*/ 430674 h 503"/>
              <a:gd name="T10" fmla="*/ 2241189 w 1005"/>
              <a:gd name="T11" fmla="*/ 459056 h 503"/>
              <a:gd name="T12" fmla="*/ 2181836 w 1005"/>
              <a:gd name="T13" fmla="*/ 483737 h 503"/>
              <a:gd name="T14" fmla="*/ 2037013 w 1005"/>
              <a:gd name="T15" fmla="*/ 530629 h 503"/>
              <a:gd name="T16" fmla="*/ 1858953 w 1005"/>
              <a:gd name="T17" fmla="*/ 566416 h 503"/>
              <a:gd name="T18" fmla="*/ 1659525 w 1005"/>
              <a:gd name="T19" fmla="*/ 596033 h 503"/>
              <a:gd name="T20" fmla="*/ 1433981 w 1005"/>
              <a:gd name="T21" fmla="*/ 613309 h 503"/>
              <a:gd name="T22" fmla="*/ 1194193 w 1005"/>
              <a:gd name="T23" fmla="*/ 620713 h 503"/>
              <a:gd name="T24" fmla="*/ 1070738 w 1005"/>
              <a:gd name="T25" fmla="*/ 619479 h 503"/>
              <a:gd name="T26" fmla="*/ 840446 w 1005"/>
              <a:gd name="T27" fmla="*/ 607139 h 503"/>
              <a:gd name="T28" fmla="*/ 624399 w 1005"/>
              <a:gd name="T29" fmla="*/ 582458 h 503"/>
              <a:gd name="T30" fmla="*/ 434468 w 1005"/>
              <a:gd name="T31" fmla="*/ 549140 h 503"/>
              <a:gd name="T32" fmla="*/ 273026 w 1005"/>
              <a:gd name="T33" fmla="*/ 507183 h 503"/>
              <a:gd name="T34" fmla="*/ 173312 w 1005"/>
              <a:gd name="T35" fmla="*/ 471396 h 503"/>
              <a:gd name="T36" fmla="*/ 121081 w 1005"/>
              <a:gd name="T37" fmla="*/ 445482 h 503"/>
              <a:gd name="T38" fmla="*/ 73598 w 1005"/>
              <a:gd name="T39" fmla="*/ 417099 h 503"/>
              <a:gd name="T40" fmla="*/ 40360 w 1005"/>
              <a:gd name="T41" fmla="*/ 387483 h 503"/>
              <a:gd name="T42" fmla="*/ 16619 w 1005"/>
              <a:gd name="T43" fmla="*/ 357866 h 503"/>
              <a:gd name="T44" fmla="*/ 2374 w 1005"/>
              <a:gd name="T45" fmla="*/ 327016 h 503"/>
              <a:gd name="T46" fmla="*/ 0 w 1005"/>
              <a:gd name="T47" fmla="*/ 310974 h 503"/>
              <a:gd name="T48" fmla="*/ 7122 w 1005"/>
              <a:gd name="T49" fmla="*/ 277655 h 503"/>
              <a:gd name="T50" fmla="*/ 26116 w 1005"/>
              <a:gd name="T51" fmla="*/ 248038 h 503"/>
              <a:gd name="T52" fmla="*/ 52231 w 1005"/>
              <a:gd name="T53" fmla="*/ 218422 h 503"/>
              <a:gd name="T54" fmla="*/ 92592 w 1005"/>
              <a:gd name="T55" fmla="*/ 188805 h 503"/>
              <a:gd name="T56" fmla="*/ 142448 w 1005"/>
              <a:gd name="T57" fmla="*/ 162891 h 503"/>
              <a:gd name="T58" fmla="*/ 204176 w 1005"/>
              <a:gd name="T59" fmla="*/ 136976 h 503"/>
              <a:gd name="T60" fmla="*/ 351373 w 1005"/>
              <a:gd name="T61" fmla="*/ 92552 h 503"/>
              <a:gd name="T62" fmla="*/ 529434 w 1005"/>
              <a:gd name="T63" fmla="*/ 54297 h 503"/>
              <a:gd name="T64" fmla="*/ 728861 w 1005"/>
              <a:gd name="T65" fmla="*/ 24680 h 503"/>
              <a:gd name="T66" fmla="*/ 954405 w 1005"/>
              <a:gd name="T67" fmla="*/ 6170 h 503"/>
              <a:gd name="T68" fmla="*/ 1194193 w 1005"/>
              <a:gd name="T69" fmla="*/ 0 h 503"/>
              <a:gd name="T70" fmla="*/ 1315274 w 1005"/>
              <a:gd name="T71" fmla="*/ 1234 h 503"/>
              <a:gd name="T72" fmla="*/ 1547940 w 1005"/>
              <a:gd name="T73" fmla="*/ 13574 h 503"/>
              <a:gd name="T74" fmla="*/ 1763987 w 1005"/>
              <a:gd name="T75" fmla="*/ 38255 h 503"/>
              <a:gd name="T76" fmla="*/ 1951544 w 1005"/>
              <a:gd name="T77" fmla="*/ 71573 h 503"/>
              <a:gd name="T78" fmla="*/ 2115360 w 1005"/>
              <a:gd name="T79" fmla="*/ 112296 h 503"/>
              <a:gd name="T80" fmla="*/ 2215074 w 1005"/>
              <a:gd name="T81" fmla="*/ 149317 h 503"/>
              <a:gd name="T82" fmla="*/ 2267305 w 1005"/>
              <a:gd name="T83" fmla="*/ 175231 h 503"/>
              <a:gd name="T84" fmla="*/ 2314788 w 1005"/>
              <a:gd name="T85" fmla="*/ 203614 h 503"/>
              <a:gd name="T86" fmla="*/ 2348026 w 1005"/>
              <a:gd name="T87" fmla="*/ 233230 h 503"/>
              <a:gd name="T88" fmla="*/ 2371767 w 1005"/>
              <a:gd name="T89" fmla="*/ 262847 h 503"/>
              <a:gd name="T90" fmla="*/ 2386012 w 1005"/>
              <a:gd name="T91" fmla="*/ 293697 h 503"/>
              <a:gd name="T92" fmla="*/ 2386012 w 1005"/>
              <a:gd name="T93" fmla="*/ 310974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Oval 27"/>
          <p:cNvSpPr>
            <a:spLocks noChangeArrowheads="1"/>
          </p:cNvSpPr>
          <p:nvPr/>
        </p:nvSpPr>
        <p:spPr bwMode="auto">
          <a:xfrm>
            <a:off x="892175" y="50104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Freeform 28"/>
          <p:cNvSpPr>
            <a:spLocks/>
          </p:cNvSpPr>
          <p:nvPr/>
        </p:nvSpPr>
        <p:spPr bwMode="auto">
          <a:xfrm>
            <a:off x="779463" y="4165948"/>
            <a:ext cx="2386012" cy="931862"/>
          </a:xfrm>
          <a:custGeom>
            <a:avLst/>
            <a:gdLst>
              <a:gd name="T0" fmla="*/ 2386012 w 1005"/>
              <a:gd name="T1" fmla="*/ 621653 h 754"/>
              <a:gd name="T2" fmla="*/ 2378890 w 1005"/>
              <a:gd name="T3" fmla="*/ 652551 h 754"/>
              <a:gd name="T4" fmla="*/ 2362271 w 1005"/>
              <a:gd name="T5" fmla="*/ 684684 h 754"/>
              <a:gd name="T6" fmla="*/ 2331407 w 1005"/>
              <a:gd name="T7" fmla="*/ 714345 h 754"/>
              <a:gd name="T8" fmla="*/ 2291046 w 1005"/>
              <a:gd name="T9" fmla="*/ 741535 h 754"/>
              <a:gd name="T10" fmla="*/ 2241189 w 1005"/>
              <a:gd name="T11" fmla="*/ 769960 h 754"/>
              <a:gd name="T12" fmla="*/ 2181836 w 1005"/>
              <a:gd name="T13" fmla="*/ 794678 h 754"/>
              <a:gd name="T14" fmla="*/ 2037013 w 1005"/>
              <a:gd name="T15" fmla="*/ 841642 h 754"/>
              <a:gd name="T16" fmla="*/ 1858953 w 1005"/>
              <a:gd name="T17" fmla="*/ 879955 h 754"/>
              <a:gd name="T18" fmla="*/ 1659525 w 1005"/>
              <a:gd name="T19" fmla="*/ 907144 h 754"/>
              <a:gd name="T20" fmla="*/ 1433981 w 1005"/>
              <a:gd name="T21" fmla="*/ 924447 h 754"/>
              <a:gd name="T22" fmla="*/ 1194193 w 1005"/>
              <a:gd name="T23" fmla="*/ 931862 h 754"/>
              <a:gd name="T24" fmla="*/ 1070738 w 1005"/>
              <a:gd name="T25" fmla="*/ 929390 h 754"/>
              <a:gd name="T26" fmla="*/ 840446 w 1005"/>
              <a:gd name="T27" fmla="*/ 918267 h 754"/>
              <a:gd name="T28" fmla="*/ 624399 w 1005"/>
              <a:gd name="T29" fmla="*/ 893549 h 754"/>
              <a:gd name="T30" fmla="*/ 434468 w 1005"/>
              <a:gd name="T31" fmla="*/ 860180 h 754"/>
              <a:gd name="T32" fmla="*/ 273026 w 1005"/>
              <a:gd name="T33" fmla="*/ 818160 h 754"/>
              <a:gd name="T34" fmla="*/ 173312 w 1005"/>
              <a:gd name="T35" fmla="*/ 782319 h 754"/>
              <a:gd name="T36" fmla="*/ 121081 w 1005"/>
              <a:gd name="T37" fmla="*/ 756365 h 754"/>
              <a:gd name="T38" fmla="*/ 73598 w 1005"/>
              <a:gd name="T39" fmla="*/ 727940 h 754"/>
              <a:gd name="T40" fmla="*/ 40360 w 1005"/>
              <a:gd name="T41" fmla="*/ 698279 h 754"/>
              <a:gd name="T42" fmla="*/ 16619 w 1005"/>
              <a:gd name="T43" fmla="*/ 668617 h 754"/>
              <a:gd name="T44" fmla="*/ 2374 w 1005"/>
              <a:gd name="T45" fmla="*/ 637720 h 754"/>
              <a:gd name="T46" fmla="*/ 0 w 1005"/>
              <a:gd name="T47" fmla="*/ 311445 h 754"/>
              <a:gd name="T48" fmla="*/ 2374 w 1005"/>
              <a:gd name="T49" fmla="*/ 294142 h 754"/>
              <a:gd name="T50" fmla="*/ 16619 w 1005"/>
              <a:gd name="T51" fmla="*/ 263245 h 754"/>
              <a:gd name="T52" fmla="*/ 40360 w 1005"/>
              <a:gd name="T53" fmla="*/ 233583 h 754"/>
              <a:gd name="T54" fmla="*/ 73598 w 1005"/>
              <a:gd name="T55" fmla="*/ 203922 h 754"/>
              <a:gd name="T56" fmla="*/ 121081 w 1005"/>
              <a:gd name="T57" fmla="*/ 175497 h 754"/>
              <a:gd name="T58" fmla="*/ 173312 w 1005"/>
              <a:gd name="T59" fmla="*/ 149543 h 754"/>
              <a:gd name="T60" fmla="*/ 273026 w 1005"/>
              <a:gd name="T61" fmla="*/ 112466 h 754"/>
              <a:gd name="T62" fmla="*/ 434468 w 1005"/>
              <a:gd name="T63" fmla="*/ 71682 h 754"/>
              <a:gd name="T64" fmla="*/ 624399 w 1005"/>
              <a:gd name="T65" fmla="*/ 38313 h 754"/>
              <a:gd name="T66" fmla="*/ 840446 w 1005"/>
              <a:gd name="T67" fmla="*/ 13595 h 754"/>
              <a:gd name="T68" fmla="*/ 1070738 w 1005"/>
              <a:gd name="T69" fmla="*/ 1236 h 754"/>
              <a:gd name="T70" fmla="*/ 1194193 w 1005"/>
              <a:gd name="T71" fmla="*/ 0 h 754"/>
              <a:gd name="T72" fmla="*/ 1433981 w 1005"/>
              <a:gd name="T73" fmla="*/ 6179 h 754"/>
              <a:gd name="T74" fmla="*/ 1659525 w 1005"/>
              <a:gd name="T75" fmla="*/ 24718 h 754"/>
              <a:gd name="T76" fmla="*/ 1858953 w 1005"/>
              <a:gd name="T77" fmla="*/ 54379 h 754"/>
              <a:gd name="T78" fmla="*/ 2037013 w 1005"/>
              <a:gd name="T79" fmla="*/ 92692 h 754"/>
              <a:gd name="T80" fmla="*/ 2181836 w 1005"/>
              <a:gd name="T81" fmla="*/ 137184 h 754"/>
              <a:gd name="T82" fmla="*/ 2241189 w 1005"/>
              <a:gd name="T83" fmla="*/ 163138 h 754"/>
              <a:gd name="T84" fmla="*/ 2291046 w 1005"/>
              <a:gd name="T85" fmla="*/ 189091 h 754"/>
              <a:gd name="T86" fmla="*/ 2331407 w 1005"/>
              <a:gd name="T87" fmla="*/ 218753 h 754"/>
              <a:gd name="T88" fmla="*/ 2362271 w 1005"/>
              <a:gd name="T89" fmla="*/ 248414 h 754"/>
              <a:gd name="T90" fmla="*/ 2378890 w 1005"/>
              <a:gd name="T91" fmla="*/ 278076 h 754"/>
              <a:gd name="T92" fmla="*/ 2386012 w 1005"/>
              <a:gd name="T93" fmla="*/ 311445 h 7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057F5C"/>
              </a:gs>
              <a:gs pos="100000">
                <a:srgbClr val="02322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Freeform 29"/>
          <p:cNvSpPr>
            <a:spLocks/>
          </p:cNvSpPr>
          <p:nvPr/>
        </p:nvSpPr>
        <p:spPr bwMode="auto">
          <a:xfrm>
            <a:off x="779463" y="4165948"/>
            <a:ext cx="2386012" cy="620712"/>
          </a:xfrm>
          <a:custGeom>
            <a:avLst/>
            <a:gdLst>
              <a:gd name="T0" fmla="*/ 2386012 w 1005"/>
              <a:gd name="T1" fmla="*/ 310973 h 503"/>
              <a:gd name="T2" fmla="*/ 2378890 w 1005"/>
              <a:gd name="T3" fmla="*/ 341824 h 503"/>
              <a:gd name="T4" fmla="*/ 2362271 w 1005"/>
              <a:gd name="T5" fmla="*/ 371440 h 503"/>
              <a:gd name="T6" fmla="*/ 2331407 w 1005"/>
              <a:gd name="T7" fmla="*/ 403525 h 503"/>
              <a:gd name="T8" fmla="*/ 2291046 w 1005"/>
              <a:gd name="T9" fmla="*/ 430673 h 503"/>
              <a:gd name="T10" fmla="*/ 2241189 w 1005"/>
              <a:gd name="T11" fmla="*/ 459055 h 503"/>
              <a:gd name="T12" fmla="*/ 2181836 w 1005"/>
              <a:gd name="T13" fmla="*/ 483736 h 503"/>
              <a:gd name="T14" fmla="*/ 2037013 w 1005"/>
              <a:gd name="T15" fmla="*/ 530629 h 503"/>
              <a:gd name="T16" fmla="*/ 1858953 w 1005"/>
              <a:gd name="T17" fmla="*/ 566415 h 503"/>
              <a:gd name="T18" fmla="*/ 1659525 w 1005"/>
              <a:gd name="T19" fmla="*/ 596032 h 503"/>
              <a:gd name="T20" fmla="*/ 1433981 w 1005"/>
              <a:gd name="T21" fmla="*/ 613308 h 503"/>
              <a:gd name="T22" fmla="*/ 1194193 w 1005"/>
              <a:gd name="T23" fmla="*/ 620712 h 503"/>
              <a:gd name="T24" fmla="*/ 1070738 w 1005"/>
              <a:gd name="T25" fmla="*/ 619478 h 503"/>
              <a:gd name="T26" fmla="*/ 840446 w 1005"/>
              <a:gd name="T27" fmla="*/ 607138 h 503"/>
              <a:gd name="T28" fmla="*/ 624399 w 1005"/>
              <a:gd name="T29" fmla="*/ 582457 h 503"/>
              <a:gd name="T30" fmla="*/ 434468 w 1005"/>
              <a:gd name="T31" fmla="*/ 549139 h 503"/>
              <a:gd name="T32" fmla="*/ 273026 w 1005"/>
              <a:gd name="T33" fmla="*/ 507182 h 503"/>
              <a:gd name="T34" fmla="*/ 173312 w 1005"/>
              <a:gd name="T35" fmla="*/ 471396 h 503"/>
              <a:gd name="T36" fmla="*/ 121081 w 1005"/>
              <a:gd name="T37" fmla="*/ 445481 h 503"/>
              <a:gd name="T38" fmla="*/ 73598 w 1005"/>
              <a:gd name="T39" fmla="*/ 417099 h 503"/>
              <a:gd name="T40" fmla="*/ 40360 w 1005"/>
              <a:gd name="T41" fmla="*/ 387482 h 503"/>
              <a:gd name="T42" fmla="*/ 16619 w 1005"/>
              <a:gd name="T43" fmla="*/ 357866 h 503"/>
              <a:gd name="T44" fmla="*/ 2374 w 1005"/>
              <a:gd name="T45" fmla="*/ 327015 h 503"/>
              <a:gd name="T46" fmla="*/ 0 w 1005"/>
              <a:gd name="T47" fmla="*/ 310973 h 503"/>
              <a:gd name="T48" fmla="*/ 7122 w 1005"/>
              <a:gd name="T49" fmla="*/ 277654 h 503"/>
              <a:gd name="T50" fmla="*/ 26116 w 1005"/>
              <a:gd name="T51" fmla="*/ 248038 h 503"/>
              <a:gd name="T52" fmla="*/ 52231 w 1005"/>
              <a:gd name="T53" fmla="*/ 218422 h 503"/>
              <a:gd name="T54" fmla="*/ 92592 w 1005"/>
              <a:gd name="T55" fmla="*/ 188805 h 503"/>
              <a:gd name="T56" fmla="*/ 142448 w 1005"/>
              <a:gd name="T57" fmla="*/ 162891 h 503"/>
              <a:gd name="T58" fmla="*/ 204176 w 1005"/>
              <a:gd name="T59" fmla="*/ 136976 h 503"/>
              <a:gd name="T60" fmla="*/ 351373 w 1005"/>
              <a:gd name="T61" fmla="*/ 92551 h 503"/>
              <a:gd name="T62" fmla="*/ 529434 w 1005"/>
              <a:gd name="T63" fmla="*/ 54297 h 503"/>
              <a:gd name="T64" fmla="*/ 728861 w 1005"/>
              <a:gd name="T65" fmla="*/ 24680 h 503"/>
              <a:gd name="T66" fmla="*/ 954405 w 1005"/>
              <a:gd name="T67" fmla="*/ 6170 h 503"/>
              <a:gd name="T68" fmla="*/ 1194193 w 1005"/>
              <a:gd name="T69" fmla="*/ 0 h 503"/>
              <a:gd name="T70" fmla="*/ 1315274 w 1005"/>
              <a:gd name="T71" fmla="*/ 1234 h 503"/>
              <a:gd name="T72" fmla="*/ 1547940 w 1005"/>
              <a:gd name="T73" fmla="*/ 13574 h 503"/>
              <a:gd name="T74" fmla="*/ 1763987 w 1005"/>
              <a:gd name="T75" fmla="*/ 38255 h 503"/>
              <a:gd name="T76" fmla="*/ 1951544 w 1005"/>
              <a:gd name="T77" fmla="*/ 71573 h 503"/>
              <a:gd name="T78" fmla="*/ 2115360 w 1005"/>
              <a:gd name="T79" fmla="*/ 112296 h 503"/>
              <a:gd name="T80" fmla="*/ 2215074 w 1005"/>
              <a:gd name="T81" fmla="*/ 149316 h 503"/>
              <a:gd name="T82" fmla="*/ 2267305 w 1005"/>
              <a:gd name="T83" fmla="*/ 175231 h 503"/>
              <a:gd name="T84" fmla="*/ 2314788 w 1005"/>
              <a:gd name="T85" fmla="*/ 203613 h 503"/>
              <a:gd name="T86" fmla="*/ 2348026 w 1005"/>
              <a:gd name="T87" fmla="*/ 233230 h 503"/>
              <a:gd name="T88" fmla="*/ 2371767 w 1005"/>
              <a:gd name="T89" fmla="*/ 262846 h 503"/>
              <a:gd name="T90" fmla="*/ 2386012 w 1005"/>
              <a:gd name="T91" fmla="*/ 293697 h 503"/>
              <a:gd name="T92" fmla="*/ 2386012 w 1005"/>
              <a:gd name="T93" fmla="*/ 310973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Oval 30"/>
          <p:cNvSpPr>
            <a:spLocks noChangeArrowheads="1"/>
          </p:cNvSpPr>
          <p:nvPr/>
        </p:nvSpPr>
        <p:spPr bwMode="auto">
          <a:xfrm>
            <a:off x="892175" y="4653310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Freeform 31"/>
          <p:cNvSpPr>
            <a:spLocks/>
          </p:cNvSpPr>
          <p:nvPr/>
        </p:nvSpPr>
        <p:spPr bwMode="auto">
          <a:xfrm rot="10800000">
            <a:off x="766763" y="4532660"/>
            <a:ext cx="2413000" cy="242888"/>
          </a:xfrm>
          <a:custGeom>
            <a:avLst/>
            <a:gdLst>
              <a:gd name="T0" fmla="*/ 0 w 4756"/>
              <a:gd name="T1" fmla="*/ 242888 h 1576"/>
              <a:gd name="T2" fmla="*/ 25368 w 4756"/>
              <a:gd name="T3" fmla="*/ 225319 h 1576"/>
              <a:gd name="T4" fmla="*/ 54795 w 4756"/>
              <a:gd name="T5" fmla="*/ 208058 h 1576"/>
              <a:gd name="T6" fmla="*/ 86251 w 4756"/>
              <a:gd name="T7" fmla="*/ 191413 h 1576"/>
              <a:gd name="T8" fmla="*/ 120751 w 4756"/>
              <a:gd name="T9" fmla="*/ 175385 h 1576"/>
              <a:gd name="T10" fmla="*/ 157281 w 4756"/>
              <a:gd name="T11" fmla="*/ 159665 h 1576"/>
              <a:gd name="T12" fmla="*/ 195841 w 4756"/>
              <a:gd name="T13" fmla="*/ 144870 h 1576"/>
              <a:gd name="T14" fmla="*/ 237444 w 4756"/>
              <a:gd name="T15" fmla="*/ 130383 h 1576"/>
              <a:gd name="T16" fmla="*/ 280062 w 4756"/>
              <a:gd name="T17" fmla="*/ 116512 h 1576"/>
              <a:gd name="T18" fmla="*/ 302386 w 4756"/>
              <a:gd name="T19" fmla="*/ 109731 h 1576"/>
              <a:gd name="T20" fmla="*/ 349063 w 4756"/>
              <a:gd name="T21" fmla="*/ 97094 h 1576"/>
              <a:gd name="T22" fmla="*/ 397770 w 4756"/>
              <a:gd name="T23" fmla="*/ 84764 h 1576"/>
              <a:gd name="T24" fmla="*/ 448505 w 4756"/>
              <a:gd name="T25" fmla="*/ 73360 h 1576"/>
              <a:gd name="T26" fmla="*/ 500256 w 4756"/>
              <a:gd name="T27" fmla="*/ 62571 h 1576"/>
              <a:gd name="T28" fmla="*/ 554036 w 4756"/>
              <a:gd name="T29" fmla="*/ 52708 h 1576"/>
              <a:gd name="T30" fmla="*/ 609846 w 4756"/>
              <a:gd name="T31" fmla="*/ 43461 h 1576"/>
              <a:gd name="T32" fmla="*/ 667685 w 4756"/>
              <a:gd name="T33" fmla="*/ 35139 h 1576"/>
              <a:gd name="T34" fmla="*/ 697111 w 4756"/>
              <a:gd name="T35" fmla="*/ 31132 h 1576"/>
              <a:gd name="T36" fmla="*/ 755965 w 4756"/>
              <a:gd name="T37" fmla="*/ 24042 h 1576"/>
              <a:gd name="T38" fmla="*/ 816848 w 4756"/>
              <a:gd name="T39" fmla="*/ 17878 h 1576"/>
              <a:gd name="T40" fmla="*/ 878746 w 4756"/>
              <a:gd name="T41" fmla="*/ 12329 h 1576"/>
              <a:gd name="T42" fmla="*/ 942673 w 4756"/>
              <a:gd name="T43" fmla="*/ 8014 h 1576"/>
              <a:gd name="T44" fmla="*/ 1006601 w 4756"/>
              <a:gd name="T45" fmla="*/ 4624 h 1576"/>
              <a:gd name="T46" fmla="*/ 1072557 w 4756"/>
              <a:gd name="T47" fmla="*/ 1849 h 1576"/>
              <a:gd name="T48" fmla="*/ 1139529 w 4756"/>
              <a:gd name="T49" fmla="*/ 308 h 1576"/>
              <a:gd name="T50" fmla="*/ 1206500 w 4756"/>
              <a:gd name="T51" fmla="*/ 0 h 1576"/>
              <a:gd name="T52" fmla="*/ 1239986 w 4756"/>
              <a:gd name="T53" fmla="*/ 0 h 1576"/>
              <a:gd name="T54" fmla="*/ 1306957 w 4756"/>
              <a:gd name="T55" fmla="*/ 1233 h 1576"/>
              <a:gd name="T56" fmla="*/ 1372914 w 4756"/>
              <a:gd name="T57" fmla="*/ 3082 h 1576"/>
              <a:gd name="T58" fmla="*/ 1437856 w 4756"/>
              <a:gd name="T59" fmla="*/ 6165 h 1576"/>
              <a:gd name="T60" fmla="*/ 1502798 w 4756"/>
              <a:gd name="T61" fmla="*/ 10172 h 1576"/>
              <a:gd name="T62" fmla="*/ 1564696 w 4756"/>
              <a:gd name="T63" fmla="*/ 15103 h 1576"/>
              <a:gd name="T64" fmla="*/ 1626593 w 4756"/>
              <a:gd name="T65" fmla="*/ 20960 h 1576"/>
              <a:gd name="T66" fmla="*/ 1686462 w 4756"/>
              <a:gd name="T67" fmla="*/ 27433 h 1576"/>
              <a:gd name="T68" fmla="*/ 1715889 w 4756"/>
              <a:gd name="T69" fmla="*/ 31132 h 1576"/>
              <a:gd name="T70" fmla="*/ 1774742 w 4756"/>
              <a:gd name="T71" fmla="*/ 39146 h 1576"/>
              <a:gd name="T72" fmla="*/ 1830552 w 4756"/>
              <a:gd name="T73" fmla="*/ 48084 h 1576"/>
              <a:gd name="T74" fmla="*/ 1885347 w 4756"/>
              <a:gd name="T75" fmla="*/ 57640 h 1576"/>
              <a:gd name="T76" fmla="*/ 1939127 w 4756"/>
              <a:gd name="T77" fmla="*/ 67811 h 1576"/>
              <a:gd name="T78" fmla="*/ 1989862 w 4756"/>
              <a:gd name="T79" fmla="*/ 78908 h 1576"/>
              <a:gd name="T80" fmla="*/ 2039584 w 4756"/>
              <a:gd name="T81" fmla="*/ 90929 h 1576"/>
              <a:gd name="T82" fmla="*/ 2087275 w 4756"/>
              <a:gd name="T83" fmla="*/ 103258 h 1576"/>
              <a:gd name="T84" fmla="*/ 2132938 w 4756"/>
              <a:gd name="T85" fmla="*/ 116512 h 1576"/>
              <a:gd name="T86" fmla="*/ 2154247 w 4756"/>
              <a:gd name="T87" fmla="*/ 123293 h 1576"/>
              <a:gd name="T88" fmla="*/ 2196865 w 4756"/>
              <a:gd name="T89" fmla="*/ 137472 h 1576"/>
              <a:gd name="T90" fmla="*/ 2237454 w 4756"/>
              <a:gd name="T91" fmla="*/ 152267 h 1576"/>
              <a:gd name="T92" fmla="*/ 2274998 w 4756"/>
              <a:gd name="T93" fmla="*/ 167371 h 1576"/>
              <a:gd name="T94" fmla="*/ 2309499 w 4756"/>
              <a:gd name="T95" fmla="*/ 183399 h 1576"/>
              <a:gd name="T96" fmla="*/ 2342984 w 4756"/>
              <a:gd name="T97" fmla="*/ 199735 h 1576"/>
              <a:gd name="T98" fmla="*/ 2373426 w 4756"/>
              <a:gd name="T99" fmla="*/ 216688 h 1576"/>
              <a:gd name="T100" fmla="*/ 2400823 w 4756"/>
              <a:gd name="T101" fmla="*/ 233949 h 1576"/>
              <a:gd name="T102" fmla="*/ 0 w 4756"/>
              <a:gd name="T103" fmla="*/ 242888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Arc 32"/>
          <p:cNvSpPr>
            <a:spLocks/>
          </p:cNvSpPr>
          <p:nvPr/>
        </p:nvSpPr>
        <p:spPr bwMode="auto">
          <a:xfrm>
            <a:off x="1944688" y="1268760"/>
            <a:ext cx="1187450" cy="1187450"/>
          </a:xfrm>
          <a:custGeom>
            <a:avLst/>
            <a:gdLst>
              <a:gd name="T0" fmla="*/ -55 w 21600"/>
              <a:gd name="T1" fmla="*/ 0 h 21600"/>
              <a:gd name="T2" fmla="*/ 1187450 w 21600"/>
              <a:gd name="T3" fmla="*/ 1187450 h 21600"/>
              <a:gd name="T4" fmla="*/ -55 w 21600"/>
              <a:gd name="T5" fmla="*/ 0 h 21600"/>
              <a:gd name="T6" fmla="*/ 1187450 w 21600"/>
              <a:gd name="T7" fmla="*/ 1187450 h 21600"/>
              <a:gd name="T8" fmla="*/ 0 w 21600"/>
              <a:gd name="T9" fmla="*/ 1187450 h 21600"/>
              <a:gd name="T10" fmla="*/ -55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FFEF63"/>
              </a:gs>
              <a:gs pos="100000">
                <a:srgbClr val="FFE71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Arc 33"/>
          <p:cNvSpPr>
            <a:spLocks/>
          </p:cNvSpPr>
          <p:nvPr/>
        </p:nvSpPr>
        <p:spPr bwMode="auto">
          <a:xfrm>
            <a:off x="1979613" y="2408585"/>
            <a:ext cx="1187450" cy="654050"/>
          </a:xfrm>
          <a:custGeom>
            <a:avLst/>
            <a:gdLst>
              <a:gd name="T0" fmla="*/ 1186351 w 21600"/>
              <a:gd name="T1" fmla="*/ -55 h 11907"/>
              <a:gd name="T2" fmla="*/ 1187450 w 21600"/>
              <a:gd name="T3" fmla="*/ 50645 h 11907"/>
              <a:gd name="T4" fmla="*/ 1022416 w 21600"/>
              <a:gd name="T5" fmla="*/ 654050 h 11907"/>
              <a:gd name="T6" fmla="*/ 1186351 w 21600"/>
              <a:gd name="T7" fmla="*/ -55 h 11907"/>
              <a:gd name="T8" fmla="*/ 1187450 w 21600"/>
              <a:gd name="T9" fmla="*/ 50645 h 11907"/>
              <a:gd name="T10" fmla="*/ 1022416 w 21600"/>
              <a:gd name="T11" fmla="*/ 654050 h 11907"/>
              <a:gd name="T12" fmla="*/ 0 w 21600"/>
              <a:gd name="T13" fmla="*/ 50645 h 11907"/>
              <a:gd name="T14" fmla="*/ 1186351 w 21600"/>
              <a:gd name="T15" fmla="*/ -55 h 119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11907" fill="none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</a:path>
              <a:path w="21600" h="11907" stroke="0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  <a:lnTo>
                  <a:pt x="0" y="922"/>
                </a:lnTo>
                <a:lnTo>
                  <a:pt x="21580" y="-1"/>
                </a:lnTo>
                <a:close/>
              </a:path>
            </a:pathLst>
          </a:cu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Oval 34"/>
          <p:cNvSpPr>
            <a:spLocks noChangeArrowheads="1"/>
          </p:cNvSpPr>
          <p:nvPr/>
        </p:nvSpPr>
        <p:spPr bwMode="auto">
          <a:xfrm>
            <a:off x="755650" y="1268760"/>
            <a:ext cx="2376488" cy="2376488"/>
          </a:xfrm>
          <a:prstGeom prst="ellips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14902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Line 35"/>
          <p:cNvSpPr>
            <a:spLocks noChangeShapeType="1"/>
          </p:cNvSpPr>
          <p:nvPr/>
        </p:nvSpPr>
        <p:spPr bwMode="auto">
          <a:xfrm flipV="1">
            <a:off x="784225" y="2421285"/>
            <a:ext cx="0" cy="2052638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Line 36"/>
          <p:cNvSpPr>
            <a:spLocks noChangeShapeType="1"/>
          </p:cNvSpPr>
          <p:nvPr/>
        </p:nvSpPr>
        <p:spPr bwMode="auto">
          <a:xfrm flipV="1">
            <a:off x="3160713" y="2421285"/>
            <a:ext cx="0" cy="2052638"/>
          </a:xfrm>
          <a:prstGeom prst="line">
            <a:avLst/>
          </a:prstGeom>
          <a:noFill/>
          <a:ln w="19050" cap="rnd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Freeform 37"/>
          <p:cNvSpPr>
            <a:spLocks/>
          </p:cNvSpPr>
          <p:nvPr/>
        </p:nvSpPr>
        <p:spPr bwMode="auto">
          <a:xfrm>
            <a:off x="900113" y="1268760"/>
            <a:ext cx="2160587" cy="779463"/>
          </a:xfrm>
          <a:custGeom>
            <a:avLst/>
            <a:gdLst>
              <a:gd name="T0" fmla="*/ 0 w 4756"/>
              <a:gd name="T1" fmla="*/ 779463 h 1576"/>
              <a:gd name="T2" fmla="*/ 22714 w 4756"/>
              <a:gd name="T3" fmla="*/ 723081 h 1576"/>
              <a:gd name="T4" fmla="*/ 49063 w 4756"/>
              <a:gd name="T5" fmla="*/ 667687 h 1576"/>
              <a:gd name="T6" fmla="*/ 77229 w 4756"/>
              <a:gd name="T7" fmla="*/ 614272 h 1576"/>
              <a:gd name="T8" fmla="*/ 108120 w 4756"/>
              <a:gd name="T9" fmla="*/ 562836 h 1576"/>
              <a:gd name="T10" fmla="*/ 140829 w 4756"/>
              <a:gd name="T11" fmla="*/ 512388 h 1576"/>
              <a:gd name="T12" fmla="*/ 175355 w 4756"/>
              <a:gd name="T13" fmla="*/ 464908 h 1576"/>
              <a:gd name="T14" fmla="*/ 212606 w 4756"/>
              <a:gd name="T15" fmla="*/ 418417 h 1576"/>
              <a:gd name="T16" fmla="*/ 250766 w 4756"/>
              <a:gd name="T17" fmla="*/ 373905 h 1576"/>
              <a:gd name="T18" fmla="*/ 270755 w 4756"/>
              <a:gd name="T19" fmla="*/ 352143 h 1576"/>
              <a:gd name="T20" fmla="*/ 312549 w 4756"/>
              <a:gd name="T21" fmla="*/ 311587 h 1576"/>
              <a:gd name="T22" fmla="*/ 356161 w 4756"/>
              <a:gd name="T23" fmla="*/ 272021 h 1576"/>
              <a:gd name="T24" fmla="*/ 401589 w 4756"/>
              <a:gd name="T25" fmla="*/ 235422 h 1576"/>
              <a:gd name="T26" fmla="*/ 447927 w 4756"/>
              <a:gd name="T27" fmla="*/ 200801 h 1576"/>
              <a:gd name="T28" fmla="*/ 496081 w 4756"/>
              <a:gd name="T29" fmla="*/ 169147 h 1576"/>
              <a:gd name="T30" fmla="*/ 546052 w 4756"/>
              <a:gd name="T31" fmla="*/ 139472 h 1576"/>
              <a:gd name="T32" fmla="*/ 597841 w 4756"/>
              <a:gd name="T33" fmla="*/ 112765 h 1576"/>
              <a:gd name="T34" fmla="*/ 624190 w 4756"/>
              <a:gd name="T35" fmla="*/ 99906 h 1576"/>
              <a:gd name="T36" fmla="*/ 676887 w 4756"/>
              <a:gd name="T37" fmla="*/ 77155 h 1576"/>
              <a:gd name="T38" fmla="*/ 731401 w 4756"/>
              <a:gd name="T39" fmla="*/ 57372 h 1576"/>
              <a:gd name="T40" fmla="*/ 786824 w 4756"/>
              <a:gd name="T41" fmla="*/ 39567 h 1576"/>
              <a:gd name="T42" fmla="*/ 844064 w 4756"/>
              <a:gd name="T43" fmla="*/ 25718 h 1576"/>
              <a:gd name="T44" fmla="*/ 901305 w 4756"/>
              <a:gd name="T45" fmla="*/ 14837 h 1576"/>
              <a:gd name="T46" fmla="*/ 960362 w 4756"/>
              <a:gd name="T47" fmla="*/ 5935 h 1576"/>
              <a:gd name="T48" fmla="*/ 1020328 w 4756"/>
              <a:gd name="T49" fmla="*/ 989 h 1576"/>
              <a:gd name="T50" fmla="*/ 1080294 w 4756"/>
              <a:gd name="T51" fmla="*/ 0 h 1576"/>
              <a:gd name="T52" fmla="*/ 1110276 w 4756"/>
              <a:gd name="T53" fmla="*/ 0 h 1576"/>
              <a:gd name="T54" fmla="*/ 1170242 w 4756"/>
              <a:gd name="T55" fmla="*/ 3957 h 1576"/>
              <a:gd name="T56" fmla="*/ 1229300 w 4756"/>
              <a:gd name="T57" fmla="*/ 9892 h 1576"/>
              <a:gd name="T58" fmla="*/ 1287448 w 4756"/>
              <a:gd name="T59" fmla="*/ 19783 h 1576"/>
              <a:gd name="T60" fmla="*/ 1345597 w 4756"/>
              <a:gd name="T61" fmla="*/ 32642 h 1576"/>
              <a:gd name="T62" fmla="*/ 1401020 w 4756"/>
              <a:gd name="T63" fmla="*/ 48469 h 1576"/>
              <a:gd name="T64" fmla="*/ 1456443 w 4756"/>
              <a:gd name="T65" fmla="*/ 67263 h 1576"/>
              <a:gd name="T66" fmla="*/ 1510049 w 4756"/>
              <a:gd name="T67" fmla="*/ 88036 h 1576"/>
              <a:gd name="T68" fmla="*/ 1536397 w 4756"/>
              <a:gd name="T69" fmla="*/ 99906 h 1576"/>
              <a:gd name="T70" fmla="*/ 1589094 w 4756"/>
              <a:gd name="T71" fmla="*/ 125624 h 1576"/>
              <a:gd name="T72" fmla="*/ 1639066 w 4756"/>
              <a:gd name="T73" fmla="*/ 154310 h 1576"/>
              <a:gd name="T74" fmla="*/ 1688129 w 4756"/>
              <a:gd name="T75" fmla="*/ 184974 h 1576"/>
              <a:gd name="T76" fmla="*/ 1736283 w 4756"/>
              <a:gd name="T77" fmla="*/ 217617 h 1576"/>
              <a:gd name="T78" fmla="*/ 1781712 w 4756"/>
              <a:gd name="T79" fmla="*/ 253227 h 1576"/>
              <a:gd name="T80" fmla="*/ 1826232 w 4756"/>
              <a:gd name="T81" fmla="*/ 291804 h 1576"/>
              <a:gd name="T82" fmla="*/ 1868935 w 4756"/>
              <a:gd name="T83" fmla="*/ 331371 h 1576"/>
              <a:gd name="T84" fmla="*/ 1909821 w 4756"/>
              <a:gd name="T85" fmla="*/ 373905 h 1576"/>
              <a:gd name="T86" fmla="*/ 1928901 w 4756"/>
              <a:gd name="T87" fmla="*/ 395666 h 1576"/>
              <a:gd name="T88" fmla="*/ 1967061 w 4756"/>
              <a:gd name="T89" fmla="*/ 441168 h 1576"/>
              <a:gd name="T90" fmla="*/ 2003404 w 4756"/>
              <a:gd name="T91" fmla="*/ 488648 h 1576"/>
              <a:gd name="T92" fmla="*/ 2037021 w 4756"/>
              <a:gd name="T93" fmla="*/ 537117 h 1576"/>
              <a:gd name="T94" fmla="*/ 2067913 w 4756"/>
              <a:gd name="T95" fmla="*/ 588554 h 1576"/>
              <a:gd name="T96" fmla="*/ 2097895 w 4756"/>
              <a:gd name="T97" fmla="*/ 640980 h 1576"/>
              <a:gd name="T98" fmla="*/ 2125153 w 4756"/>
              <a:gd name="T99" fmla="*/ 695384 h 1576"/>
              <a:gd name="T100" fmla="*/ 2149684 w 4756"/>
              <a:gd name="T101" fmla="*/ 750777 h 1576"/>
              <a:gd name="T102" fmla="*/ 0 w 4756"/>
              <a:gd name="T103" fmla="*/ 779463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WordArt 39"/>
          <p:cNvSpPr>
            <a:spLocks noChangeArrowheads="1" noChangeShapeType="1" noTextEdit="1"/>
          </p:cNvSpPr>
          <p:nvPr/>
        </p:nvSpPr>
        <p:spPr bwMode="auto">
          <a:xfrm>
            <a:off x="1216025" y="4797773"/>
            <a:ext cx="1511300" cy="2174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Design Inspiration</a:t>
            </a:r>
            <a:endParaRPr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2" name="WordArt 40"/>
          <p:cNvSpPr>
            <a:spLocks noChangeArrowheads="1" noChangeShapeType="1" noTextEdit="1"/>
          </p:cNvSpPr>
          <p:nvPr/>
        </p:nvSpPr>
        <p:spPr bwMode="auto">
          <a:xfrm>
            <a:off x="1287463" y="5158135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Clarity &amp; Impact</a:t>
            </a:r>
            <a:endParaRPr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3" name="WordArt 41"/>
          <p:cNvSpPr>
            <a:spLocks noChangeArrowheads="1" noChangeShapeType="1" noTextEdit="1"/>
          </p:cNvSpPr>
          <p:nvPr/>
        </p:nvSpPr>
        <p:spPr bwMode="auto">
          <a:xfrm>
            <a:off x="1287463" y="5516910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kern="1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Premium Design</a:t>
            </a:r>
            <a:endParaRPr lang="zh-CN" altLang="en-US" sz="800" kern="1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4" name="Freeform 42"/>
          <p:cNvSpPr>
            <a:spLocks/>
          </p:cNvSpPr>
          <p:nvPr/>
        </p:nvSpPr>
        <p:spPr bwMode="auto">
          <a:xfrm>
            <a:off x="2511425" y="1376710"/>
            <a:ext cx="5654675" cy="576263"/>
          </a:xfrm>
          <a:custGeom>
            <a:avLst/>
            <a:gdLst>
              <a:gd name="T0" fmla="*/ 0 w 3198"/>
              <a:gd name="T1" fmla="*/ 576263 h 363"/>
              <a:gd name="T2" fmla="*/ 641853 w 3198"/>
              <a:gd name="T3" fmla="*/ 0 h 363"/>
              <a:gd name="T4" fmla="*/ 5654675 w 3198"/>
              <a:gd name="T5" fmla="*/ 0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98" h="363">
                <a:moveTo>
                  <a:pt x="0" y="363"/>
                </a:moveTo>
                <a:lnTo>
                  <a:pt x="363" y="0"/>
                </a:lnTo>
                <a:lnTo>
                  <a:pt x="3198" y="0"/>
                </a:lnTo>
              </a:path>
            </a:pathLst>
          </a:custGeom>
          <a:noFill/>
          <a:ln w="25400" cap="flat" cmpd="sng">
            <a:solidFill>
              <a:srgbClr val="33333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Line 43"/>
          <p:cNvSpPr>
            <a:spLocks noChangeShapeType="1"/>
          </p:cNvSpPr>
          <p:nvPr/>
        </p:nvSpPr>
        <p:spPr bwMode="auto">
          <a:xfrm>
            <a:off x="2873375" y="2673698"/>
            <a:ext cx="5292725" cy="0"/>
          </a:xfrm>
          <a:prstGeom prst="line">
            <a:avLst/>
          </a:prstGeom>
          <a:noFill/>
          <a:ln w="25400">
            <a:solidFill>
              <a:srgbClr val="33333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6" name="Freeform 44"/>
          <p:cNvSpPr>
            <a:spLocks/>
          </p:cNvSpPr>
          <p:nvPr/>
        </p:nvSpPr>
        <p:spPr bwMode="auto">
          <a:xfrm>
            <a:off x="2195513" y="3148360"/>
            <a:ext cx="5976937" cy="611188"/>
          </a:xfrm>
          <a:custGeom>
            <a:avLst/>
            <a:gdLst>
              <a:gd name="T0" fmla="*/ 0 w 3356"/>
              <a:gd name="T1" fmla="*/ 0 h 385"/>
              <a:gd name="T2" fmla="*/ 685674 w 3356"/>
              <a:gd name="T3" fmla="*/ 611188 h 385"/>
              <a:gd name="T4" fmla="*/ 5976937 w 3356"/>
              <a:gd name="T5" fmla="*/ 611188 h 3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356" h="385">
                <a:moveTo>
                  <a:pt x="0" y="0"/>
                </a:moveTo>
                <a:lnTo>
                  <a:pt x="385" y="385"/>
                </a:lnTo>
                <a:lnTo>
                  <a:pt x="3356" y="385"/>
                </a:lnTo>
              </a:path>
            </a:pathLst>
          </a:custGeom>
          <a:noFill/>
          <a:ln w="25400" cap="flat" cmpd="sng">
            <a:solidFill>
              <a:srgbClr val="33333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1" name="Text Box 45"/>
          <p:cNvSpPr txBox="1">
            <a:spLocks noChangeArrowheads="1"/>
          </p:cNvSpPr>
          <p:nvPr/>
        </p:nvSpPr>
        <p:spPr bwMode="auto">
          <a:xfrm>
            <a:off x="4932363" y="1449735"/>
            <a:ext cx="3240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Stylish templates can be</a:t>
            </a:r>
          </a:p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a valuable aid to creative professionals</a:t>
            </a:r>
          </a:p>
        </p:txBody>
      </p:sp>
      <p:sp>
        <p:nvSpPr>
          <p:cNvPr id="132" name="Text Box 46"/>
          <p:cNvSpPr txBox="1">
            <a:spLocks noChangeArrowheads="1"/>
          </p:cNvSpPr>
          <p:nvPr/>
        </p:nvSpPr>
        <p:spPr bwMode="auto">
          <a:xfrm>
            <a:off x="4932363" y="2246660"/>
            <a:ext cx="3240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Enrich your powerpoint Presentations and</a:t>
            </a:r>
          </a:p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 captivate your viewing audience</a:t>
            </a:r>
          </a:p>
        </p:txBody>
      </p:sp>
      <p:sp>
        <p:nvSpPr>
          <p:cNvPr id="133" name="Text Box 47"/>
          <p:cNvSpPr txBox="1">
            <a:spLocks noChangeArrowheads="1"/>
          </p:cNvSpPr>
          <p:nvPr/>
        </p:nvSpPr>
        <p:spPr bwMode="auto">
          <a:xfrm>
            <a:off x="4932363" y="3327748"/>
            <a:ext cx="3240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Each work is featured with simplicity</a:t>
            </a:r>
          </a:p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but supreme beauty</a:t>
            </a:r>
          </a:p>
        </p:txBody>
      </p:sp>
      <p:grpSp>
        <p:nvGrpSpPr>
          <p:cNvPr id="134" name="Group 30"/>
          <p:cNvGrpSpPr>
            <a:grpSpLocks/>
          </p:cNvGrpSpPr>
          <p:nvPr/>
        </p:nvGrpSpPr>
        <p:grpSpPr bwMode="auto">
          <a:xfrm>
            <a:off x="3652838" y="3932585"/>
            <a:ext cx="4519612" cy="1800225"/>
            <a:chOff x="0" y="0"/>
            <a:chExt cx="2847" cy="1134"/>
          </a:xfrm>
        </p:grpSpPr>
        <p:sp>
          <p:nvSpPr>
            <p:cNvPr id="135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2812" cy="1134"/>
            </a:xfrm>
            <a:prstGeom prst="roundRect">
              <a:avLst>
                <a:gd name="adj" fmla="val 4171"/>
              </a:avLst>
            </a:prstGeom>
            <a:solidFill>
              <a:srgbClr val="C0C0C0">
                <a:alpha val="25098"/>
              </a:srgbClr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6" name="AutoShape 49"/>
            <p:cNvSpPr>
              <a:spLocks noChangeArrowheads="1"/>
            </p:cNvSpPr>
            <p:nvPr/>
          </p:nvSpPr>
          <p:spPr bwMode="auto">
            <a:xfrm>
              <a:off x="75" y="131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7" name="AutoShape 58"/>
            <p:cNvSpPr>
              <a:spLocks noChangeArrowheads="1"/>
            </p:cNvSpPr>
            <p:nvPr/>
          </p:nvSpPr>
          <p:spPr bwMode="auto">
            <a:xfrm>
              <a:off x="75" y="590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Text Box 38"/>
            <p:cNvSpPr txBox="1">
              <a:spLocks noChangeArrowheads="1"/>
            </p:cNvSpPr>
            <p:nvPr/>
          </p:nvSpPr>
          <p:spPr bwMode="auto">
            <a:xfrm>
              <a:off x="144" y="852"/>
              <a:ext cx="270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139" name="Rectangle 53"/>
            <p:cNvSpPr>
              <a:spLocks noChangeArrowheads="1"/>
            </p:cNvSpPr>
            <p:nvPr/>
          </p:nvSpPr>
          <p:spPr bwMode="auto">
            <a:xfrm>
              <a:off x="144" y="373"/>
              <a:ext cx="2041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 cutting edge.</a:t>
              </a:r>
            </a:p>
          </p:txBody>
        </p:sp>
        <p:sp>
          <p:nvSpPr>
            <p:cNvPr id="140" name="Rectangle 55"/>
            <p:cNvSpPr>
              <a:spLocks noChangeArrowheads="1"/>
            </p:cNvSpPr>
            <p:nvPr/>
          </p:nvSpPr>
          <p:spPr bwMode="auto">
            <a:xfrm>
              <a:off x="126" y="136"/>
              <a:ext cx="17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</p:txBody>
        </p:sp>
        <p:sp>
          <p:nvSpPr>
            <p:cNvPr id="141" name="Rectangle 57"/>
            <p:cNvSpPr>
              <a:spLocks noChangeArrowheads="1"/>
            </p:cNvSpPr>
            <p:nvPr/>
          </p:nvSpPr>
          <p:spPr bwMode="auto">
            <a:xfrm>
              <a:off x="125" y="610"/>
              <a:ext cx="23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77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AutoShape 772"/>
          <p:cNvSpPr>
            <a:spLocks noChangeArrowheads="1"/>
          </p:cNvSpPr>
          <p:nvPr/>
        </p:nvSpPr>
        <p:spPr bwMode="auto">
          <a:xfrm>
            <a:off x="323850" y="345303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AutoShape 773"/>
          <p:cNvSpPr>
            <a:spLocks noChangeArrowheads="1"/>
          </p:cNvSpPr>
          <p:nvPr/>
        </p:nvSpPr>
        <p:spPr bwMode="auto">
          <a:xfrm>
            <a:off x="2038350" y="1481361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AutoShape 774"/>
          <p:cNvSpPr>
            <a:spLocks noChangeArrowheads="1"/>
          </p:cNvSpPr>
          <p:nvPr/>
        </p:nvSpPr>
        <p:spPr bwMode="auto">
          <a:xfrm>
            <a:off x="2324100" y="1052736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AutoShape 775"/>
          <p:cNvSpPr>
            <a:spLocks noChangeArrowheads="1"/>
          </p:cNvSpPr>
          <p:nvPr/>
        </p:nvSpPr>
        <p:spPr bwMode="auto">
          <a:xfrm>
            <a:off x="2420938" y="1143224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ED700"/>
              </a:gs>
              <a:gs pos="100000">
                <a:srgbClr val="C3B0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776"/>
          <p:cNvSpPr>
            <a:spLocks noChangeArrowheads="1"/>
          </p:cNvSpPr>
          <p:nvPr/>
        </p:nvSpPr>
        <p:spPr bwMode="auto">
          <a:xfrm>
            <a:off x="4513263" y="1481361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AutoShape 777"/>
          <p:cNvSpPr>
            <a:spLocks noChangeArrowheads="1"/>
          </p:cNvSpPr>
          <p:nvPr/>
        </p:nvSpPr>
        <p:spPr bwMode="auto">
          <a:xfrm>
            <a:off x="4657725" y="1052736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778"/>
          <p:cNvSpPr>
            <a:spLocks noChangeArrowheads="1"/>
          </p:cNvSpPr>
          <p:nvPr/>
        </p:nvSpPr>
        <p:spPr bwMode="auto">
          <a:xfrm>
            <a:off x="4752975" y="1143224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Oval 779"/>
          <p:cNvSpPr>
            <a:spLocks noChangeArrowheads="1"/>
          </p:cNvSpPr>
          <p:nvPr/>
        </p:nvSpPr>
        <p:spPr bwMode="auto">
          <a:xfrm>
            <a:off x="3132138" y="4275361"/>
            <a:ext cx="2820987" cy="1154113"/>
          </a:xfrm>
          <a:prstGeom prst="ellipse">
            <a:avLst/>
          </a:prstGeom>
          <a:gradFill rotWithShape="1">
            <a:gsLst>
              <a:gs pos="0">
                <a:srgbClr val="000000">
                  <a:alpha val="82999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AutoShape 780"/>
          <p:cNvSpPr>
            <a:spLocks noChangeArrowheads="1"/>
          </p:cNvSpPr>
          <p:nvPr/>
        </p:nvSpPr>
        <p:spPr bwMode="auto">
          <a:xfrm>
            <a:off x="2038350" y="555488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AutoShape 781"/>
          <p:cNvSpPr>
            <a:spLocks noChangeArrowheads="1"/>
          </p:cNvSpPr>
          <p:nvPr/>
        </p:nvSpPr>
        <p:spPr bwMode="auto">
          <a:xfrm>
            <a:off x="2324100" y="5126261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782"/>
          <p:cNvSpPr>
            <a:spLocks noChangeArrowheads="1"/>
          </p:cNvSpPr>
          <p:nvPr/>
        </p:nvSpPr>
        <p:spPr bwMode="auto">
          <a:xfrm>
            <a:off x="2420938" y="5216749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783"/>
          <p:cNvSpPr>
            <a:spLocks noChangeArrowheads="1"/>
          </p:cNvSpPr>
          <p:nvPr/>
        </p:nvSpPr>
        <p:spPr bwMode="auto">
          <a:xfrm>
            <a:off x="4513263" y="5554886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AutoShape 784"/>
          <p:cNvSpPr>
            <a:spLocks noChangeArrowheads="1"/>
          </p:cNvSpPr>
          <p:nvPr/>
        </p:nvSpPr>
        <p:spPr bwMode="auto">
          <a:xfrm>
            <a:off x="4657725" y="5126261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785"/>
          <p:cNvSpPr>
            <a:spLocks noChangeArrowheads="1"/>
          </p:cNvSpPr>
          <p:nvPr/>
        </p:nvSpPr>
        <p:spPr bwMode="auto">
          <a:xfrm>
            <a:off x="4752975" y="5216749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ED700"/>
              </a:gs>
              <a:gs pos="100000">
                <a:srgbClr val="C3B0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786"/>
          <p:cNvSpPr>
            <a:spLocks noChangeArrowheads="1"/>
          </p:cNvSpPr>
          <p:nvPr/>
        </p:nvSpPr>
        <p:spPr bwMode="auto">
          <a:xfrm>
            <a:off x="574675" y="3024411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787"/>
          <p:cNvSpPr>
            <a:spLocks noChangeArrowheads="1"/>
          </p:cNvSpPr>
          <p:nvPr/>
        </p:nvSpPr>
        <p:spPr bwMode="auto">
          <a:xfrm>
            <a:off x="671513" y="3114899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788"/>
          <p:cNvSpPr>
            <a:spLocks noChangeArrowheads="1"/>
          </p:cNvSpPr>
          <p:nvPr/>
        </p:nvSpPr>
        <p:spPr bwMode="auto">
          <a:xfrm>
            <a:off x="6264275" y="345303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789"/>
          <p:cNvSpPr>
            <a:spLocks noChangeArrowheads="1"/>
          </p:cNvSpPr>
          <p:nvPr/>
        </p:nvSpPr>
        <p:spPr bwMode="auto">
          <a:xfrm>
            <a:off x="6408738" y="3024411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790"/>
          <p:cNvSpPr>
            <a:spLocks noChangeArrowheads="1"/>
          </p:cNvSpPr>
          <p:nvPr/>
        </p:nvSpPr>
        <p:spPr bwMode="auto">
          <a:xfrm>
            <a:off x="6503988" y="3114899"/>
            <a:ext cx="1903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791"/>
          <p:cNvSpPr>
            <a:spLocks noChangeArrowheads="1"/>
          </p:cNvSpPr>
          <p:nvPr/>
        </p:nvSpPr>
        <p:spPr bwMode="auto">
          <a:xfrm rot="10800000">
            <a:off x="2751138" y="2938686"/>
            <a:ext cx="719137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23B2B">
                  <a:alpha val="0"/>
                </a:srgbClr>
              </a:gs>
              <a:gs pos="100000">
                <a:srgbClr val="057F5C">
                  <a:alpha val="5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792"/>
          <p:cNvSpPr>
            <a:spLocks noChangeArrowheads="1"/>
          </p:cNvSpPr>
          <p:nvPr/>
        </p:nvSpPr>
        <p:spPr bwMode="auto">
          <a:xfrm>
            <a:off x="5638800" y="2938686"/>
            <a:ext cx="719138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23B2B">
                  <a:alpha val="0"/>
                </a:srgbClr>
              </a:gs>
              <a:gs pos="100000">
                <a:srgbClr val="057F5C">
                  <a:alpha val="50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WordArt 793"/>
          <p:cNvSpPr>
            <a:spLocks noChangeArrowheads="1" noChangeShapeType="1" noTextEdit="1"/>
          </p:cNvSpPr>
          <p:nvPr/>
        </p:nvSpPr>
        <p:spPr bwMode="auto">
          <a:xfrm>
            <a:off x="887413" y="325777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8" name="WordArt 794"/>
          <p:cNvSpPr>
            <a:spLocks noChangeArrowheads="1" noChangeShapeType="1" noTextEdit="1"/>
          </p:cNvSpPr>
          <p:nvPr/>
        </p:nvSpPr>
        <p:spPr bwMode="auto">
          <a:xfrm>
            <a:off x="2614613" y="536756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795"/>
          <p:cNvSpPr>
            <a:spLocks noChangeArrowheads="1" noChangeShapeType="1" noTextEdit="1"/>
          </p:cNvSpPr>
          <p:nvPr/>
        </p:nvSpPr>
        <p:spPr bwMode="auto">
          <a:xfrm>
            <a:off x="4919663" y="536756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796"/>
          <p:cNvSpPr>
            <a:spLocks noChangeArrowheads="1" noChangeShapeType="1" noTextEdit="1"/>
          </p:cNvSpPr>
          <p:nvPr/>
        </p:nvSpPr>
        <p:spPr bwMode="auto">
          <a:xfrm>
            <a:off x="2614613" y="1268636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797"/>
          <p:cNvSpPr>
            <a:spLocks noChangeArrowheads="1" noChangeShapeType="1" noTextEdit="1"/>
          </p:cNvSpPr>
          <p:nvPr/>
        </p:nvSpPr>
        <p:spPr bwMode="auto">
          <a:xfrm>
            <a:off x="4919663" y="1268636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798"/>
          <p:cNvSpPr>
            <a:spLocks noChangeArrowheads="1" noChangeShapeType="1" noTextEdit="1"/>
          </p:cNvSpPr>
          <p:nvPr/>
        </p:nvSpPr>
        <p:spPr bwMode="auto">
          <a:xfrm>
            <a:off x="6646863" y="325777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Freeform 799"/>
          <p:cNvSpPr>
            <a:spLocks/>
          </p:cNvSpPr>
          <p:nvPr/>
        </p:nvSpPr>
        <p:spPr bwMode="auto">
          <a:xfrm rot="1800000">
            <a:off x="4716463" y="1802036"/>
            <a:ext cx="1073150" cy="762000"/>
          </a:xfrm>
          <a:custGeom>
            <a:avLst/>
            <a:gdLst>
              <a:gd name="T0" fmla="*/ 536575 w 2216"/>
              <a:gd name="T1" fmla="*/ 0 h 2586"/>
              <a:gd name="T2" fmla="*/ 0 w 2216"/>
              <a:gd name="T3" fmla="*/ 326487 h 2586"/>
              <a:gd name="T4" fmla="*/ 268288 w 2216"/>
              <a:gd name="T5" fmla="*/ 326487 h 2586"/>
              <a:gd name="T6" fmla="*/ 337054 w 2216"/>
              <a:gd name="T7" fmla="*/ 762000 h 2586"/>
              <a:gd name="T8" fmla="*/ 735127 w 2216"/>
              <a:gd name="T9" fmla="*/ 762000 h 2586"/>
              <a:gd name="T10" fmla="*/ 804863 w 2216"/>
              <a:gd name="T11" fmla="*/ 326487 h 2586"/>
              <a:gd name="T12" fmla="*/ 1073150 w 2216"/>
              <a:gd name="T13" fmla="*/ 326487 h 2586"/>
              <a:gd name="T14" fmla="*/ 536575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57F5C">
                  <a:alpha val="50000"/>
                </a:srgbClr>
              </a:gs>
              <a:gs pos="100000">
                <a:srgbClr val="023B2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Freeform 800"/>
          <p:cNvSpPr>
            <a:spLocks/>
          </p:cNvSpPr>
          <p:nvPr/>
        </p:nvSpPr>
        <p:spPr bwMode="auto">
          <a:xfrm rot="20700000">
            <a:off x="3348038" y="1744886"/>
            <a:ext cx="1073150" cy="762000"/>
          </a:xfrm>
          <a:custGeom>
            <a:avLst/>
            <a:gdLst>
              <a:gd name="T0" fmla="*/ 536575 w 2216"/>
              <a:gd name="T1" fmla="*/ 0 h 2586"/>
              <a:gd name="T2" fmla="*/ 0 w 2216"/>
              <a:gd name="T3" fmla="*/ 326487 h 2586"/>
              <a:gd name="T4" fmla="*/ 268288 w 2216"/>
              <a:gd name="T5" fmla="*/ 326487 h 2586"/>
              <a:gd name="T6" fmla="*/ 337054 w 2216"/>
              <a:gd name="T7" fmla="*/ 762000 h 2586"/>
              <a:gd name="T8" fmla="*/ 735127 w 2216"/>
              <a:gd name="T9" fmla="*/ 762000 h 2586"/>
              <a:gd name="T10" fmla="*/ 804863 w 2216"/>
              <a:gd name="T11" fmla="*/ 326487 h 2586"/>
              <a:gd name="T12" fmla="*/ 1073150 w 2216"/>
              <a:gd name="T13" fmla="*/ 326487 h 2586"/>
              <a:gd name="T14" fmla="*/ 536575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57F5C">
                  <a:alpha val="50000"/>
                </a:srgbClr>
              </a:gs>
              <a:gs pos="100000">
                <a:srgbClr val="023B2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Freeform 801"/>
          <p:cNvSpPr>
            <a:spLocks/>
          </p:cNvSpPr>
          <p:nvPr/>
        </p:nvSpPr>
        <p:spPr bwMode="auto">
          <a:xfrm rot="9000000">
            <a:off x="5003800" y="4249961"/>
            <a:ext cx="1073150" cy="762000"/>
          </a:xfrm>
          <a:custGeom>
            <a:avLst/>
            <a:gdLst>
              <a:gd name="T0" fmla="*/ 536575 w 2216"/>
              <a:gd name="T1" fmla="*/ 0 h 2586"/>
              <a:gd name="T2" fmla="*/ 0 w 2216"/>
              <a:gd name="T3" fmla="*/ 326487 h 2586"/>
              <a:gd name="T4" fmla="*/ 268288 w 2216"/>
              <a:gd name="T5" fmla="*/ 326487 h 2586"/>
              <a:gd name="T6" fmla="*/ 337054 w 2216"/>
              <a:gd name="T7" fmla="*/ 762000 h 2586"/>
              <a:gd name="T8" fmla="*/ 735127 w 2216"/>
              <a:gd name="T9" fmla="*/ 762000 h 2586"/>
              <a:gd name="T10" fmla="*/ 804863 w 2216"/>
              <a:gd name="T11" fmla="*/ 326487 h 2586"/>
              <a:gd name="T12" fmla="*/ 1073150 w 2216"/>
              <a:gd name="T13" fmla="*/ 326487 h 2586"/>
              <a:gd name="T14" fmla="*/ 536575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57F5C">
                  <a:alpha val="50000"/>
                </a:srgbClr>
              </a:gs>
              <a:gs pos="100000">
                <a:srgbClr val="023B2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Freeform 802"/>
          <p:cNvSpPr>
            <a:spLocks/>
          </p:cNvSpPr>
          <p:nvPr/>
        </p:nvSpPr>
        <p:spPr bwMode="auto">
          <a:xfrm rot="12600000">
            <a:off x="3003550" y="4281711"/>
            <a:ext cx="1073150" cy="762000"/>
          </a:xfrm>
          <a:custGeom>
            <a:avLst/>
            <a:gdLst>
              <a:gd name="T0" fmla="*/ 536575 w 2216"/>
              <a:gd name="T1" fmla="*/ 0 h 2586"/>
              <a:gd name="T2" fmla="*/ 0 w 2216"/>
              <a:gd name="T3" fmla="*/ 326487 h 2586"/>
              <a:gd name="T4" fmla="*/ 268288 w 2216"/>
              <a:gd name="T5" fmla="*/ 326487 h 2586"/>
              <a:gd name="T6" fmla="*/ 337054 w 2216"/>
              <a:gd name="T7" fmla="*/ 762000 h 2586"/>
              <a:gd name="T8" fmla="*/ 735127 w 2216"/>
              <a:gd name="T9" fmla="*/ 762000 h 2586"/>
              <a:gd name="T10" fmla="*/ 804863 w 2216"/>
              <a:gd name="T11" fmla="*/ 326487 h 2586"/>
              <a:gd name="T12" fmla="*/ 1073150 w 2216"/>
              <a:gd name="T13" fmla="*/ 326487 h 2586"/>
              <a:gd name="T14" fmla="*/ 536575 w 2216"/>
              <a:gd name="T15" fmla="*/ 0 h 2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57F5C">
                  <a:alpha val="50000"/>
                </a:srgbClr>
              </a:gs>
              <a:gs pos="100000">
                <a:srgbClr val="023B2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Oval 803"/>
          <p:cNvSpPr>
            <a:spLocks noChangeArrowheads="1"/>
          </p:cNvSpPr>
          <p:nvPr/>
        </p:nvSpPr>
        <p:spPr bwMode="auto">
          <a:xfrm>
            <a:off x="3132138" y="2049686"/>
            <a:ext cx="2803525" cy="2817813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pic>
        <p:nvPicPr>
          <p:cNvPr id="118" name="Picture 804" descr="그림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040161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" name="Oval 805"/>
          <p:cNvSpPr>
            <a:spLocks noChangeArrowheads="1"/>
          </p:cNvSpPr>
          <p:nvPr/>
        </p:nvSpPr>
        <p:spPr bwMode="auto">
          <a:xfrm>
            <a:off x="4276725" y="2081436"/>
            <a:ext cx="490538" cy="49053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0" name="Group 37"/>
          <p:cNvGrpSpPr>
            <a:grpSpLocks/>
          </p:cNvGrpSpPr>
          <p:nvPr/>
        </p:nvGrpSpPr>
        <p:grpSpPr bwMode="auto">
          <a:xfrm>
            <a:off x="3695700" y="2898999"/>
            <a:ext cx="1655763" cy="1090612"/>
            <a:chOff x="0" y="0"/>
            <a:chExt cx="728" cy="480"/>
          </a:xfrm>
        </p:grpSpPr>
        <p:sp>
          <p:nvSpPr>
            <p:cNvPr id="121" name="WordArt 80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2" name="WordArt 808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810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AutoShape 58"/>
          <p:cNvSpPr>
            <a:spLocks noChangeArrowheads="1"/>
          </p:cNvSpPr>
          <p:nvPr/>
        </p:nvSpPr>
        <p:spPr bwMode="auto">
          <a:xfrm>
            <a:off x="0" y="2366963"/>
            <a:ext cx="8532813" cy="1800225"/>
          </a:xfrm>
          <a:prstGeom prst="rightArrow">
            <a:avLst>
              <a:gd name="adj1" fmla="val 46843"/>
              <a:gd name="adj2" fmla="val 58283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WordArt 74"/>
          <p:cNvSpPr>
            <a:spLocks noChangeArrowheads="1" noChangeShapeType="1" noTextEdit="1"/>
          </p:cNvSpPr>
          <p:nvPr/>
        </p:nvSpPr>
        <p:spPr bwMode="auto">
          <a:xfrm>
            <a:off x="265113" y="3213100"/>
            <a:ext cx="86360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HISTORY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5" name="WordArt 75"/>
          <p:cNvSpPr>
            <a:spLocks noChangeArrowheads="1" noChangeShapeType="1" noTextEdit="1"/>
          </p:cNvSpPr>
          <p:nvPr/>
        </p:nvSpPr>
        <p:spPr bwMode="auto">
          <a:xfrm>
            <a:off x="1597025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1980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6" name="WordArt 76"/>
          <p:cNvSpPr>
            <a:spLocks noChangeArrowheads="1" noChangeShapeType="1" noTextEdit="1"/>
          </p:cNvSpPr>
          <p:nvPr/>
        </p:nvSpPr>
        <p:spPr bwMode="auto">
          <a:xfrm>
            <a:off x="2749550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1990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7" name="WordArt 77"/>
          <p:cNvSpPr>
            <a:spLocks noChangeArrowheads="1" noChangeShapeType="1" noTextEdit="1"/>
          </p:cNvSpPr>
          <p:nvPr/>
        </p:nvSpPr>
        <p:spPr bwMode="auto">
          <a:xfrm>
            <a:off x="3902075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2000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8" name="WordArt 78"/>
          <p:cNvSpPr>
            <a:spLocks noChangeArrowheads="1" noChangeShapeType="1" noTextEdit="1"/>
          </p:cNvSpPr>
          <p:nvPr/>
        </p:nvSpPr>
        <p:spPr bwMode="auto">
          <a:xfrm>
            <a:off x="5053013" y="31750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2010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9" name="WordArt 79"/>
          <p:cNvSpPr>
            <a:spLocks noChangeArrowheads="1" noChangeShapeType="1" noTextEdit="1"/>
          </p:cNvSpPr>
          <p:nvPr/>
        </p:nvSpPr>
        <p:spPr bwMode="auto">
          <a:xfrm>
            <a:off x="6205538" y="31750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2020</a:t>
            </a:r>
            <a:endParaRPr lang="zh-CN" altLang="en-US" b="1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0" name="Line 80"/>
          <p:cNvSpPr>
            <a:spLocks noChangeShapeType="1"/>
          </p:cNvSpPr>
          <p:nvPr/>
        </p:nvSpPr>
        <p:spPr bwMode="auto">
          <a:xfrm flipV="1">
            <a:off x="1993900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Line 81"/>
          <p:cNvSpPr>
            <a:spLocks noChangeShapeType="1"/>
          </p:cNvSpPr>
          <p:nvPr/>
        </p:nvSpPr>
        <p:spPr bwMode="auto">
          <a:xfrm flipV="1">
            <a:off x="4297363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Line 82"/>
          <p:cNvSpPr>
            <a:spLocks noChangeShapeType="1"/>
          </p:cNvSpPr>
          <p:nvPr/>
        </p:nvSpPr>
        <p:spPr bwMode="auto">
          <a:xfrm flipV="1">
            <a:off x="6602413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Line 83"/>
          <p:cNvSpPr>
            <a:spLocks noChangeShapeType="1"/>
          </p:cNvSpPr>
          <p:nvPr/>
        </p:nvSpPr>
        <p:spPr bwMode="auto">
          <a:xfrm flipV="1">
            <a:off x="5449888" y="36099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84"/>
          <p:cNvSpPr>
            <a:spLocks noChangeArrowheads="1"/>
          </p:cNvSpPr>
          <p:nvPr/>
        </p:nvSpPr>
        <p:spPr bwMode="auto">
          <a:xfrm>
            <a:off x="517525" y="3862388"/>
            <a:ext cx="2376488" cy="2176462"/>
          </a:xfrm>
          <a:prstGeom prst="roundRect">
            <a:avLst>
              <a:gd name="adj" fmla="val 5528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Text Box 85"/>
          <p:cNvSpPr txBox="1">
            <a:spLocks noChangeArrowheads="1"/>
          </p:cNvSpPr>
          <p:nvPr/>
        </p:nvSpPr>
        <p:spPr bwMode="auto">
          <a:xfrm>
            <a:off x="2028825" y="1557338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0000"/>
                </a:solidFill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Text Box 86"/>
          <p:cNvSpPr txBox="1">
            <a:spLocks noChangeArrowheads="1"/>
          </p:cNvSpPr>
          <p:nvPr/>
        </p:nvSpPr>
        <p:spPr bwMode="auto">
          <a:xfrm>
            <a:off x="4333875" y="1557338"/>
            <a:ext cx="19446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  <a:ea typeface="Gulim" pitchFamily="34" charset="-127"/>
              </a:rPr>
              <a:t>Subtle Touch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0000"/>
                </a:solidFill>
                <a:ea typeface="Gulim" pitchFamily="34" charset="-127"/>
              </a:rPr>
              <a:t>Trendy Design in contemporary colors and styles - PowerPoint Templates &amp; Backgrounds, PowerPoint Diagrams &amp; Charts for your Presentation</a:t>
            </a: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Text Box 87"/>
          <p:cNvSpPr txBox="1">
            <a:spLocks noChangeArrowheads="1"/>
          </p:cNvSpPr>
          <p:nvPr/>
        </p:nvSpPr>
        <p:spPr bwMode="auto">
          <a:xfrm>
            <a:off x="6637338" y="1557338"/>
            <a:ext cx="194468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400" smtClean="0">
                <a:solidFill>
                  <a:srgbClr val="057F5C"/>
                </a:solidFill>
                <a:latin typeface="Arial Black" pitchFamily="34" charset="0"/>
                <a:ea typeface="Gulim" pitchFamily="34" charset="-127"/>
              </a:rPr>
              <a:t>Animation PowerPoint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0000"/>
                </a:solidFill>
                <a:ea typeface="Gulim" pitchFamily="34" charset="-127"/>
              </a:rPr>
              <a:t>Animation PowerPoint Templates &amp; Backgrounds for Your Impressive Presentation</a:t>
            </a: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Text Box 88"/>
          <p:cNvSpPr txBox="1">
            <a:spLocks noChangeArrowheads="1"/>
          </p:cNvSpPr>
          <p:nvPr/>
        </p:nvSpPr>
        <p:spPr bwMode="auto">
          <a:xfrm>
            <a:off x="3181350" y="3789363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  <a:ea typeface="Gulim" pitchFamily="34" charset="-127"/>
              </a:rPr>
              <a:t>Ready to Use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0000"/>
                </a:solidFill>
                <a:ea typeface="Gulim" pitchFamily="34" charset="-127"/>
              </a:rPr>
              <a:t>Immense visual appeal - Premade PowerPoint Templates, Professional quality templates in a couple of clicks away!</a:t>
            </a: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Text Box 89"/>
          <p:cNvSpPr txBox="1">
            <a:spLocks noChangeArrowheads="1"/>
          </p:cNvSpPr>
          <p:nvPr/>
        </p:nvSpPr>
        <p:spPr bwMode="auto">
          <a:xfrm>
            <a:off x="5484813" y="3789363"/>
            <a:ext cx="19446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400" smtClean="0">
                <a:solidFill>
                  <a:srgbClr val="000000"/>
                </a:solidFill>
                <a:latin typeface="Arial Black" pitchFamily="34" charset="0"/>
                <a:ea typeface="Gulim" pitchFamily="34" charset="-127"/>
              </a:rPr>
              <a:t>Diversity of Culture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0000"/>
                </a:solidFill>
                <a:ea typeface="Gulim" pitchFamily="34" charset="-127"/>
              </a:rPr>
              <a:t>Experience the diversity of arts and culture - predesigned PowerPoint Design Templates &amp; Diagrams and Layout Slides</a:t>
            </a: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WordArt 90"/>
          <p:cNvSpPr>
            <a:spLocks noChangeArrowheads="1" noChangeShapeType="1" noTextEdit="1"/>
          </p:cNvSpPr>
          <p:nvPr/>
        </p:nvSpPr>
        <p:spPr bwMode="auto">
          <a:xfrm>
            <a:off x="696913" y="40576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1980</a:t>
            </a:r>
            <a:endParaRPr lang="zh-CN" altLang="en-US" b="1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91"/>
          <p:cNvSpPr>
            <a:spLocks noChangeArrowheads="1" noChangeShapeType="1" noTextEdit="1"/>
          </p:cNvSpPr>
          <p:nvPr/>
        </p:nvSpPr>
        <p:spPr bwMode="auto">
          <a:xfrm>
            <a:off x="696913" y="43529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1990</a:t>
            </a:r>
            <a:endParaRPr lang="zh-CN" altLang="en-US" b="1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92"/>
          <p:cNvSpPr>
            <a:spLocks noChangeArrowheads="1" noChangeShapeType="1" noTextEdit="1"/>
          </p:cNvSpPr>
          <p:nvPr/>
        </p:nvSpPr>
        <p:spPr bwMode="auto">
          <a:xfrm>
            <a:off x="696913" y="46482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2000</a:t>
            </a:r>
            <a:endParaRPr lang="zh-CN" altLang="en-US" b="1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WordArt 93"/>
          <p:cNvSpPr>
            <a:spLocks noChangeArrowheads="1" noChangeShapeType="1" noTextEdit="1"/>
          </p:cNvSpPr>
          <p:nvPr/>
        </p:nvSpPr>
        <p:spPr bwMode="auto">
          <a:xfrm>
            <a:off x="696913" y="49434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2010</a:t>
            </a:r>
            <a:endParaRPr lang="zh-CN" altLang="en-US" b="1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4" name="WordArt 94"/>
          <p:cNvSpPr>
            <a:spLocks noChangeArrowheads="1" noChangeShapeType="1" noTextEdit="1"/>
          </p:cNvSpPr>
          <p:nvPr/>
        </p:nvSpPr>
        <p:spPr bwMode="auto">
          <a:xfrm>
            <a:off x="696913" y="5238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b="1" kern="10" spc="-45" smtClean="0">
                <a:solidFill>
                  <a:srgbClr val="057F5C"/>
                </a:solidFill>
                <a:latin typeface="Arial Black"/>
                <a:ea typeface="Gulim" pitchFamily="34" charset="-127"/>
              </a:rPr>
              <a:t>2020</a:t>
            </a:r>
            <a:endParaRPr lang="zh-CN" altLang="en-US" b="1" kern="10" spc="-45" smtClean="0">
              <a:solidFill>
                <a:srgbClr val="057F5C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5" name="Text Box 95"/>
          <p:cNvSpPr txBox="1">
            <a:spLocks noChangeArrowheads="1"/>
          </p:cNvSpPr>
          <p:nvPr/>
        </p:nvSpPr>
        <p:spPr bwMode="auto">
          <a:xfrm>
            <a:off x="1238250" y="3981450"/>
            <a:ext cx="14398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2533"/>
                </a:solidFill>
                <a:ea typeface="Gulim" pitchFamily="34" charset="-127"/>
              </a:rPr>
              <a:t>Visual Appealing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endParaRPr lang="en-US" altLang="zh-CN" sz="1000" smtClean="0">
              <a:solidFill>
                <a:srgbClr val="002533"/>
              </a:solidFill>
              <a:ea typeface="Gulim" pitchFamily="34" charset="-127"/>
            </a:endParaRP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2533"/>
                </a:solidFill>
                <a:ea typeface="Gulim" pitchFamily="34" charset="-127"/>
              </a:rPr>
              <a:t>Ready to Use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endParaRPr lang="en-US" altLang="zh-CN" sz="1000" smtClean="0">
              <a:solidFill>
                <a:srgbClr val="002533"/>
              </a:solidFill>
              <a:ea typeface="Gulim" pitchFamily="34" charset="-127"/>
            </a:endParaRP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2533"/>
                </a:solidFill>
                <a:ea typeface="Gulim" pitchFamily="34" charset="-127"/>
              </a:rPr>
              <a:t>Subtle Touch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endParaRPr lang="en-US" altLang="zh-CN" sz="1000" smtClean="0">
              <a:solidFill>
                <a:srgbClr val="002533"/>
              </a:solidFill>
              <a:ea typeface="Gulim" pitchFamily="34" charset="-127"/>
            </a:endParaRP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2533"/>
                </a:solidFill>
                <a:ea typeface="Gulim" pitchFamily="34" charset="-127"/>
              </a:rPr>
              <a:t>Diversity of Culture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endParaRPr lang="en-US" altLang="zh-CN" sz="1000" smtClean="0">
              <a:solidFill>
                <a:srgbClr val="002533"/>
              </a:solidFill>
              <a:ea typeface="Gulim" pitchFamily="34" charset="-127"/>
            </a:endParaRP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1000" smtClean="0">
                <a:solidFill>
                  <a:srgbClr val="002533"/>
                </a:solidFill>
                <a:ea typeface="Gulim" pitchFamily="34" charset="-127"/>
              </a:rPr>
              <a:t>Animation PowerPoint</a:t>
            </a:r>
            <a:endParaRPr lang="ko-KR" altLang="en-US" sz="1800" smtClean="0">
              <a:solidFill>
                <a:srgbClr val="002533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16" name="Group 26"/>
          <p:cNvGrpSpPr>
            <a:grpSpLocks/>
          </p:cNvGrpSpPr>
          <p:nvPr/>
        </p:nvGrpSpPr>
        <p:grpSpPr bwMode="auto">
          <a:xfrm>
            <a:off x="912813" y="5484813"/>
            <a:ext cx="71437" cy="358775"/>
            <a:chOff x="0" y="0"/>
            <a:chExt cx="71438" cy="358776"/>
          </a:xfrm>
        </p:grpSpPr>
        <p:sp>
          <p:nvSpPr>
            <p:cNvPr id="117" name="Oval 96"/>
            <p:cNvSpPr>
              <a:spLocks noChangeArrowheads="1"/>
            </p:cNvSpPr>
            <p:nvPr/>
          </p:nvSpPr>
          <p:spPr bwMode="auto">
            <a:xfrm>
              <a:off x="0" y="0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Oval 97"/>
            <p:cNvSpPr>
              <a:spLocks noChangeArrowheads="1"/>
            </p:cNvSpPr>
            <p:nvPr/>
          </p:nvSpPr>
          <p:spPr bwMode="auto">
            <a:xfrm>
              <a:off x="0" y="142875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Oval 98"/>
            <p:cNvSpPr>
              <a:spLocks noChangeArrowheads="1"/>
            </p:cNvSpPr>
            <p:nvPr/>
          </p:nvSpPr>
          <p:spPr bwMode="auto">
            <a:xfrm>
              <a:off x="0" y="287338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0" name="Line 99"/>
          <p:cNvSpPr>
            <a:spLocks noChangeShapeType="1"/>
          </p:cNvSpPr>
          <p:nvPr/>
        </p:nvSpPr>
        <p:spPr bwMode="auto">
          <a:xfrm flipV="1">
            <a:off x="3144838" y="36099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349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410"/>
          <p:cNvSpPr>
            <a:spLocks noChangeShapeType="1"/>
          </p:cNvSpPr>
          <p:nvPr/>
        </p:nvSpPr>
        <p:spPr bwMode="auto">
          <a:xfrm flipV="1">
            <a:off x="4606925" y="3167980"/>
            <a:ext cx="0" cy="1152525"/>
          </a:xfrm>
          <a:prstGeom prst="line">
            <a:avLst/>
          </a:prstGeom>
          <a:noFill/>
          <a:ln w="63500">
            <a:solidFill>
              <a:srgbClr val="DCC53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11"/>
          <p:cNvSpPr>
            <a:spLocks/>
          </p:cNvSpPr>
          <p:nvPr/>
        </p:nvSpPr>
        <p:spPr bwMode="auto">
          <a:xfrm flipH="1">
            <a:off x="6588125" y="3167980"/>
            <a:ext cx="503238" cy="1295400"/>
          </a:xfrm>
          <a:custGeom>
            <a:avLst/>
            <a:gdLst>
              <a:gd name="T0" fmla="*/ 503238 w 318"/>
              <a:gd name="T1" fmla="*/ 1295400 h 816"/>
              <a:gd name="T2" fmla="*/ 0 w 318"/>
              <a:gd name="T3" fmla="*/ 1295400 h 816"/>
              <a:gd name="T4" fmla="*/ 0 w 318"/>
              <a:gd name="T5" fmla="*/ 0 h 81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3399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12"/>
          <p:cNvSpPr>
            <a:spLocks/>
          </p:cNvSpPr>
          <p:nvPr/>
        </p:nvSpPr>
        <p:spPr bwMode="auto">
          <a:xfrm>
            <a:off x="2051050" y="3167980"/>
            <a:ext cx="504825" cy="1295400"/>
          </a:xfrm>
          <a:custGeom>
            <a:avLst/>
            <a:gdLst>
              <a:gd name="T0" fmla="*/ 504825 w 318"/>
              <a:gd name="T1" fmla="*/ 1295400 h 816"/>
              <a:gd name="T2" fmla="*/ 0 w 318"/>
              <a:gd name="T3" fmla="*/ 1295400 h 816"/>
              <a:gd name="T4" fmla="*/ 0 w 318"/>
              <a:gd name="T5" fmla="*/ 0 h 81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85B93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AutoShape 413"/>
          <p:cNvSpPr>
            <a:spLocks noChangeArrowheads="1"/>
          </p:cNvSpPr>
          <p:nvPr/>
        </p:nvSpPr>
        <p:spPr bwMode="auto">
          <a:xfrm>
            <a:off x="846138" y="1340768"/>
            <a:ext cx="7488237" cy="1785937"/>
          </a:xfrm>
          <a:prstGeom prst="roundRect">
            <a:avLst>
              <a:gd name="adj" fmla="val 12343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sp>
        <p:nvSpPr>
          <p:cNvPr id="20" name="AutoShape 414"/>
          <p:cNvSpPr>
            <a:spLocks noChangeArrowheads="1"/>
          </p:cNvSpPr>
          <p:nvPr/>
        </p:nvSpPr>
        <p:spPr bwMode="auto">
          <a:xfrm>
            <a:off x="931863" y="1463005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B5D711"/>
              </a:gs>
              <a:gs pos="100000">
                <a:srgbClr val="8FAA0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sp>
        <p:nvSpPr>
          <p:cNvPr id="21" name="AutoShape 415"/>
          <p:cNvSpPr>
            <a:spLocks noChangeArrowheads="1"/>
          </p:cNvSpPr>
          <p:nvPr/>
        </p:nvSpPr>
        <p:spPr bwMode="auto">
          <a:xfrm>
            <a:off x="3398838" y="1463005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sp>
        <p:nvSpPr>
          <p:cNvPr id="22" name="AutoShape 416"/>
          <p:cNvSpPr>
            <a:spLocks noChangeArrowheads="1"/>
          </p:cNvSpPr>
          <p:nvPr/>
        </p:nvSpPr>
        <p:spPr bwMode="auto">
          <a:xfrm>
            <a:off x="5867400" y="1463005"/>
            <a:ext cx="2382838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grpSp>
        <p:nvGrpSpPr>
          <p:cNvPr id="23" name="Group 9"/>
          <p:cNvGrpSpPr>
            <a:grpSpLocks/>
          </p:cNvGrpSpPr>
          <p:nvPr/>
        </p:nvGrpSpPr>
        <p:grpSpPr bwMode="auto">
          <a:xfrm>
            <a:off x="3941763" y="1739230"/>
            <a:ext cx="1368425" cy="901700"/>
            <a:chOff x="0" y="0"/>
            <a:chExt cx="728" cy="480"/>
          </a:xfrm>
        </p:grpSpPr>
        <p:sp>
          <p:nvSpPr>
            <p:cNvPr id="24" name="WordArt 41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5" name="WordArt 419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6" name="Group 12"/>
          <p:cNvGrpSpPr>
            <a:grpSpLocks/>
          </p:cNvGrpSpPr>
          <p:nvPr/>
        </p:nvGrpSpPr>
        <p:grpSpPr bwMode="auto">
          <a:xfrm>
            <a:off x="1420813" y="1739230"/>
            <a:ext cx="1368425" cy="901700"/>
            <a:chOff x="0" y="0"/>
            <a:chExt cx="728" cy="480"/>
          </a:xfrm>
        </p:grpSpPr>
        <p:sp>
          <p:nvSpPr>
            <p:cNvPr id="27" name="WordArt 42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8" name="WordArt 422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6389688" y="1739230"/>
            <a:ext cx="1368425" cy="901700"/>
            <a:chOff x="0" y="0"/>
            <a:chExt cx="728" cy="480"/>
          </a:xfrm>
        </p:grpSpPr>
        <p:sp>
          <p:nvSpPr>
            <p:cNvPr id="30" name="WordArt 42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kern="1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1" name="WordArt 425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kern="10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kern="10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2" name="Group 18"/>
          <p:cNvGrpSpPr>
            <a:grpSpLocks/>
          </p:cNvGrpSpPr>
          <p:nvPr/>
        </p:nvGrpSpPr>
        <p:grpSpPr bwMode="auto">
          <a:xfrm>
            <a:off x="2344738" y="3564855"/>
            <a:ext cx="1795462" cy="1404938"/>
            <a:chOff x="0" y="0"/>
            <a:chExt cx="1131" cy="885"/>
          </a:xfrm>
        </p:grpSpPr>
        <p:sp>
          <p:nvSpPr>
            <p:cNvPr id="33" name="AutoShape 427"/>
            <p:cNvSpPr>
              <a:spLocks noChangeArrowheads="1"/>
            </p:cNvSpPr>
            <p:nvPr/>
          </p:nvSpPr>
          <p:spPr bwMode="auto">
            <a:xfrm rot="10800000">
              <a:off x="0" y="0"/>
              <a:ext cx="1131" cy="885"/>
            </a:xfrm>
            <a:prstGeom prst="hexagon">
              <a:avLst>
                <a:gd name="adj" fmla="val 31949"/>
                <a:gd name="vf" fmla="val 115470"/>
              </a:avLst>
            </a:prstGeom>
            <a:solidFill>
              <a:srgbClr val="93AE0E"/>
            </a:soli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3AE0E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Gulim" pitchFamily="34" charset="-127"/>
              </a:endParaRPr>
            </a:p>
          </p:txBody>
        </p:sp>
        <p:sp>
          <p:nvSpPr>
            <p:cNvPr id="34" name="AutoShape 428"/>
            <p:cNvSpPr>
              <a:spLocks noChangeArrowheads="1"/>
            </p:cNvSpPr>
            <p:nvPr/>
          </p:nvSpPr>
          <p:spPr bwMode="auto">
            <a:xfrm rot="10800000">
              <a:off x="0" y="0"/>
              <a:ext cx="1130" cy="884"/>
            </a:xfrm>
            <a:prstGeom prst="hexagon">
              <a:avLst>
                <a:gd name="adj" fmla="val 31957"/>
                <a:gd name="vf" fmla="val 115470"/>
              </a:avLst>
            </a:prstGeom>
            <a:gradFill rotWithShape="1">
              <a:gsLst>
                <a:gs pos="0">
                  <a:srgbClr val="B5D711"/>
                </a:gs>
                <a:gs pos="100000">
                  <a:srgbClr val="849D0C"/>
                </a:gs>
              </a:gsLst>
              <a:lin ang="18900000" scaled="1"/>
            </a:gradFill>
            <a:ln w="19050" cap="rnd">
              <a:solidFill>
                <a:schemeClr val="bg1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Gulim" pitchFamily="34" charset="-127"/>
              </a:endParaRPr>
            </a:p>
          </p:txBody>
        </p:sp>
      </p:grpSp>
      <p:grpSp>
        <p:nvGrpSpPr>
          <p:cNvPr id="35" name="Group 21"/>
          <p:cNvGrpSpPr>
            <a:grpSpLocks/>
          </p:cNvGrpSpPr>
          <p:nvPr/>
        </p:nvGrpSpPr>
        <p:grpSpPr bwMode="auto">
          <a:xfrm>
            <a:off x="5003800" y="3556918"/>
            <a:ext cx="1792288" cy="1412875"/>
            <a:chOff x="0" y="0"/>
            <a:chExt cx="1129" cy="890"/>
          </a:xfrm>
        </p:grpSpPr>
        <p:sp>
          <p:nvSpPr>
            <p:cNvPr id="36" name="AutoShape 430"/>
            <p:cNvSpPr>
              <a:spLocks noChangeArrowheads="1"/>
            </p:cNvSpPr>
            <p:nvPr/>
          </p:nvSpPr>
          <p:spPr bwMode="auto">
            <a:xfrm rot="10800000">
              <a:off x="0" y="0"/>
              <a:ext cx="1129" cy="882"/>
            </a:xfrm>
            <a:prstGeom prst="hexagon">
              <a:avLst>
                <a:gd name="adj" fmla="val 32001"/>
                <a:gd name="vf" fmla="val 115470"/>
              </a:avLst>
            </a:prstGeom>
            <a:gradFill rotWithShape="1">
              <a:gsLst>
                <a:gs pos="0">
                  <a:srgbClr val="057F5C"/>
                </a:gs>
                <a:gs pos="50000">
                  <a:srgbClr val="035940"/>
                </a:gs>
                <a:gs pos="100000">
                  <a:srgbClr val="057F5C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57F5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Gulim" pitchFamily="34" charset="-127"/>
              </a:endParaRPr>
            </a:p>
          </p:txBody>
        </p:sp>
        <p:sp>
          <p:nvSpPr>
            <p:cNvPr id="37" name="AutoShape 431"/>
            <p:cNvSpPr>
              <a:spLocks noChangeArrowheads="1"/>
            </p:cNvSpPr>
            <p:nvPr/>
          </p:nvSpPr>
          <p:spPr bwMode="auto">
            <a:xfrm rot="10800000">
              <a:off x="0" y="8"/>
              <a:ext cx="1129" cy="882"/>
            </a:xfrm>
            <a:prstGeom prst="hexagon">
              <a:avLst>
                <a:gd name="adj" fmla="val 32001"/>
                <a:gd name="vf" fmla="val 115470"/>
              </a:avLst>
            </a:prstGeom>
            <a:noFill/>
            <a:ln w="19050" cap="rnd">
              <a:solidFill>
                <a:schemeClr val="bg1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47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latin typeface="Gulim" pitchFamily="34" charset="-127"/>
              </a:endParaRPr>
            </a:p>
          </p:txBody>
        </p:sp>
      </p:grpSp>
      <p:sp>
        <p:nvSpPr>
          <p:cNvPr id="38" name="AutoShape 432"/>
          <p:cNvSpPr>
            <a:spLocks noChangeArrowheads="1"/>
          </p:cNvSpPr>
          <p:nvPr/>
        </p:nvSpPr>
        <p:spPr bwMode="auto">
          <a:xfrm rot="10800000">
            <a:off x="3708400" y="4285580"/>
            <a:ext cx="1797050" cy="1404938"/>
          </a:xfrm>
          <a:prstGeom prst="hexagon">
            <a:avLst>
              <a:gd name="adj" fmla="val 31977"/>
              <a:gd name="vf" fmla="val 115470"/>
            </a:avLst>
          </a:prstGeom>
          <a:gradFill rotWithShape="1">
            <a:gsLst>
              <a:gs pos="0">
                <a:srgbClr val="FFE715"/>
              </a:gs>
              <a:gs pos="100000">
                <a:srgbClr val="CAB711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E715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sp>
        <p:nvSpPr>
          <p:cNvPr id="39" name="AutoShape 433"/>
          <p:cNvSpPr>
            <a:spLocks noChangeArrowheads="1"/>
          </p:cNvSpPr>
          <p:nvPr/>
        </p:nvSpPr>
        <p:spPr bwMode="auto">
          <a:xfrm rot="10800000">
            <a:off x="3695700" y="4287168"/>
            <a:ext cx="1795463" cy="1403350"/>
          </a:xfrm>
          <a:prstGeom prst="hexagon">
            <a:avLst>
              <a:gd name="adj" fmla="val 31985"/>
              <a:gd name="vf" fmla="val 115470"/>
            </a:avLst>
          </a:prstGeom>
          <a:noFill/>
          <a:ln w="19050" cap="rnd">
            <a:solidFill>
              <a:schemeClr val="bg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47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Gulim" pitchFamily="34" charset="-127"/>
            </a:endParaRPr>
          </a:p>
        </p:txBody>
      </p:sp>
      <p:sp>
        <p:nvSpPr>
          <p:cNvPr id="40" name="WordArt 434"/>
          <p:cNvSpPr>
            <a:spLocks noChangeArrowheads="1" noChangeShapeType="1" noTextEdit="1"/>
          </p:cNvSpPr>
          <p:nvPr/>
        </p:nvSpPr>
        <p:spPr bwMode="auto">
          <a:xfrm>
            <a:off x="4171950" y="4896768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41" name="WordArt 435"/>
          <p:cNvSpPr>
            <a:spLocks noChangeArrowheads="1" noChangeShapeType="1" noTextEdit="1"/>
          </p:cNvSpPr>
          <p:nvPr/>
        </p:nvSpPr>
        <p:spPr bwMode="auto">
          <a:xfrm>
            <a:off x="2841625" y="4176043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42" name="WordArt 436"/>
          <p:cNvSpPr>
            <a:spLocks noChangeArrowheads="1" noChangeShapeType="1" noTextEdit="1"/>
          </p:cNvSpPr>
          <p:nvPr/>
        </p:nvSpPr>
        <p:spPr bwMode="auto">
          <a:xfrm>
            <a:off x="5508625" y="4169693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chemeClr val="bg1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394282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2"/>
          <p:cNvGrpSpPr>
            <a:grpSpLocks/>
          </p:cNvGrpSpPr>
          <p:nvPr/>
        </p:nvGrpSpPr>
        <p:grpSpPr bwMode="auto">
          <a:xfrm>
            <a:off x="608013" y="4847878"/>
            <a:ext cx="8280400" cy="809625"/>
            <a:chOff x="0" y="0"/>
            <a:chExt cx="5216" cy="510"/>
          </a:xfrm>
        </p:grpSpPr>
        <p:sp>
          <p:nvSpPr>
            <p:cNvPr id="72" name="AutoShape 940"/>
            <p:cNvSpPr>
              <a:spLocks/>
            </p:cNvSpPr>
            <p:nvPr/>
          </p:nvSpPr>
          <p:spPr bwMode="auto">
            <a:xfrm rot="10800000">
              <a:off x="0" y="0"/>
              <a:ext cx="5216" cy="285"/>
            </a:xfrm>
            <a:custGeom>
              <a:avLst/>
              <a:gdLst>
                <a:gd name="T0" fmla="*/ 0 w 21600"/>
                <a:gd name="T1" fmla="*/ 0 h 21600"/>
                <a:gd name="T2" fmla="*/ 407 w 21600"/>
                <a:gd name="T3" fmla="*/ 285 h 21600"/>
                <a:gd name="T4" fmla="*/ 4809 w 21600"/>
                <a:gd name="T5" fmla="*/ 285 h 21600"/>
                <a:gd name="T6" fmla="*/ 521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2642 w 21600"/>
                <a:gd name="T16" fmla="*/ 2653 h 21600"/>
                <a:gd name="T17" fmla="*/ 18958 w 21600"/>
                <a:gd name="T18" fmla="*/ 18947 h 21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0" h="21600">
                  <a:moveTo>
                    <a:pt x="0" y="0"/>
                  </a:moveTo>
                  <a:lnTo>
                    <a:pt x="1686" y="21600"/>
                  </a:lnTo>
                  <a:lnTo>
                    <a:pt x="1991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Rectangle 941"/>
            <p:cNvSpPr>
              <a:spLocks noChangeArrowheads="1"/>
            </p:cNvSpPr>
            <p:nvPr/>
          </p:nvSpPr>
          <p:spPr bwMode="auto">
            <a:xfrm>
              <a:off x="0" y="283"/>
              <a:ext cx="5216" cy="22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aphicFrame>
        <p:nvGraphicFramePr>
          <p:cNvPr id="74" name="Object 9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522208"/>
              </p:ext>
            </p:extLst>
          </p:nvPr>
        </p:nvGraphicFramePr>
        <p:xfrm>
          <a:off x="107950" y="980728"/>
          <a:ext cx="87122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6480000" imgH="3999240" progId="MSGraph.Chart.8">
                  <p:embed/>
                </p:oleObj>
              </mc:Choice>
              <mc:Fallback>
                <p:oleObj r:id="rId3" imgW="6480000" imgH="3999240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980728"/>
                        <a:ext cx="8712200" cy="486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165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-1489075" y="981075"/>
            <a:ext cx="9917113" cy="7610475"/>
            <a:chOff x="-1489075" y="981075"/>
            <a:chExt cx="9917113" cy="7610475"/>
          </a:xfrm>
        </p:grpSpPr>
        <p:grpSp>
          <p:nvGrpSpPr>
            <p:cNvPr id="65" name="Group 2"/>
            <p:cNvGrpSpPr>
              <a:grpSpLocks/>
            </p:cNvGrpSpPr>
            <p:nvPr/>
          </p:nvGrpSpPr>
          <p:grpSpPr bwMode="auto">
            <a:xfrm>
              <a:off x="4319588" y="981075"/>
              <a:ext cx="1955800" cy="1955800"/>
              <a:chOff x="0" y="0"/>
              <a:chExt cx="1232" cy="1232"/>
            </a:xfrm>
          </p:grpSpPr>
          <p:sp>
            <p:nvSpPr>
              <p:cNvPr id="66" name="Freeform 76"/>
              <p:cNvSpPr>
                <a:spLocks noEditPoints="1"/>
              </p:cNvSpPr>
              <p:nvPr/>
            </p:nvSpPr>
            <p:spPr bwMode="auto">
              <a:xfrm>
                <a:off x="432" y="432"/>
                <a:ext cx="368" cy="368"/>
              </a:xfrm>
              <a:custGeom>
                <a:avLst/>
                <a:gdLst>
                  <a:gd name="T0" fmla="*/ 0 w 368"/>
                  <a:gd name="T1" fmla="*/ 184 h 368"/>
                  <a:gd name="T2" fmla="*/ 4 w 368"/>
                  <a:gd name="T3" fmla="*/ 222 h 368"/>
                  <a:gd name="T4" fmla="*/ 14 w 368"/>
                  <a:gd name="T5" fmla="*/ 256 h 368"/>
                  <a:gd name="T6" fmla="*/ 32 w 368"/>
                  <a:gd name="T7" fmla="*/ 286 h 368"/>
                  <a:gd name="T8" fmla="*/ 54 w 368"/>
                  <a:gd name="T9" fmla="*/ 314 h 368"/>
                  <a:gd name="T10" fmla="*/ 82 w 368"/>
                  <a:gd name="T11" fmla="*/ 336 h 368"/>
                  <a:gd name="T12" fmla="*/ 112 w 368"/>
                  <a:gd name="T13" fmla="*/ 354 h 368"/>
                  <a:gd name="T14" fmla="*/ 146 w 368"/>
                  <a:gd name="T15" fmla="*/ 364 h 368"/>
                  <a:gd name="T16" fmla="*/ 184 w 368"/>
                  <a:gd name="T17" fmla="*/ 368 h 368"/>
                  <a:gd name="T18" fmla="*/ 222 w 368"/>
                  <a:gd name="T19" fmla="*/ 364 h 368"/>
                  <a:gd name="T20" fmla="*/ 256 w 368"/>
                  <a:gd name="T21" fmla="*/ 354 h 368"/>
                  <a:gd name="T22" fmla="*/ 286 w 368"/>
                  <a:gd name="T23" fmla="*/ 336 h 368"/>
                  <a:gd name="T24" fmla="*/ 314 w 368"/>
                  <a:gd name="T25" fmla="*/ 314 h 368"/>
                  <a:gd name="T26" fmla="*/ 336 w 368"/>
                  <a:gd name="T27" fmla="*/ 286 h 368"/>
                  <a:gd name="T28" fmla="*/ 354 w 368"/>
                  <a:gd name="T29" fmla="*/ 256 h 368"/>
                  <a:gd name="T30" fmla="*/ 364 w 368"/>
                  <a:gd name="T31" fmla="*/ 222 h 368"/>
                  <a:gd name="T32" fmla="*/ 368 w 368"/>
                  <a:gd name="T33" fmla="*/ 184 h 368"/>
                  <a:gd name="T34" fmla="*/ 364 w 368"/>
                  <a:gd name="T35" fmla="*/ 146 h 368"/>
                  <a:gd name="T36" fmla="*/ 354 w 368"/>
                  <a:gd name="T37" fmla="*/ 112 h 368"/>
                  <a:gd name="T38" fmla="*/ 336 w 368"/>
                  <a:gd name="T39" fmla="*/ 82 h 368"/>
                  <a:gd name="T40" fmla="*/ 314 w 368"/>
                  <a:gd name="T41" fmla="*/ 54 h 368"/>
                  <a:gd name="T42" fmla="*/ 286 w 368"/>
                  <a:gd name="T43" fmla="*/ 32 h 368"/>
                  <a:gd name="T44" fmla="*/ 256 w 368"/>
                  <a:gd name="T45" fmla="*/ 14 h 368"/>
                  <a:gd name="T46" fmla="*/ 222 w 368"/>
                  <a:gd name="T47" fmla="*/ 4 h 368"/>
                  <a:gd name="T48" fmla="*/ 184 w 368"/>
                  <a:gd name="T49" fmla="*/ 0 h 368"/>
                  <a:gd name="T50" fmla="*/ 146 w 368"/>
                  <a:gd name="T51" fmla="*/ 4 h 368"/>
                  <a:gd name="T52" fmla="*/ 112 w 368"/>
                  <a:gd name="T53" fmla="*/ 14 h 368"/>
                  <a:gd name="T54" fmla="*/ 82 w 368"/>
                  <a:gd name="T55" fmla="*/ 32 h 368"/>
                  <a:gd name="T56" fmla="*/ 54 w 368"/>
                  <a:gd name="T57" fmla="*/ 54 h 368"/>
                  <a:gd name="T58" fmla="*/ 32 w 368"/>
                  <a:gd name="T59" fmla="*/ 82 h 368"/>
                  <a:gd name="T60" fmla="*/ 14 w 368"/>
                  <a:gd name="T61" fmla="*/ 112 h 368"/>
                  <a:gd name="T62" fmla="*/ 4 w 368"/>
                  <a:gd name="T63" fmla="*/ 146 h 368"/>
                  <a:gd name="T64" fmla="*/ 0 w 368"/>
                  <a:gd name="T65" fmla="*/ 184 h 368"/>
                  <a:gd name="T66" fmla="*/ 80 w 368"/>
                  <a:gd name="T67" fmla="*/ 184 h 368"/>
                  <a:gd name="T68" fmla="*/ 88 w 368"/>
                  <a:gd name="T69" fmla="*/ 144 h 368"/>
                  <a:gd name="T70" fmla="*/ 110 w 368"/>
                  <a:gd name="T71" fmla="*/ 110 h 368"/>
                  <a:gd name="T72" fmla="*/ 144 w 368"/>
                  <a:gd name="T73" fmla="*/ 88 h 368"/>
                  <a:gd name="T74" fmla="*/ 184 w 368"/>
                  <a:gd name="T75" fmla="*/ 80 h 368"/>
                  <a:gd name="T76" fmla="*/ 224 w 368"/>
                  <a:gd name="T77" fmla="*/ 88 h 368"/>
                  <a:gd name="T78" fmla="*/ 258 w 368"/>
                  <a:gd name="T79" fmla="*/ 110 h 368"/>
                  <a:gd name="T80" fmla="*/ 280 w 368"/>
                  <a:gd name="T81" fmla="*/ 144 h 368"/>
                  <a:gd name="T82" fmla="*/ 288 w 368"/>
                  <a:gd name="T83" fmla="*/ 184 h 368"/>
                  <a:gd name="T84" fmla="*/ 280 w 368"/>
                  <a:gd name="T85" fmla="*/ 224 h 368"/>
                  <a:gd name="T86" fmla="*/ 258 w 368"/>
                  <a:gd name="T87" fmla="*/ 258 h 368"/>
                  <a:gd name="T88" fmla="*/ 224 w 368"/>
                  <a:gd name="T89" fmla="*/ 280 h 368"/>
                  <a:gd name="T90" fmla="*/ 184 w 368"/>
                  <a:gd name="T91" fmla="*/ 288 h 368"/>
                  <a:gd name="T92" fmla="*/ 144 w 368"/>
                  <a:gd name="T93" fmla="*/ 280 h 368"/>
                  <a:gd name="T94" fmla="*/ 110 w 368"/>
                  <a:gd name="T95" fmla="*/ 258 h 368"/>
                  <a:gd name="T96" fmla="*/ 88 w 368"/>
                  <a:gd name="T97" fmla="*/ 224 h 368"/>
                  <a:gd name="T98" fmla="*/ 80 w 368"/>
                  <a:gd name="T99" fmla="*/ 184 h 3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8"/>
                  <a:gd name="T151" fmla="*/ 0 h 368"/>
                  <a:gd name="T152" fmla="*/ 368 w 368"/>
                  <a:gd name="T153" fmla="*/ 368 h 3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8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2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8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8"/>
                    </a:lnTo>
                    <a:lnTo>
                      <a:pt x="184" y="368"/>
                    </a:lnTo>
                    <a:lnTo>
                      <a:pt x="202" y="368"/>
                    </a:lnTo>
                    <a:lnTo>
                      <a:pt x="222" y="364"/>
                    </a:lnTo>
                    <a:lnTo>
                      <a:pt x="238" y="360"/>
                    </a:lnTo>
                    <a:lnTo>
                      <a:pt x="256" y="354"/>
                    </a:lnTo>
                    <a:lnTo>
                      <a:pt x="272" y="346"/>
                    </a:lnTo>
                    <a:lnTo>
                      <a:pt x="286" y="336"/>
                    </a:lnTo>
                    <a:lnTo>
                      <a:pt x="300" y="326"/>
                    </a:lnTo>
                    <a:lnTo>
                      <a:pt x="314" y="314"/>
                    </a:lnTo>
                    <a:lnTo>
                      <a:pt x="326" y="300"/>
                    </a:lnTo>
                    <a:lnTo>
                      <a:pt x="336" y="286"/>
                    </a:lnTo>
                    <a:lnTo>
                      <a:pt x="346" y="272"/>
                    </a:lnTo>
                    <a:lnTo>
                      <a:pt x="354" y="256"/>
                    </a:lnTo>
                    <a:lnTo>
                      <a:pt x="360" y="238"/>
                    </a:lnTo>
                    <a:lnTo>
                      <a:pt x="364" y="222"/>
                    </a:lnTo>
                    <a:lnTo>
                      <a:pt x="368" y="202"/>
                    </a:lnTo>
                    <a:lnTo>
                      <a:pt x="368" y="184"/>
                    </a:lnTo>
                    <a:lnTo>
                      <a:pt x="368" y="166"/>
                    </a:lnTo>
                    <a:lnTo>
                      <a:pt x="364" y="146"/>
                    </a:lnTo>
                    <a:lnTo>
                      <a:pt x="360" y="130"/>
                    </a:lnTo>
                    <a:lnTo>
                      <a:pt x="354" y="112"/>
                    </a:lnTo>
                    <a:lnTo>
                      <a:pt x="346" y="96"/>
                    </a:lnTo>
                    <a:lnTo>
                      <a:pt x="336" y="82"/>
                    </a:lnTo>
                    <a:lnTo>
                      <a:pt x="326" y="68"/>
                    </a:lnTo>
                    <a:lnTo>
                      <a:pt x="314" y="54"/>
                    </a:lnTo>
                    <a:lnTo>
                      <a:pt x="300" y="42"/>
                    </a:lnTo>
                    <a:lnTo>
                      <a:pt x="286" y="32"/>
                    </a:lnTo>
                    <a:lnTo>
                      <a:pt x="272" y="22"/>
                    </a:lnTo>
                    <a:lnTo>
                      <a:pt x="256" y="14"/>
                    </a:lnTo>
                    <a:lnTo>
                      <a:pt x="238" y="8"/>
                    </a:lnTo>
                    <a:lnTo>
                      <a:pt x="222" y="4"/>
                    </a:lnTo>
                    <a:lnTo>
                      <a:pt x="202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8" y="42"/>
                    </a:lnTo>
                    <a:lnTo>
                      <a:pt x="54" y="54"/>
                    </a:lnTo>
                    <a:lnTo>
                      <a:pt x="42" y="68"/>
                    </a:lnTo>
                    <a:lnTo>
                      <a:pt x="32" y="82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30"/>
                    </a:lnTo>
                    <a:lnTo>
                      <a:pt x="4" y="146"/>
                    </a:lnTo>
                    <a:lnTo>
                      <a:pt x="0" y="166"/>
                    </a:lnTo>
                    <a:lnTo>
                      <a:pt x="0" y="184"/>
                    </a:lnTo>
                    <a:close/>
                    <a:moveTo>
                      <a:pt x="80" y="184"/>
                    </a:moveTo>
                    <a:lnTo>
                      <a:pt x="80" y="184"/>
                    </a:lnTo>
                    <a:lnTo>
                      <a:pt x="82" y="164"/>
                    </a:lnTo>
                    <a:lnTo>
                      <a:pt x="88" y="144"/>
                    </a:lnTo>
                    <a:lnTo>
                      <a:pt x="98" y="126"/>
                    </a:lnTo>
                    <a:lnTo>
                      <a:pt x="110" y="110"/>
                    </a:lnTo>
                    <a:lnTo>
                      <a:pt x="126" y="98"/>
                    </a:lnTo>
                    <a:lnTo>
                      <a:pt x="144" y="88"/>
                    </a:lnTo>
                    <a:lnTo>
                      <a:pt x="164" y="82"/>
                    </a:lnTo>
                    <a:lnTo>
                      <a:pt x="184" y="80"/>
                    </a:lnTo>
                    <a:lnTo>
                      <a:pt x="204" y="82"/>
                    </a:lnTo>
                    <a:lnTo>
                      <a:pt x="224" y="88"/>
                    </a:lnTo>
                    <a:lnTo>
                      <a:pt x="242" y="98"/>
                    </a:lnTo>
                    <a:lnTo>
                      <a:pt x="258" y="110"/>
                    </a:lnTo>
                    <a:lnTo>
                      <a:pt x="270" y="126"/>
                    </a:lnTo>
                    <a:lnTo>
                      <a:pt x="280" y="144"/>
                    </a:lnTo>
                    <a:lnTo>
                      <a:pt x="286" y="164"/>
                    </a:lnTo>
                    <a:lnTo>
                      <a:pt x="288" y="184"/>
                    </a:lnTo>
                    <a:lnTo>
                      <a:pt x="286" y="204"/>
                    </a:lnTo>
                    <a:lnTo>
                      <a:pt x="280" y="224"/>
                    </a:lnTo>
                    <a:lnTo>
                      <a:pt x="270" y="242"/>
                    </a:lnTo>
                    <a:lnTo>
                      <a:pt x="258" y="258"/>
                    </a:lnTo>
                    <a:lnTo>
                      <a:pt x="242" y="270"/>
                    </a:lnTo>
                    <a:lnTo>
                      <a:pt x="224" y="280"/>
                    </a:lnTo>
                    <a:lnTo>
                      <a:pt x="204" y="286"/>
                    </a:lnTo>
                    <a:lnTo>
                      <a:pt x="184" y="288"/>
                    </a:lnTo>
                    <a:lnTo>
                      <a:pt x="164" y="286"/>
                    </a:lnTo>
                    <a:lnTo>
                      <a:pt x="144" y="280"/>
                    </a:lnTo>
                    <a:lnTo>
                      <a:pt x="126" y="270"/>
                    </a:lnTo>
                    <a:lnTo>
                      <a:pt x="110" y="258"/>
                    </a:lnTo>
                    <a:lnTo>
                      <a:pt x="98" y="242"/>
                    </a:lnTo>
                    <a:lnTo>
                      <a:pt x="88" y="224"/>
                    </a:lnTo>
                    <a:lnTo>
                      <a:pt x="82" y="204"/>
                    </a:lnTo>
                    <a:lnTo>
                      <a:pt x="80" y="184"/>
                    </a:lnTo>
                    <a:close/>
                  </a:path>
                </a:pathLst>
              </a:custGeom>
              <a:solidFill>
                <a:srgbClr val="C0C0C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7" name="Freeform 77"/>
              <p:cNvSpPr>
                <a:spLocks noEditPoints="1"/>
              </p:cNvSpPr>
              <p:nvPr/>
            </p:nvSpPr>
            <p:spPr bwMode="auto">
              <a:xfrm>
                <a:off x="288" y="288"/>
                <a:ext cx="656" cy="656"/>
              </a:xfrm>
              <a:custGeom>
                <a:avLst/>
                <a:gdLst>
                  <a:gd name="T0" fmla="*/ 2 w 656"/>
                  <a:gd name="T1" fmla="*/ 362 h 656"/>
                  <a:gd name="T2" fmla="*/ 26 w 656"/>
                  <a:gd name="T3" fmla="*/ 456 h 656"/>
                  <a:gd name="T4" fmla="*/ 74 w 656"/>
                  <a:gd name="T5" fmla="*/ 536 h 656"/>
                  <a:gd name="T6" fmla="*/ 144 w 656"/>
                  <a:gd name="T7" fmla="*/ 600 h 656"/>
                  <a:gd name="T8" fmla="*/ 230 w 656"/>
                  <a:gd name="T9" fmla="*/ 642 h 656"/>
                  <a:gd name="T10" fmla="*/ 328 w 656"/>
                  <a:gd name="T11" fmla="*/ 656 h 656"/>
                  <a:gd name="T12" fmla="*/ 426 w 656"/>
                  <a:gd name="T13" fmla="*/ 642 h 656"/>
                  <a:gd name="T14" fmla="*/ 512 w 656"/>
                  <a:gd name="T15" fmla="*/ 600 h 656"/>
                  <a:gd name="T16" fmla="*/ 582 w 656"/>
                  <a:gd name="T17" fmla="*/ 536 h 656"/>
                  <a:gd name="T18" fmla="*/ 630 w 656"/>
                  <a:gd name="T19" fmla="*/ 456 h 656"/>
                  <a:gd name="T20" fmla="*/ 654 w 656"/>
                  <a:gd name="T21" fmla="*/ 362 h 656"/>
                  <a:gd name="T22" fmla="*/ 650 w 656"/>
                  <a:gd name="T23" fmla="*/ 262 h 656"/>
                  <a:gd name="T24" fmla="*/ 616 w 656"/>
                  <a:gd name="T25" fmla="*/ 172 h 656"/>
                  <a:gd name="T26" fmla="*/ 560 w 656"/>
                  <a:gd name="T27" fmla="*/ 96 h 656"/>
                  <a:gd name="T28" fmla="*/ 484 w 656"/>
                  <a:gd name="T29" fmla="*/ 40 h 656"/>
                  <a:gd name="T30" fmla="*/ 394 w 656"/>
                  <a:gd name="T31" fmla="*/ 6 h 656"/>
                  <a:gd name="T32" fmla="*/ 294 w 656"/>
                  <a:gd name="T33" fmla="*/ 2 h 656"/>
                  <a:gd name="T34" fmla="*/ 200 w 656"/>
                  <a:gd name="T35" fmla="*/ 26 h 656"/>
                  <a:gd name="T36" fmla="*/ 120 w 656"/>
                  <a:gd name="T37" fmla="*/ 74 h 656"/>
                  <a:gd name="T38" fmla="*/ 56 w 656"/>
                  <a:gd name="T39" fmla="*/ 144 h 656"/>
                  <a:gd name="T40" fmla="*/ 14 w 656"/>
                  <a:gd name="T41" fmla="*/ 230 h 656"/>
                  <a:gd name="T42" fmla="*/ 0 w 656"/>
                  <a:gd name="T43" fmla="*/ 328 h 656"/>
                  <a:gd name="T44" fmla="*/ 82 w 656"/>
                  <a:gd name="T45" fmla="*/ 302 h 656"/>
                  <a:gd name="T46" fmla="*/ 100 w 656"/>
                  <a:gd name="T47" fmla="*/ 232 h 656"/>
                  <a:gd name="T48" fmla="*/ 136 w 656"/>
                  <a:gd name="T49" fmla="*/ 170 h 656"/>
                  <a:gd name="T50" fmla="*/ 190 w 656"/>
                  <a:gd name="T51" fmla="*/ 122 h 656"/>
                  <a:gd name="T52" fmla="*/ 254 w 656"/>
                  <a:gd name="T53" fmla="*/ 92 h 656"/>
                  <a:gd name="T54" fmla="*/ 328 w 656"/>
                  <a:gd name="T55" fmla="*/ 80 h 656"/>
                  <a:gd name="T56" fmla="*/ 402 w 656"/>
                  <a:gd name="T57" fmla="*/ 92 h 656"/>
                  <a:gd name="T58" fmla="*/ 466 w 656"/>
                  <a:gd name="T59" fmla="*/ 122 h 656"/>
                  <a:gd name="T60" fmla="*/ 520 w 656"/>
                  <a:gd name="T61" fmla="*/ 170 h 656"/>
                  <a:gd name="T62" fmla="*/ 556 w 656"/>
                  <a:gd name="T63" fmla="*/ 232 h 656"/>
                  <a:gd name="T64" fmla="*/ 574 w 656"/>
                  <a:gd name="T65" fmla="*/ 302 h 656"/>
                  <a:gd name="T66" fmla="*/ 570 w 656"/>
                  <a:gd name="T67" fmla="*/ 378 h 656"/>
                  <a:gd name="T68" fmla="*/ 546 w 656"/>
                  <a:gd name="T69" fmla="*/ 446 h 656"/>
                  <a:gd name="T70" fmla="*/ 504 w 656"/>
                  <a:gd name="T71" fmla="*/ 504 h 656"/>
                  <a:gd name="T72" fmla="*/ 446 w 656"/>
                  <a:gd name="T73" fmla="*/ 546 h 656"/>
                  <a:gd name="T74" fmla="*/ 378 w 656"/>
                  <a:gd name="T75" fmla="*/ 570 h 656"/>
                  <a:gd name="T76" fmla="*/ 302 w 656"/>
                  <a:gd name="T77" fmla="*/ 574 h 656"/>
                  <a:gd name="T78" fmla="*/ 232 w 656"/>
                  <a:gd name="T79" fmla="*/ 556 h 656"/>
                  <a:gd name="T80" fmla="*/ 170 w 656"/>
                  <a:gd name="T81" fmla="*/ 520 h 656"/>
                  <a:gd name="T82" fmla="*/ 122 w 656"/>
                  <a:gd name="T83" fmla="*/ 466 h 656"/>
                  <a:gd name="T84" fmla="*/ 92 w 656"/>
                  <a:gd name="T85" fmla="*/ 402 h 656"/>
                  <a:gd name="T86" fmla="*/ 80 w 656"/>
                  <a:gd name="T87" fmla="*/ 328 h 65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56"/>
                  <a:gd name="T133" fmla="*/ 0 h 656"/>
                  <a:gd name="T134" fmla="*/ 656 w 656"/>
                  <a:gd name="T135" fmla="*/ 656 h 65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56" h="656">
                    <a:moveTo>
                      <a:pt x="0" y="328"/>
                    </a:moveTo>
                    <a:lnTo>
                      <a:pt x="0" y="328"/>
                    </a:lnTo>
                    <a:lnTo>
                      <a:pt x="2" y="362"/>
                    </a:lnTo>
                    <a:lnTo>
                      <a:pt x="6" y="394"/>
                    </a:lnTo>
                    <a:lnTo>
                      <a:pt x="14" y="426"/>
                    </a:lnTo>
                    <a:lnTo>
                      <a:pt x="26" y="456"/>
                    </a:lnTo>
                    <a:lnTo>
                      <a:pt x="40" y="484"/>
                    </a:lnTo>
                    <a:lnTo>
                      <a:pt x="56" y="512"/>
                    </a:lnTo>
                    <a:lnTo>
                      <a:pt x="74" y="536"/>
                    </a:lnTo>
                    <a:lnTo>
                      <a:pt x="96" y="560"/>
                    </a:lnTo>
                    <a:lnTo>
                      <a:pt x="120" y="582"/>
                    </a:lnTo>
                    <a:lnTo>
                      <a:pt x="144" y="600"/>
                    </a:lnTo>
                    <a:lnTo>
                      <a:pt x="172" y="616"/>
                    </a:lnTo>
                    <a:lnTo>
                      <a:pt x="200" y="630"/>
                    </a:lnTo>
                    <a:lnTo>
                      <a:pt x="230" y="642"/>
                    </a:lnTo>
                    <a:lnTo>
                      <a:pt x="262" y="650"/>
                    </a:lnTo>
                    <a:lnTo>
                      <a:pt x="294" y="654"/>
                    </a:lnTo>
                    <a:lnTo>
                      <a:pt x="328" y="656"/>
                    </a:lnTo>
                    <a:lnTo>
                      <a:pt x="362" y="654"/>
                    </a:lnTo>
                    <a:lnTo>
                      <a:pt x="394" y="650"/>
                    </a:lnTo>
                    <a:lnTo>
                      <a:pt x="426" y="642"/>
                    </a:lnTo>
                    <a:lnTo>
                      <a:pt x="456" y="630"/>
                    </a:lnTo>
                    <a:lnTo>
                      <a:pt x="484" y="616"/>
                    </a:lnTo>
                    <a:lnTo>
                      <a:pt x="512" y="600"/>
                    </a:lnTo>
                    <a:lnTo>
                      <a:pt x="536" y="582"/>
                    </a:lnTo>
                    <a:lnTo>
                      <a:pt x="560" y="560"/>
                    </a:lnTo>
                    <a:lnTo>
                      <a:pt x="582" y="536"/>
                    </a:lnTo>
                    <a:lnTo>
                      <a:pt x="600" y="512"/>
                    </a:lnTo>
                    <a:lnTo>
                      <a:pt x="616" y="484"/>
                    </a:lnTo>
                    <a:lnTo>
                      <a:pt x="630" y="456"/>
                    </a:lnTo>
                    <a:lnTo>
                      <a:pt x="642" y="426"/>
                    </a:lnTo>
                    <a:lnTo>
                      <a:pt x="650" y="394"/>
                    </a:lnTo>
                    <a:lnTo>
                      <a:pt x="654" y="362"/>
                    </a:lnTo>
                    <a:lnTo>
                      <a:pt x="656" y="328"/>
                    </a:lnTo>
                    <a:lnTo>
                      <a:pt x="654" y="294"/>
                    </a:lnTo>
                    <a:lnTo>
                      <a:pt x="650" y="262"/>
                    </a:lnTo>
                    <a:lnTo>
                      <a:pt x="642" y="230"/>
                    </a:lnTo>
                    <a:lnTo>
                      <a:pt x="630" y="200"/>
                    </a:lnTo>
                    <a:lnTo>
                      <a:pt x="616" y="172"/>
                    </a:lnTo>
                    <a:lnTo>
                      <a:pt x="600" y="144"/>
                    </a:lnTo>
                    <a:lnTo>
                      <a:pt x="582" y="120"/>
                    </a:lnTo>
                    <a:lnTo>
                      <a:pt x="560" y="96"/>
                    </a:lnTo>
                    <a:lnTo>
                      <a:pt x="536" y="74"/>
                    </a:lnTo>
                    <a:lnTo>
                      <a:pt x="512" y="56"/>
                    </a:lnTo>
                    <a:lnTo>
                      <a:pt x="484" y="40"/>
                    </a:lnTo>
                    <a:lnTo>
                      <a:pt x="456" y="26"/>
                    </a:lnTo>
                    <a:lnTo>
                      <a:pt x="426" y="14"/>
                    </a:lnTo>
                    <a:lnTo>
                      <a:pt x="394" y="6"/>
                    </a:lnTo>
                    <a:lnTo>
                      <a:pt x="362" y="2"/>
                    </a:lnTo>
                    <a:lnTo>
                      <a:pt x="328" y="0"/>
                    </a:lnTo>
                    <a:lnTo>
                      <a:pt x="294" y="2"/>
                    </a:lnTo>
                    <a:lnTo>
                      <a:pt x="262" y="6"/>
                    </a:lnTo>
                    <a:lnTo>
                      <a:pt x="230" y="14"/>
                    </a:lnTo>
                    <a:lnTo>
                      <a:pt x="200" y="26"/>
                    </a:lnTo>
                    <a:lnTo>
                      <a:pt x="172" y="40"/>
                    </a:lnTo>
                    <a:lnTo>
                      <a:pt x="144" y="56"/>
                    </a:lnTo>
                    <a:lnTo>
                      <a:pt x="120" y="74"/>
                    </a:lnTo>
                    <a:lnTo>
                      <a:pt x="96" y="96"/>
                    </a:lnTo>
                    <a:lnTo>
                      <a:pt x="74" y="120"/>
                    </a:lnTo>
                    <a:lnTo>
                      <a:pt x="56" y="144"/>
                    </a:lnTo>
                    <a:lnTo>
                      <a:pt x="40" y="172"/>
                    </a:lnTo>
                    <a:lnTo>
                      <a:pt x="26" y="200"/>
                    </a:lnTo>
                    <a:lnTo>
                      <a:pt x="14" y="230"/>
                    </a:lnTo>
                    <a:lnTo>
                      <a:pt x="6" y="262"/>
                    </a:lnTo>
                    <a:lnTo>
                      <a:pt x="2" y="294"/>
                    </a:lnTo>
                    <a:lnTo>
                      <a:pt x="0" y="328"/>
                    </a:lnTo>
                    <a:close/>
                    <a:moveTo>
                      <a:pt x="80" y="328"/>
                    </a:moveTo>
                    <a:lnTo>
                      <a:pt x="80" y="328"/>
                    </a:lnTo>
                    <a:lnTo>
                      <a:pt x="82" y="302"/>
                    </a:lnTo>
                    <a:lnTo>
                      <a:pt x="86" y="278"/>
                    </a:lnTo>
                    <a:lnTo>
                      <a:pt x="92" y="254"/>
                    </a:lnTo>
                    <a:lnTo>
                      <a:pt x="100" y="232"/>
                    </a:lnTo>
                    <a:lnTo>
                      <a:pt x="110" y="210"/>
                    </a:lnTo>
                    <a:lnTo>
                      <a:pt x="122" y="190"/>
                    </a:lnTo>
                    <a:lnTo>
                      <a:pt x="136" y="170"/>
                    </a:lnTo>
                    <a:lnTo>
                      <a:pt x="152" y="152"/>
                    </a:lnTo>
                    <a:lnTo>
                      <a:pt x="170" y="136"/>
                    </a:lnTo>
                    <a:lnTo>
                      <a:pt x="190" y="122"/>
                    </a:lnTo>
                    <a:lnTo>
                      <a:pt x="210" y="110"/>
                    </a:lnTo>
                    <a:lnTo>
                      <a:pt x="232" y="100"/>
                    </a:lnTo>
                    <a:lnTo>
                      <a:pt x="254" y="92"/>
                    </a:lnTo>
                    <a:lnTo>
                      <a:pt x="278" y="86"/>
                    </a:lnTo>
                    <a:lnTo>
                      <a:pt x="302" y="82"/>
                    </a:lnTo>
                    <a:lnTo>
                      <a:pt x="328" y="80"/>
                    </a:lnTo>
                    <a:lnTo>
                      <a:pt x="354" y="82"/>
                    </a:lnTo>
                    <a:lnTo>
                      <a:pt x="378" y="86"/>
                    </a:lnTo>
                    <a:lnTo>
                      <a:pt x="402" y="92"/>
                    </a:lnTo>
                    <a:lnTo>
                      <a:pt x="424" y="100"/>
                    </a:lnTo>
                    <a:lnTo>
                      <a:pt x="446" y="110"/>
                    </a:lnTo>
                    <a:lnTo>
                      <a:pt x="466" y="122"/>
                    </a:lnTo>
                    <a:lnTo>
                      <a:pt x="486" y="136"/>
                    </a:lnTo>
                    <a:lnTo>
                      <a:pt x="504" y="152"/>
                    </a:lnTo>
                    <a:lnTo>
                      <a:pt x="520" y="170"/>
                    </a:lnTo>
                    <a:lnTo>
                      <a:pt x="534" y="190"/>
                    </a:lnTo>
                    <a:lnTo>
                      <a:pt x="546" y="210"/>
                    </a:lnTo>
                    <a:lnTo>
                      <a:pt x="556" y="232"/>
                    </a:lnTo>
                    <a:lnTo>
                      <a:pt x="564" y="254"/>
                    </a:lnTo>
                    <a:lnTo>
                      <a:pt x="570" y="278"/>
                    </a:lnTo>
                    <a:lnTo>
                      <a:pt x="574" y="302"/>
                    </a:lnTo>
                    <a:lnTo>
                      <a:pt x="576" y="328"/>
                    </a:lnTo>
                    <a:lnTo>
                      <a:pt x="574" y="354"/>
                    </a:lnTo>
                    <a:lnTo>
                      <a:pt x="570" y="378"/>
                    </a:lnTo>
                    <a:lnTo>
                      <a:pt x="564" y="402"/>
                    </a:lnTo>
                    <a:lnTo>
                      <a:pt x="556" y="424"/>
                    </a:lnTo>
                    <a:lnTo>
                      <a:pt x="546" y="446"/>
                    </a:lnTo>
                    <a:lnTo>
                      <a:pt x="534" y="466"/>
                    </a:lnTo>
                    <a:lnTo>
                      <a:pt x="520" y="486"/>
                    </a:lnTo>
                    <a:lnTo>
                      <a:pt x="504" y="504"/>
                    </a:lnTo>
                    <a:lnTo>
                      <a:pt x="486" y="520"/>
                    </a:lnTo>
                    <a:lnTo>
                      <a:pt x="466" y="534"/>
                    </a:lnTo>
                    <a:lnTo>
                      <a:pt x="446" y="546"/>
                    </a:lnTo>
                    <a:lnTo>
                      <a:pt x="424" y="556"/>
                    </a:lnTo>
                    <a:lnTo>
                      <a:pt x="402" y="564"/>
                    </a:lnTo>
                    <a:lnTo>
                      <a:pt x="378" y="570"/>
                    </a:lnTo>
                    <a:lnTo>
                      <a:pt x="354" y="574"/>
                    </a:lnTo>
                    <a:lnTo>
                      <a:pt x="328" y="576"/>
                    </a:lnTo>
                    <a:lnTo>
                      <a:pt x="302" y="574"/>
                    </a:lnTo>
                    <a:lnTo>
                      <a:pt x="278" y="570"/>
                    </a:lnTo>
                    <a:lnTo>
                      <a:pt x="254" y="564"/>
                    </a:lnTo>
                    <a:lnTo>
                      <a:pt x="232" y="556"/>
                    </a:lnTo>
                    <a:lnTo>
                      <a:pt x="210" y="546"/>
                    </a:lnTo>
                    <a:lnTo>
                      <a:pt x="190" y="534"/>
                    </a:lnTo>
                    <a:lnTo>
                      <a:pt x="170" y="520"/>
                    </a:lnTo>
                    <a:lnTo>
                      <a:pt x="152" y="504"/>
                    </a:lnTo>
                    <a:lnTo>
                      <a:pt x="136" y="486"/>
                    </a:lnTo>
                    <a:lnTo>
                      <a:pt x="122" y="466"/>
                    </a:lnTo>
                    <a:lnTo>
                      <a:pt x="110" y="446"/>
                    </a:lnTo>
                    <a:lnTo>
                      <a:pt x="100" y="424"/>
                    </a:lnTo>
                    <a:lnTo>
                      <a:pt x="92" y="402"/>
                    </a:lnTo>
                    <a:lnTo>
                      <a:pt x="86" y="378"/>
                    </a:lnTo>
                    <a:lnTo>
                      <a:pt x="82" y="354"/>
                    </a:lnTo>
                    <a:lnTo>
                      <a:pt x="80" y="328"/>
                    </a:lnTo>
                    <a:close/>
                  </a:path>
                </a:pathLst>
              </a:custGeom>
              <a:solidFill>
                <a:srgbClr val="C0C0C0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8" name="Freeform 78"/>
              <p:cNvSpPr>
                <a:spLocks noEditPoints="1"/>
              </p:cNvSpPr>
              <p:nvPr/>
            </p:nvSpPr>
            <p:spPr bwMode="auto">
              <a:xfrm>
                <a:off x="144" y="144"/>
                <a:ext cx="944" cy="944"/>
              </a:xfrm>
              <a:custGeom>
                <a:avLst/>
                <a:gdLst>
                  <a:gd name="T0" fmla="*/ 0 w 944"/>
                  <a:gd name="T1" fmla="*/ 496 h 944"/>
                  <a:gd name="T2" fmla="*/ 10 w 944"/>
                  <a:gd name="T3" fmla="*/ 568 h 944"/>
                  <a:gd name="T4" fmla="*/ 58 w 944"/>
                  <a:gd name="T5" fmla="*/ 696 h 944"/>
                  <a:gd name="T6" fmla="*/ 138 w 944"/>
                  <a:gd name="T7" fmla="*/ 806 h 944"/>
                  <a:gd name="T8" fmla="*/ 248 w 944"/>
                  <a:gd name="T9" fmla="*/ 886 h 944"/>
                  <a:gd name="T10" fmla="*/ 376 w 944"/>
                  <a:gd name="T11" fmla="*/ 934 h 944"/>
                  <a:gd name="T12" fmla="*/ 448 w 944"/>
                  <a:gd name="T13" fmla="*/ 944 h 944"/>
                  <a:gd name="T14" fmla="*/ 520 w 944"/>
                  <a:gd name="T15" fmla="*/ 942 h 944"/>
                  <a:gd name="T16" fmla="*/ 612 w 944"/>
                  <a:gd name="T17" fmla="*/ 922 h 944"/>
                  <a:gd name="T18" fmla="*/ 736 w 944"/>
                  <a:gd name="T19" fmla="*/ 864 h 944"/>
                  <a:gd name="T20" fmla="*/ 836 w 944"/>
                  <a:gd name="T21" fmla="*/ 772 h 944"/>
                  <a:gd name="T22" fmla="*/ 906 w 944"/>
                  <a:gd name="T23" fmla="*/ 656 h 944"/>
                  <a:gd name="T24" fmla="*/ 938 w 944"/>
                  <a:gd name="T25" fmla="*/ 544 h 944"/>
                  <a:gd name="T26" fmla="*/ 944 w 944"/>
                  <a:gd name="T27" fmla="*/ 472 h 944"/>
                  <a:gd name="T28" fmla="*/ 938 w 944"/>
                  <a:gd name="T29" fmla="*/ 400 h 944"/>
                  <a:gd name="T30" fmla="*/ 906 w 944"/>
                  <a:gd name="T31" fmla="*/ 288 h 944"/>
                  <a:gd name="T32" fmla="*/ 836 w 944"/>
                  <a:gd name="T33" fmla="*/ 172 h 944"/>
                  <a:gd name="T34" fmla="*/ 736 w 944"/>
                  <a:gd name="T35" fmla="*/ 80 h 944"/>
                  <a:gd name="T36" fmla="*/ 612 w 944"/>
                  <a:gd name="T37" fmla="*/ 22 h 944"/>
                  <a:gd name="T38" fmla="*/ 520 w 944"/>
                  <a:gd name="T39" fmla="*/ 2 h 944"/>
                  <a:gd name="T40" fmla="*/ 448 w 944"/>
                  <a:gd name="T41" fmla="*/ 0 h 944"/>
                  <a:gd name="T42" fmla="*/ 376 w 944"/>
                  <a:gd name="T43" fmla="*/ 10 h 944"/>
                  <a:gd name="T44" fmla="*/ 248 w 944"/>
                  <a:gd name="T45" fmla="*/ 58 h 944"/>
                  <a:gd name="T46" fmla="*/ 138 w 944"/>
                  <a:gd name="T47" fmla="*/ 138 h 944"/>
                  <a:gd name="T48" fmla="*/ 58 w 944"/>
                  <a:gd name="T49" fmla="*/ 248 h 944"/>
                  <a:gd name="T50" fmla="*/ 10 w 944"/>
                  <a:gd name="T51" fmla="*/ 376 h 944"/>
                  <a:gd name="T52" fmla="*/ 0 w 944"/>
                  <a:gd name="T53" fmla="*/ 448 h 944"/>
                  <a:gd name="T54" fmla="*/ 80 w 944"/>
                  <a:gd name="T55" fmla="*/ 472 h 944"/>
                  <a:gd name="T56" fmla="*/ 98 w 944"/>
                  <a:gd name="T57" fmla="*/ 356 h 944"/>
                  <a:gd name="T58" fmla="*/ 148 w 944"/>
                  <a:gd name="T59" fmla="*/ 252 h 944"/>
                  <a:gd name="T60" fmla="*/ 222 w 944"/>
                  <a:gd name="T61" fmla="*/ 170 h 944"/>
                  <a:gd name="T62" fmla="*/ 320 w 944"/>
                  <a:gd name="T63" fmla="*/ 110 h 944"/>
                  <a:gd name="T64" fmla="*/ 432 w 944"/>
                  <a:gd name="T65" fmla="*/ 82 h 944"/>
                  <a:gd name="T66" fmla="*/ 550 w 944"/>
                  <a:gd name="T67" fmla="*/ 88 h 944"/>
                  <a:gd name="T68" fmla="*/ 658 w 944"/>
                  <a:gd name="T69" fmla="*/ 128 h 944"/>
                  <a:gd name="T70" fmla="*/ 750 w 944"/>
                  <a:gd name="T71" fmla="*/ 194 h 944"/>
                  <a:gd name="T72" fmla="*/ 816 w 944"/>
                  <a:gd name="T73" fmla="*/ 286 h 944"/>
                  <a:gd name="T74" fmla="*/ 856 w 944"/>
                  <a:gd name="T75" fmla="*/ 394 h 944"/>
                  <a:gd name="T76" fmla="*/ 862 w 944"/>
                  <a:gd name="T77" fmla="*/ 512 h 944"/>
                  <a:gd name="T78" fmla="*/ 834 w 944"/>
                  <a:gd name="T79" fmla="*/ 624 h 944"/>
                  <a:gd name="T80" fmla="*/ 774 w 944"/>
                  <a:gd name="T81" fmla="*/ 722 h 944"/>
                  <a:gd name="T82" fmla="*/ 692 w 944"/>
                  <a:gd name="T83" fmla="*/ 796 h 944"/>
                  <a:gd name="T84" fmla="*/ 588 w 944"/>
                  <a:gd name="T85" fmla="*/ 846 h 944"/>
                  <a:gd name="T86" fmla="*/ 472 w 944"/>
                  <a:gd name="T87" fmla="*/ 864 h 944"/>
                  <a:gd name="T88" fmla="*/ 356 w 944"/>
                  <a:gd name="T89" fmla="*/ 846 h 944"/>
                  <a:gd name="T90" fmla="*/ 252 w 944"/>
                  <a:gd name="T91" fmla="*/ 796 h 944"/>
                  <a:gd name="T92" fmla="*/ 170 w 944"/>
                  <a:gd name="T93" fmla="*/ 722 h 944"/>
                  <a:gd name="T94" fmla="*/ 110 w 944"/>
                  <a:gd name="T95" fmla="*/ 624 h 944"/>
                  <a:gd name="T96" fmla="*/ 82 w 944"/>
                  <a:gd name="T97" fmla="*/ 512 h 94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44"/>
                  <a:gd name="T148" fmla="*/ 0 h 944"/>
                  <a:gd name="T149" fmla="*/ 944 w 944"/>
                  <a:gd name="T150" fmla="*/ 944 h 94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44" h="944">
                    <a:moveTo>
                      <a:pt x="0" y="472"/>
                    </a:moveTo>
                    <a:lnTo>
                      <a:pt x="0" y="472"/>
                    </a:lnTo>
                    <a:lnTo>
                      <a:pt x="0" y="496"/>
                    </a:lnTo>
                    <a:lnTo>
                      <a:pt x="2" y="520"/>
                    </a:lnTo>
                    <a:lnTo>
                      <a:pt x="6" y="544"/>
                    </a:lnTo>
                    <a:lnTo>
                      <a:pt x="10" y="568"/>
                    </a:lnTo>
                    <a:lnTo>
                      <a:pt x="22" y="612"/>
                    </a:lnTo>
                    <a:lnTo>
                      <a:pt x="38" y="656"/>
                    </a:lnTo>
                    <a:lnTo>
                      <a:pt x="58" y="696"/>
                    </a:lnTo>
                    <a:lnTo>
                      <a:pt x="80" y="736"/>
                    </a:lnTo>
                    <a:lnTo>
                      <a:pt x="108" y="772"/>
                    </a:lnTo>
                    <a:lnTo>
                      <a:pt x="138" y="806"/>
                    </a:lnTo>
                    <a:lnTo>
                      <a:pt x="172" y="836"/>
                    </a:lnTo>
                    <a:lnTo>
                      <a:pt x="208" y="864"/>
                    </a:lnTo>
                    <a:lnTo>
                      <a:pt x="248" y="886"/>
                    </a:lnTo>
                    <a:lnTo>
                      <a:pt x="288" y="906"/>
                    </a:lnTo>
                    <a:lnTo>
                      <a:pt x="332" y="922"/>
                    </a:lnTo>
                    <a:lnTo>
                      <a:pt x="376" y="934"/>
                    </a:lnTo>
                    <a:lnTo>
                      <a:pt x="400" y="938"/>
                    </a:lnTo>
                    <a:lnTo>
                      <a:pt x="424" y="942"/>
                    </a:lnTo>
                    <a:lnTo>
                      <a:pt x="448" y="944"/>
                    </a:lnTo>
                    <a:lnTo>
                      <a:pt x="472" y="944"/>
                    </a:lnTo>
                    <a:lnTo>
                      <a:pt x="496" y="944"/>
                    </a:lnTo>
                    <a:lnTo>
                      <a:pt x="520" y="942"/>
                    </a:lnTo>
                    <a:lnTo>
                      <a:pt x="544" y="938"/>
                    </a:lnTo>
                    <a:lnTo>
                      <a:pt x="568" y="934"/>
                    </a:lnTo>
                    <a:lnTo>
                      <a:pt x="612" y="922"/>
                    </a:lnTo>
                    <a:lnTo>
                      <a:pt x="656" y="906"/>
                    </a:lnTo>
                    <a:lnTo>
                      <a:pt x="696" y="886"/>
                    </a:lnTo>
                    <a:lnTo>
                      <a:pt x="736" y="864"/>
                    </a:lnTo>
                    <a:lnTo>
                      <a:pt x="772" y="836"/>
                    </a:lnTo>
                    <a:lnTo>
                      <a:pt x="806" y="806"/>
                    </a:lnTo>
                    <a:lnTo>
                      <a:pt x="836" y="772"/>
                    </a:lnTo>
                    <a:lnTo>
                      <a:pt x="864" y="736"/>
                    </a:lnTo>
                    <a:lnTo>
                      <a:pt x="886" y="696"/>
                    </a:lnTo>
                    <a:lnTo>
                      <a:pt x="906" y="656"/>
                    </a:lnTo>
                    <a:lnTo>
                      <a:pt x="922" y="612"/>
                    </a:lnTo>
                    <a:lnTo>
                      <a:pt x="934" y="568"/>
                    </a:lnTo>
                    <a:lnTo>
                      <a:pt x="938" y="544"/>
                    </a:lnTo>
                    <a:lnTo>
                      <a:pt x="942" y="520"/>
                    </a:lnTo>
                    <a:lnTo>
                      <a:pt x="944" y="496"/>
                    </a:lnTo>
                    <a:lnTo>
                      <a:pt x="944" y="472"/>
                    </a:lnTo>
                    <a:lnTo>
                      <a:pt x="944" y="448"/>
                    </a:lnTo>
                    <a:lnTo>
                      <a:pt x="942" y="424"/>
                    </a:lnTo>
                    <a:lnTo>
                      <a:pt x="938" y="400"/>
                    </a:lnTo>
                    <a:lnTo>
                      <a:pt x="934" y="376"/>
                    </a:lnTo>
                    <a:lnTo>
                      <a:pt x="922" y="332"/>
                    </a:lnTo>
                    <a:lnTo>
                      <a:pt x="906" y="288"/>
                    </a:lnTo>
                    <a:lnTo>
                      <a:pt x="886" y="248"/>
                    </a:lnTo>
                    <a:lnTo>
                      <a:pt x="864" y="208"/>
                    </a:lnTo>
                    <a:lnTo>
                      <a:pt x="836" y="172"/>
                    </a:lnTo>
                    <a:lnTo>
                      <a:pt x="806" y="138"/>
                    </a:lnTo>
                    <a:lnTo>
                      <a:pt x="772" y="108"/>
                    </a:lnTo>
                    <a:lnTo>
                      <a:pt x="736" y="80"/>
                    </a:lnTo>
                    <a:lnTo>
                      <a:pt x="696" y="58"/>
                    </a:lnTo>
                    <a:lnTo>
                      <a:pt x="656" y="38"/>
                    </a:lnTo>
                    <a:lnTo>
                      <a:pt x="612" y="22"/>
                    </a:lnTo>
                    <a:lnTo>
                      <a:pt x="568" y="10"/>
                    </a:lnTo>
                    <a:lnTo>
                      <a:pt x="544" y="6"/>
                    </a:lnTo>
                    <a:lnTo>
                      <a:pt x="520" y="2"/>
                    </a:lnTo>
                    <a:lnTo>
                      <a:pt x="496" y="0"/>
                    </a:lnTo>
                    <a:lnTo>
                      <a:pt x="472" y="0"/>
                    </a:lnTo>
                    <a:lnTo>
                      <a:pt x="448" y="0"/>
                    </a:lnTo>
                    <a:lnTo>
                      <a:pt x="424" y="2"/>
                    </a:lnTo>
                    <a:lnTo>
                      <a:pt x="400" y="6"/>
                    </a:lnTo>
                    <a:lnTo>
                      <a:pt x="376" y="10"/>
                    </a:lnTo>
                    <a:lnTo>
                      <a:pt x="332" y="22"/>
                    </a:lnTo>
                    <a:lnTo>
                      <a:pt x="288" y="38"/>
                    </a:lnTo>
                    <a:lnTo>
                      <a:pt x="248" y="58"/>
                    </a:lnTo>
                    <a:lnTo>
                      <a:pt x="208" y="80"/>
                    </a:lnTo>
                    <a:lnTo>
                      <a:pt x="172" y="108"/>
                    </a:lnTo>
                    <a:lnTo>
                      <a:pt x="138" y="138"/>
                    </a:lnTo>
                    <a:lnTo>
                      <a:pt x="108" y="172"/>
                    </a:lnTo>
                    <a:lnTo>
                      <a:pt x="80" y="208"/>
                    </a:lnTo>
                    <a:lnTo>
                      <a:pt x="58" y="248"/>
                    </a:lnTo>
                    <a:lnTo>
                      <a:pt x="38" y="288"/>
                    </a:lnTo>
                    <a:lnTo>
                      <a:pt x="22" y="332"/>
                    </a:lnTo>
                    <a:lnTo>
                      <a:pt x="10" y="376"/>
                    </a:lnTo>
                    <a:lnTo>
                      <a:pt x="6" y="400"/>
                    </a:lnTo>
                    <a:lnTo>
                      <a:pt x="2" y="424"/>
                    </a:lnTo>
                    <a:lnTo>
                      <a:pt x="0" y="448"/>
                    </a:lnTo>
                    <a:lnTo>
                      <a:pt x="0" y="472"/>
                    </a:lnTo>
                    <a:close/>
                    <a:moveTo>
                      <a:pt x="80" y="472"/>
                    </a:moveTo>
                    <a:lnTo>
                      <a:pt x="80" y="472"/>
                    </a:lnTo>
                    <a:lnTo>
                      <a:pt x="82" y="432"/>
                    </a:lnTo>
                    <a:lnTo>
                      <a:pt x="88" y="394"/>
                    </a:lnTo>
                    <a:lnTo>
                      <a:pt x="98" y="356"/>
                    </a:lnTo>
                    <a:lnTo>
                      <a:pt x="110" y="320"/>
                    </a:lnTo>
                    <a:lnTo>
                      <a:pt x="128" y="286"/>
                    </a:lnTo>
                    <a:lnTo>
                      <a:pt x="148" y="252"/>
                    </a:lnTo>
                    <a:lnTo>
                      <a:pt x="170" y="222"/>
                    </a:lnTo>
                    <a:lnTo>
                      <a:pt x="194" y="194"/>
                    </a:lnTo>
                    <a:lnTo>
                      <a:pt x="222" y="170"/>
                    </a:lnTo>
                    <a:lnTo>
                      <a:pt x="252" y="148"/>
                    </a:lnTo>
                    <a:lnTo>
                      <a:pt x="286" y="128"/>
                    </a:lnTo>
                    <a:lnTo>
                      <a:pt x="320" y="110"/>
                    </a:lnTo>
                    <a:lnTo>
                      <a:pt x="356" y="98"/>
                    </a:lnTo>
                    <a:lnTo>
                      <a:pt x="394" y="88"/>
                    </a:lnTo>
                    <a:lnTo>
                      <a:pt x="432" y="82"/>
                    </a:lnTo>
                    <a:lnTo>
                      <a:pt x="472" y="80"/>
                    </a:lnTo>
                    <a:lnTo>
                      <a:pt x="512" y="82"/>
                    </a:lnTo>
                    <a:lnTo>
                      <a:pt x="550" y="88"/>
                    </a:lnTo>
                    <a:lnTo>
                      <a:pt x="588" y="98"/>
                    </a:lnTo>
                    <a:lnTo>
                      <a:pt x="624" y="110"/>
                    </a:lnTo>
                    <a:lnTo>
                      <a:pt x="658" y="128"/>
                    </a:lnTo>
                    <a:lnTo>
                      <a:pt x="692" y="148"/>
                    </a:lnTo>
                    <a:lnTo>
                      <a:pt x="722" y="170"/>
                    </a:lnTo>
                    <a:lnTo>
                      <a:pt x="750" y="194"/>
                    </a:lnTo>
                    <a:lnTo>
                      <a:pt x="774" y="222"/>
                    </a:lnTo>
                    <a:lnTo>
                      <a:pt x="796" y="252"/>
                    </a:lnTo>
                    <a:lnTo>
                      <a:pt x="816" y="286"/>
                    </a:lnTo>
                    <a:lnTo>
                      <a:pt x="834" y="320"/>
                    </a:lnTo>
                    <a:lnTo>
                      <a:pt x="846" y="356"/>
                    </a:lnTo>
                    <a:lnTo>
                      <a:pt x="856" y="394"/>
                    </a:lnTo>
                    <a:lnTo>
                      <a:pt x="862" y="432"/>
                    </a:lnTo>
                    <a:lnTo>
                      <a:pt x="864" y="472"/>
                    </a:lnTo>
                    <a:lnTo>
                      <a:pt x="862" y="512"/>
                    </a:lnTo>
                    <a:lnTo>
                      <a:pt x="856" y="550"/>
                    </a:lnTo>
                    <a:lnTo>
                      <a:pt x="846" y="588"/>
                    </a:lnTo>
                    <a:lnTo>
                      <a:pt x="834" y="624"/>
                    </a:lnTo>
                    <a:lnTo>
                      <a:pt x="816" y="658"/>
                    </a:lnTo>
                    <a:lnTo>
                      <a:pt x="796" y="692"/>
                    </a:lnTo>
                    <a:lnTo>
                      <a:pt x="774" y="722"/>
                    </a:lnTo>
                    <a:lnTo>
                      <a:pt x="750" y="750"/>
                    </a:lnTo>
                    <a:lnTo>
                      <a:pt x="722" y="774"/>
                    </a:lnTo>
                    <a:lnTo>
                      <a:pt x="692" y="796"/>
                    </a:lnTo>
                    <a:lnTo>
                      <a:pt x="658" y="816"/>
                    </a:lnTo>
                    <a:lnTo>
                      <a:pt x="624" y="834"/>
                    </a:lnTo>
                    <a:lnTo>
                      <a:pt x="588" y="846"/>
                    </a:lnTo>
                    <a:lnTo>
                      <a:pt x="550" y="856"/>
                    </a:lnTo>
                    <a:lnTo>
                      <a:pt x="512" y="862"/>
                    </a:lnTo>
                    <a:lnTo>
                      <a:pt x="472" y="864"/>
                    </a:lnTo>
                    <a:lnTo>
                      <a:pt x="432" y="862"/>
                    </a:lnTo>
                    <a:lnTo>
                      <a:pt x="394" y="856"/>
                    </a:lnTo>
                    <a:lnTo>
                      <a:pt x="356" y="846"/>
                    </a:lnTo>
                    <a:lnTo>
                      <a:pt x="320" y="834"/>
                    </a:lnTo>
                    <a:lnTo>
                      <a:pt x="286" y="816"/>
                    </a:lnTo>
                    <a:lnTo>
                      <a:pt x="252" y="796"/>
                    </a:lnTo>
                    <a:lnTo>
                      <a:pt x="222" y="774"/>
                    </a:lnTo>
                    <a:lnTo>
                      <a:pt x="194" y="750"/>
                    </a:lnTo>
                    <a:lnTo>
                      <a:pt x="170" y="722"/>
                    </a:lnTo>
                    <a:lnTo>
                      <a:pt x="148" y="692"/>
                    </a:lnTo>
                    <a:lnTo>
                      <a:pt x="128" y="658"/>
                    </a:lnTo>
                    <a:lnTo>
                      <a:pt x="110" y="624"/>
                    </a:lnTo>
                    <a:lnTo>
                      <a:pt x="98" y="588"/>
                    </a:lnTo>
                    <a:lnTo>
                      <a:pt x="88" y="550"/>
                    </a:lnTo>
                    <a:lnTo>
                      <a:pt x="82" y="512"/>
                    </a:lnTo>
                    <a:lnTo>
                      <a:pt x="80" y="472"/>
                    </a:lnTo>
                    <a:close/>
                  </a:path>
                </a:pathLst>
              </a:custGeom>
              <a:solidFill>
                <a:srgbClr val="C0C0C0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9" name="Freeform 79"/>
              <p:cNvSpPr>
                <a:spLocks noEditPoints="1"/>
              </p:cNvSpPr>
              <p:nvPr/>
            </p:nvSpPr>
            <p:spPr bwMode="auto">
              <a:xfrm>
                <a:off x="0" y="0"/>
                <a:ext cx="1232" cy="1232"/>
              </a:xfrm>
              <a:custGeom>
                <a:avLst/>
                <a:gdLst>
                  <a:gd name="T0" fmla="*/ 8 w 1232"/>
                  <a:gd name="T1" fmla="*/ 710 h 1232"/>
                  <a:gd name="T2" fmla="*/ 48 w 1232"/>
                  <a:gd name="T3" fmla="*/ 856 h 1232"/>
                  <a:gd name="T4" fmla="*/ 122 w 1232"/>
                  <a:gd name="T5" fmla="*/ 984 h 1232"/>
                  <a:gd name="T6" fmla="*/ 224 w 1232"/>
                  <a:gd name="T7" fmla="*/ 1092 h 1232"/>
                  <a:gd name="T8" fmla="*/ 350 w 1232"/>
                  <a:gd name="T9" fmla="*/ 1172 h 1232"/>
                  <a:gd name="T10" fmla="*/ 492 w 1232"/>
                  <a:gd name="T11" fmla="*/ 1220 h 1232"/>
                  <a:gd name="T12" fmla="*/ 648 w 1232"/>
                  <a:gd name="T13" fmla="*/ 1232 h 1232"/>
                  <a:gd name="T14" fmla="*/ 798 w 1232"/>
                  <a:gd name="T15" fmla="*/ 1204 h 1232"/>
                  <a:gd name="T16" fmla="*/ 936 w 1232"/>
                  <a:gd name="T17" fmla="*/ 1142 h 1232"/>
                  <a:gd name="T18" fmla="*/ 1052 w 1232"/>
                  <a:gd name="T19" fmla="*/ 1052 h 1232"/>
                  <a:gd name="T20" fmla="*/ 1142 w 1232"/>
                  <a:gd name="T21" fmla="*/ 936 h 1232"/>
                  <a:gd name="T22" fmla="*/ 1204 w 1232"/>
                  <a:gd name="T23" fmla="*/ 798 h 1232"/>
                  <a:gd name="T24" fmla="*/ 1232 w 1232"/>
                  <a:gd name="T25" fmla="*/ 648 h 1232"/>
                  <a:gd name="T26" fmla="*/ 1220 w 1232"/>
                  <a:gd name="T27" fmla="*/ 492 h 1232"/>
                  <a:gd name="T28" fmla="*/ 1172 w 1232"/>
                  <a:gd name="T29" fmla="*/ 350 h 1232"/>
                  <a:gd name="T30" fmla="*/ 1092 w 1232"/>
                  <a:gd name="T31" fmla="*/ 224 h 1232"/>
                  <a:gd name="T32" fmla="*/ 984 w 1232"/>
                  <a:gd name="T33" fmla="*/ 122 h 1232"/>
                  <a:gd name="T34" fmla="*/ 856 w 1232"/>
                  <a:gd name="T35" fmla="*/ 48 h 1232"/>
                  <a:gd name="T36" fmla="*/ 710 w 1232"/>
                  <a:gd name="T37" fmla="*/ 8 h 1232"/>
                  <a:gd name="T38" fmla="*/ 554 w 1232"/>
                  <a:gd name="T39" fmla="*/ 4 h 1232"/>
                  <a:gd name="T40" fmla="*/ 404 w 1232"/>
                  <a:gd name="T41" fmla="*/ 38 h 1232"/>
                  <a:gd name="T42" fmla="*/ 272 w 1232"/>
                  <a:gd name="T43" fmla="*/ 106 h 1232"/>
                  <a:gd name="T44" fmla="*/ 160 w 1232"/>
                  <a:gd name="T45" fmla="*/ 202 h 1232"/>
                  <a:gd name="T46" fmla="*/ 74 w 1232"/>
                  <a:gd name="T47" fmla="*/ 322 h 1232"/>
                  <a:gd name="T48" fmla="*/ 20 w 1232"/>
                  <a:gd name="T49" fmla="*/ 462 h 1232"/>
                  <a:gd name="T50" fmla="*/ 0 w 1232"/>
                  <a:gd name="T51" fmla="*/ 616 h 1232"/>
                  <a:gd name="T52" fmla="*/ 86 w 1232"/>
                  <a:gd name="T53" fmla="*/ 534 h 1232"/>
                  <a:gd name="T54" fmla="*/ 122 w 1232"/>
                  <a:gd name="T55" fmla="*/ 408 h 1232"/>
                  <a:gd name="T56" fmla="*/ 186 w 1232"/>
                  <a:gd name="T57" fmla="*/ 296 h 1232"/>
                  <a:gd name="T58" fmla="*/ 276 w 1232"/>
                  <a:gd name="T59" fmla="*/ 202 h 1232"/>
                  <a:gd name="T60" fmla="*/ 384 w 1232"/>
                  <a:gd name="T61" fmla="*/ 132 h 1232"/>
                  <a:gd name="T62" fmla="*/ 508 w 1232"/>
                  <a:gd name="T63" fmla="*/ 90 h 1232"/>
                  <a:gd name="T64" fmla="*/ 644 w 1232"/>
                  <a:gd name="T65" fmla="*/ 80 h 1232"/>
                  <a:gd name="T66" fmla="*/ 776 w 1232"/>
                  <a:gd name="T67" fmla="*/ 104 h 1232"/>
                  <a:gd name="T68" fmla="*/ 894 w 1232"/>
                  <a:gd name="T69" fmla="*/ 158 h 1232"/>
                  <a:gd name="T70" fmla="*/ 994 w 1232"/>
                  <a:gd name="T71" fmla="*/ 238 h 1232"/>
                  <a:gd name="T72" fmla="*/ 1074 w 1232"/>
                  <a:gd name="T73" fmla="*/ 338 h 1232"/>
                  <a:gd name="T74" fmla="*/ 1128 w 1232"/>
                  <a:gd name="T75" fmla="*/ 456 h 1232"/>
                  <a:gd name="T76" fmla="*/ 1152 w 1232"/>
                  <a:gd name="T77" fmla="*/ 588 h 1232"/>
                  <a:gd name="T78" fmla="*/ 1142 w 1232"/>
                  <a:gd name="T79" fmla="*/ 724 h 1232"/>
                  <a:gd name="T80" fmla="*/ 1100 w 1232"/>
                  <a:gd name="T81" fmla="*/ 848 h 1232"/>
                  <a:gd name="T82" fmla="*/ 1030 w 1232"/>
                  <a:gd name="T83" fmla="*/ 956 h 1232"/>
                  <a:gd name="T84" fmla="*/ 936 w 1232"/>
                  <a:gd name="T85" fmla="*/ 1046 h 1232"/>
                  <a:gd name="T86" fmla="*/ 824 w 1232"/>
                  <a:gd name="T87" fmla="*/ 1110 h 1232"/>
                  <a:gd name="T88" fmla="*/ 698 w 1232"/>
                  <a:gd name="T89" fmla="*/ 1146 h 1232"/>
                  <a:gd name="T90" fmla="*/ 562 w 1232"/>
                  <a:gd name="T91" fmla="*/ 1150 h 1232"/>
                  <a:gd name="T92" fmla="*/ 432 w 1232"/>
                  <a:gd name="T93" fmla="*/ 1120 h 1232"/>
                  <a:gd name="T94" fmla="*/ 316 w 1232"/>
                  <a:gd name="T95" fmla="*/ 1060 h 1232"/>
                  <a:gd name="T96" fmla="*/ 220 w 1232"/>
                  <a:gd name="T97" fmla="*/ 976 h 1232"/>
                  <a:gd name="T98" fmla="*/ 144 w 1232"/>
                  <a:gd name="T99" fmla="*/ 872 h 1232"/>
                  <a:gd name="T100" fmla="*/ 96 w 1232"/>
                  <a:gd name="T101" fmla="*/ 750 h 1232"/>
                  <a:gd name="T102" fmla="*/ 80 w 1232"/>
                  <a:gd name="T103" fmla="*/ 616 h 123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32"/>
                  <a:gd name="T157" fmla="*/ 0 h 1232"/>
                  <a:gd name="T158" fmla="*/ 1232 w 1232"/>
                  <a:gd name="T159" fmla="*/ 1232 h 123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32" h="1232">
                    <a:moveTo>
                      <a:pt x="0" y="616"/>
                    </a:moveTo>
                    <a:lnTo>
                      <a:pt x="0" y="616"/>
                    </a:lnTo>
                    <a:lnTo>
                      <a:pt x="0" y="648"/>
                    </a:lnTo>
                    <a:lnTo>
                      <a:pt x="4" y="678"/>
                    </a:lnTo>
                    <a:lnTo>
                      <a:pt x="8" y="710"/>
                    </a:lnTo>
                    <a:lnTo>
                      <a:pt x="12" y="740"/>
                    </a:lnTo>
                    <a:lnTo>
                      <a:pt x="20" y="770"/>
                    </a:lnTo>
                    <a:lnTo>
                      <a:pt x="28" y="798"/>
                    </a:lnTo>
                    <a:lnTo>
                      <a:pt x="38" y="828"/>
                    </a:lnTo>
                    <a:lnTo>
                      <a:pt x="48" y="856"/>
                    </a:lnTo>
                    <a:lnTo>
                      <a:pt x="60" y="882"/>
                    </a:lnTo>
                    <a:lnTo>
                      <a:pt x="74" y="910"/>
                    </a:lnTo>
                    <a:lnTo>
                      <a:pt x="90" y="936"/>
                    </a:lnTo>
                    <a:lnTo>
                      <a:pt x="106" y="960"/>
                    </a:lnTo>
                    <a:lnTo>
                      <a:pt x="122" y="984"/>
                    </a:lnTo>
                    <a:lnTo>
                      <a:pt x="140" y="1008"/>
                    </a:lnTo>
                    <a:lnTo>
                      <a:pt x="160" y="1030"/>
                    </a:lnTo>
                    <a:lnTo>
                      <a:pt x="180" y="1052"/>
                    </a:lnTo>
                    <a:lnTo>
                      <a:pt x="202" y="1072"/>
                    </a:lnTo>
                    <a:lnTo>
                      <a:pt x="224" y="1092"/>
                    </a:lnTo>
                    <a:lnTo>
                      <a:pt x="248" y="1110"/>
                    </a:lnTo>
                    <a:lnTo>
                      <a:pt x="272" y="1126"/>
                    </a:lnTo>
                    <a:lnTo>
                      <a:pt x="296" y="1142"/>
                    </a:lnTo>
                    <a:lnTo>
                      <a:pt x="322" y="1158"/>
                    </a:lnTo>
                    <a:lnTo>
                      <a:pt x="350" y="1172"/>
                    </a:lnTo>
                    <a:lnTo>
                      <a:pt x="376" y="1184"/>
                    </a:lnTo>
                    <a:lnTo>
                      <a:pt x="404" y="1194"/>
                    </a:lnTo>
                    <a:lnTo>
                      <a:pt x="434" y="1204"/>
                    </a:lnTo>
                    <a:lnTo>
                      <a:pt x="462" y="1212"/>
                    </a:lnTo>
                    <a:lnTo>
                      <a:pt x="492" y="1220"/>
                    </a:lnTo>
                    <a:lnTo>
                      <a:pt x="522" y="1224"/>
                    </a:lnTo>
                    <a:lnTo>
                      <a:pt x="554" y="1228"/>
                    </a:lnTo>
                    <a:lnTo>
                      <a:pt x="584" y="1232"/>
                    </a:lnTo>
                    <a:lnTo>
                      <a:pt x="616" y="1232"/>
                    </a:lnTo>
                    <a:lnTo>
                      <a:pt x="648" y="1232"/>
                    </a:lnTo>
                    <a:lnTo>
                      <a:pt x="678" y="1228"/>
                    </a:lnTo>
                    <a:lnTo>
                      <a:pt x="710" y="1224"/>
                    </a:lnTo>
                    <a:lnTo>
                      <a:pt x="740" y="1220"/>
                    </a:lnTo>
                    <a:lnTo>
                      <a:pt x="770" y="1212"/>
                    </a:lnTo>
                    <a:lnTo>
                      <a:pt x="798" y="1204"/>
                    </a:lnTo>
                    <a:lnTo>
                      <a:pt x="828" y="1194"/>
                    </a:lnTo>
                    <a:lnTo>
                      <a:pt x="856" y="1184"/>
                    </a:lnTo>
                    <a:lnTo>
                      <a:pt x="882" y="1172"/>
                    </a:lnTo>
                    <a:lnTo>
                      <a:pt x="910" y="1158"/>
                    </a:lnTo>
                    <a:lnTo>
                      <a:pt x="936" y="1142"/>
                    </a:lnTo>
                    <a:lnTo>
                      <a:pt x="960" y="1126"/>
                    </a:lnTo>
                    <a:lnTo>
                      <a:pt x="984" y="1110"/>
                    </a:lnTo>
                    <a:lnTo>
                      <a:pt x="1008" y="1092"/>
                    </a:lnTo>
                    <a:lnTo>
                      <a:pt x="1030" y="1072"/>
                    </a:lnTo>
                    <a:lnTo>
                      <a:pt x="1052" y="1052"/>
                    </a:lnTo>
                    <a:lnTo>
                      <a:pt x="1072" y="1030"/>
                    </a:lnTo>
                    <a:lnTo>
                      <a:pt x="1092" y="1008"/>
                    </a:lnTo>
                    <a:lnTo>
                      <a:pt x="1110" y="984"/>
                    </a:lnTo>
                    <a:lnTo>
                      <a:pt x="1126" y="960"/>
                    </a:lnTo>
                    <a:lnTo>
                      <a:pt x="1142" y="936"/>
                    </a:lnTo>
                    <a:lnTo>
                      <a:pt x="1158" y="910"/>
                    </a:lnTo>
                    <a:lnTo>
                      <a:pt x="1172" y="882"/>
                    </a:lnTo>
                    <a:lnTo>
                      <a:pt x="1184" y="856"/>
                    </a:lnTo>
                    <a:lnTo>
                      <a:pt x="1194" y="828"/>
                    </a:lnTo>
                    <a:lnTo>
                      <a:pt x="1204" y="798"/>
                    </a:lnTo>
                    <a:lnTo>
                      <a:pt x="1212" y="770"/>
                    </a:lnTo>
                    <a:lnTo>
                      <a:pt x="1220" y="740"/>
                    </a:lnTo>
                    <a:lnTo>
                      <a:pt x="1224" y="710"/>
                    </a:lnTo>
                    <a:lnTo>
                      <a:pt x="1228" y="678"/>
                    </a:lnTo>
                    <a:lnTo>
                      <a:pt x="1232" y="648"/>
                    </a:lnTo>
                    <a:lnTo>
                      <a:pt x="1232" y="616"/>
                    </a:lnTo>
                    <a:lnTo>
                      <a:pt x="1232" y="584"/>
                    </a:lnTo>
                    <a:lnTo>
                      <a:pt x="1228" y="554"/>
                    </a:lnTo>
                    <a:lnTo>
                      <a:pt x="1224" y="522"/>
                    </a:lnTo>
                    <a:lnTo>
                      <a:pt x="1220" y="492"/>
                    </a:lnTo>
                    <a:lnTo>
                      <a:pt x="1212" y="462"/>
                    </a:lnTo>
                    <a:lnTo>
                      <a:pt x="1204" y="434"/>
                    </a:lnTo>
                    <a:lnTo>
                      <a:pt x="1194" y="404"/>
                    </a:lnTo>
                    <a:lnTo>
                      <a:pt x="1184" y="376"/>
                    </a:lnTo>
                    <a:lnTo>
                      <a:pt x="1172" y="350"/>
                    </a:lnTo>
                    <a:lnTo>
                      <a:pt x="1158" y="322"/>
                    </a:lnTo>
                    <a:lnTo>
                      <a:pt x="1142" y="296"/>
                    </a:lnTo>
                    <a:lnTo>
                      <a:pt x="1126" y="272"/>
                    </a:lnTo>
                    <a:lnTo>
                      <a:pt x="1110" y="248"/>
                    </a:lnTo>
                    <a:lnTo>
                      <a:pt x="1092" y="224"/>
                    </a:lnTo>
                    <a:lnTo>
                      <a:pt x="1072" y="202"/>
                    </a:lnTo>
                    <a:lnTo>
                      <a:pt x="1052" y="180"/>
                    </a:lnTo>
                    <a:lnTo>
                      <a:pt x="1030" y="160"/>
                    </a:lnTo>
                    <a:lnTo>
                      <a:pt x="1008" y="140"/>
                    </a:lnTo>
                    <a:lnTo>
                      <a:pt x="984" y="122"/>
                    </a:lnTo>
                    <a:lnTo>
                      <a:pt x="960" y="106"/>
                    </a:lnTo>
                    <a:lnTo>
                      <a:pt x="936" y="90"/>
                    </a:lnTo>
                    <a:lnTo>
                      <a:pt x="910" y="74"/>
                    </a:lnTo>
                    <a:lnTo>
                      <a:pt x="882" y="60"/>
                    </a:lnTo>
                    <a:lnTo>
                      <a:pt x="856" y="48"/>
                    </a:lnTo>
                    <a:lnTo>
                      <a:pt x="828" y="38"/>
                    </a:lnTo>
                    <a:lnTo>
                      <a:pt x="798" y="28"/>
                    </a:lnTo>
                    <a:lnTo>
                      <a:pt x="770" y="20"/>
                    </a:lnTo>
                    <a:lnTo>
                      <a:pt x="740" y="12"/>
                    </a:lnTo>
                    <a:lnTo>
                      <a:pt x="710" y="8"/>
                    </a:lnTo>
                    <a:lnTo>
                      <a:pt x="678" y="4"/>
                    </a:lnTo>
                    <a:lnTo>
                      <a:pt x="648" y="0"/>
                    </a:lnTo>
                    <a:lnTo>
                      <a:pt x="616" y="0"/>
                    </a:lnTo>
                    <a:lnTo>
                      <a:pt x="584" y="0"/>
                    </a:lnTo>
                    <a:lnTo>
                      <a:pt x="554" y="4"/>
                    </a:lnTo>
                    <a:lnTo>
                      <a:pt x="522" y="8"/>
                    </a:lnTo>
                    <a:lnTo>
                      <a:pt x="492" y="12"/>
                    </a:lnTo>
                    <a:lnTo>
                      <a:pt x="462" y="20"/>
                    </a:lnTo>
                    <a:lnTo>
                      <a:pt x="434" y="28"/>
                    </a:lnTo>
                    <a:lnTo>
                      <a:pt x="404" y="38"/>
                    </a:lnTo>
                    <a:lnTo>
                      <a:pt x="376" y="48"/>
                    </a:lnTo>
                    <a:lnTo>
                      <a:pt x="350" y="60"/>
                    </a:lnTo>
                    <a:lnTo>
                      <a:pt x="322" y="74"/>
                    </a:lnTo>
                    <a:lnTo>
                      <a:pt x="296" y="90"/>
                    </a:lnTo>
                    <a:lnTo>
                      <a:pt x="272" y="106"/>
                    </a:lnTo>
                    <a:lnTo>
                      <a:pt x="248" y="122"/>
                    </a:lnTo>
                    <a:lnTo>
                      <a:pt x="224" y="140"/>
                    </a:lnTo>
                    <a:lnTo>
                      <a:pt x="202" y="160"/>
                    </a:lnTo>
                    <a:lnTo>
                      <a:pt x="180" y="180"/>
                    </a:lnTo>
                    <a:lnTo>
                      <a:pt x="160" y="202"/>
                    </a:lnTo>
                    <a:lnTo>
                      <a:pt x="140" y="224"/>
                    </a:lnTo>
                    <a:lnTo>
                      <a:pt x="122" y="248"/>
                    </a:lnTo>
                    <a:lnTo>
                      <a:pt x="106" y="272"/>
                    </a:lnTo>
                    <a:lnTo>
                      <a:pt x="90" y="296"/>
                    </a:lnTo>
                    <a:lnTo>
                      <a:pt x="74" y="322"/>
                    </a:lnTo>
                    <a:lnTo>
                      <a:pt x="60" y="350"/>
                    </a:lnTo>
                    <a:lnTo>
                      <a:pt x="48" y="376"/>
                    </a:lnTo>
                    <a:lnTo>
                      <a:pt x="38" y="404"/>
                    </a:lnTo>
                    <a:lnTo>
                      <a:pt x="28" y="434"/>
                    </a:lnTo>
                    <a:lnTo>
                      <a:pt x="20" y="462"/>
                    </a:lnTo>
                    <a:lnTo>
                      <a:pt x="12" y="492"/>
                    </a:lnTo>
                    <a:lnTo>
                      <a:pt x="8" y="522"/>
                    </a:lnTo>
                    <a:lnTo>
                      <a:pt x="4" y="554"/>
                    </a:lnTo>
                    <a:lnTo>
                      <a:pt x="0" y="584"/>
                    </a:lnTo>
                    <a:lnTo>
                      <a:pt x="0" y="616"/>
                    </a:lnTo>
                    <a:close/>
                    <a:moveTo>
                      <a:pt x="80" y="616"/>
                    </a:moveTo>
                    <a:lnTo>
                      <a:pt x="80" y="616"/>
                    </a:lnTo>
                    <a:lnTo>
                      <a:pt x="80" y="588"/>
                    </a:lnTo>
                    <a:lnTo>
                      <a:pt x="82" y="562"/>
                    </a:lnTo>
                    <a:lnTo>
                      <a:pt x="86" y="534"/>
                    </a:lnTo>
                    <a:lnTo>
                      <a:pt x="90" y="508"/>
                    </a:lnTo>
                    <a:lnTo>
                      <a:pt x="96" y="482"/>
                    </a:lnTo>
                    <a:lnTo>
                      <a:pt x="104" y="456"/>
                    </a:lnTo>
                    <a:lnTo>
                      <a:pt x="112" y="432"/>
                    </a:lnTo>
                    <a:lnTo>
                      <a:pt x="122" y="408"/>
                    </a:lnTo>
                    <a:lnTo>
                      <a:pt x="132" y="384"/>
                    </a:lnTo>
                    <a:lnTo>
                      <a:pt x="144" y="360"/>
                    </a:lnTo>
                    <a:lnTo>
                      <a:pt x="158" y="338"/>
                    </a:lnTo>
                    <a:lnTo>
                      <a:pt x="172" y="316"/>
                    </a:lnTo>
                    <a:lnTo>
                      <a:pt x="186" y="296"/>
                    </a:lnTo>
                    <a:lnTo>
                      <a:pt x="202" y="276"/>
                    </a:lnTo>
                    <a:lnTo>
                      <a:pt x="220" y="256"/>
                    </a:lnTo>
                    <a:lnTo>
                      <a:pt x="238" y="238"/>
                    </a:lnTo>
                    <a:lnTo>
                      <a:pt x="256" y="220"/>
                    </a:lnTo>
                    <a:lnTo>
                      <a:pt x="276" y="202"/>
                    </a:lnTo>
                    <a:lnTo>
                      <a:pt x="296" y="186"/>
                    </a:lnTo>
                    <a:lnTo>
                      <a:pt x="316" y="172"/>
                    </a:lnTo>
                    <a:lnTo>
                      <a:pt x="338" y="158"/>
                    </a:lnTo>
                    <a:lnTo>
                      <a:pt x="360" y="144"/>
                    </a:lnTo>
                    <a:lnTo>
                      <a:pt x="384" y="132"/>
                    </a:lnTo>
                    <a:lnTo>
                      <a:pt x="408" y="122"/>
                    </a:lnTo>
                    <a:lnTo>
                      <a:pt x="432" y="112"/>
                    </a:lnTo>
                    <a:lnTo>
                      <a:pt x="456" y="104"/>
                    </a:lnTo>
                    <a:lnTo>
                      <a:pt x="482" y="96"/>
                    </a:lnTo>
                    <a:lnTo>
                      <a:pt x="508" y="90"/>
                    </a:lnTo>
                    <a:lnTo>
                      <a:pt x="534" y="86"/>
                    </a:lnTo>
                    <a:lnTo>
                      <a:pt x="562" y="82"/>
                    </a:lnTo>
                    <a:lnTo>
                      <a:pt x="588" y="80"/>
                    </a:lnTo>
                    <a:lnTo>
                      <a:pt x="616" y="80"/>
                    </a:lnTo>
                    <a:lnTo>
                      <a:pt x="644" y="80"/>
                    </a:lnTo>
                    <a:lnTo>
                      <a:pt x="670" y="82"/>
                    </a:lnTo>
                    <a:lnTo>
                      <a:pt x="698" y="86"/>
                    </a:lnTo>
                    <a:lnTo>
                      <a:pt x="724" y="90"/>
                    </a:lnTo>
                    <a:lnTo>
                      <a:pt x="750" y="96"/>
                    </a:lnTo>
                    <a:lnTo>
                      <a:pt x="776" y="104"/>
                    </a:lnTo>
                    <a:lnTo>
                      <a:pt x="800" y="112"/>
                    </a:lnTo>
                    <a:lnTo>
                      <a:pt x="824" y="122"/>
                    </a:lnTo>
                    <a:lnTo>
                      <a:pt x="848" y="132"/>
                    </a:lnTo>
                    <a:lnTo>
                      <a:pt x="872" y="144"/>
                    </a:lnTo>
                    <a:lnTo>
                      <a:pt x="894" y="158"/>
                    </a:lnTo>
                    <a:lnTo>
                      <a:pt x="916" y="172"/>
                    </a:lnTo>
                    <a:lnTo>
                      <a:pt x="936" y="186"/>
                    </a:lnTo>
                    <a:lnTo>
                      <a:pt x="956" y="202"/>
                    </a:lnTo>
                    <a:lnTo>
                      <a:pt x="976" y="220"/>
                    </a:lnTo>
                    <a:lnTo>
                      <a:pt x="994" y="238"/>
                    </a:lnTo>
                    <a:lnTo>
                      <a:pt x="1012" y="256"/>
                    </a:lnTo>
                    <a:lnTo>
                      <a:pt x="1030" y="276"/>
                    </a:lnTo>
                    <a:lnTo>
                      <a:pt x="1046" y="296"/>
                    </a:lnTo>
                    <a:lnTo>
                      <a:pt x="1060" y="316"/>
                    </a:lnTo>
                    <a:lnTo>
                      <a:pt x="1074" y="338"/>
                    </a:lnTo>
                    <a:lnTo>
                      <a:pt x="1088" y="360"/>
                    </a:lnTo>
                    <a:lnTo>
                      <a:pt x="1100" y="384"/>
                    </a:lnTo>
                    <a:lnTo>
                      <a:pt x="1110" y="408"/>
                    </a:lnTo>
                    <a:lnTo>
                      <a:pt x="1120" y="432"/>
                    </a:lnTo>
                    <a:lnTo>
                      <a:pt x="1128" y="456"/>
                    </a:lnTo>
                    <a:lnTo>
                      <a:pt x="1136" y="482"/>
                    </a:lnTo>
                    <a:lnTo>
                      <a:pt x="1142" y="508"/>
                    </a:lnTo>
                    <a:lnTo>
                      <a:pt x="1146" y="534"/>
                    </a:lnTo>
                    <a:lnTo>
                      <a:pt x="1150" y="562"/>
                    </a:lnTo>
                    <a:lnTo>
                      <a:pt x="1152" y="588"/>
                    </a:lnTo>
                    <a:lnTo>
                      <a:pt x="1152" y="616"/>
                    </a:lnTo>
                    <a:lnTo>
                      <a:pt x="1152" y="644"/>
                    </a:lnTo>
                    <a:lnTo>
                      <a:pt x="1150" y="670"/>
                    </a:lnTo>
                    <a:lnTo>
                      <a:pt x="1146" y="698"/>
                    </a:lnTo>
                    <a:lnTo>
                      <a:pt x="1142" y="724"/>
                    </a:lnTo>
                    <a:lnTo>
                      <a:pt x="1136" y="750"/>
                    </a:lnTo>
                    <a:lnTo>
                      <a:pt x="1128" y="776"/>
                    </a:lnTo>
                    <a:lnTo>
                      <a:pt x="1120" y="800"/>
                    </a:lnTo>
                    <a:lnTo>
                      <a:pt x="1110" y="824"/>
                    </a:lnTo>
                    <a:lnTo>
                      <a:pt x="1100" y="848"/>
                    </a:lnTo>
                    <a:lnTo>
                      <a:pt x="1088" y="872"/>
                    </a:lnTo>
                    <a:lnTo>
                      <a:pt x="1074" y="894"/>
                    </a:lnTo>
                    <a:lnTo>
                      <a:pt x="1060" y="916"/>
                    </a:lnTo>
                    <a:lnTo>
                      <a:pt x="1046" y="936"/>
                    </a:lnTo>
                    <a:lnTo>
                      <a:pt x="1030" y="956"/>
                    </a:lnTo>
                    <a:lnTo>
                      <a:pt x="1012" y="976"/>
                    </a:lnTo>
                    <a:lnTo>
                      <a:pt x="994" y="994"/>
                    </a:lnTo>
                    <a:lnTo>
                      <a:pt x="976" y="1012"/>
                    </a:lnTo>
                    <a:lnTo>
                      <a:pt x="956" y="1030"/>
                    </a:lnTo>
                    <a:lnTo>
                      <a:pt x="936" y="1046"/>
                    </a:lnTo>
                    <a:lnTo>
                      <a:pt x="916" y="1060"/>
                    </a:lnTo>
                    <a:lnTo>
                      <a:pt x="894" y="1074"/>
                    </a:lnTo>
                    <a:lnTo>
                      <a:pt x="872" y="1088"/>
                    </a:lnTo>
                    <a:lnTo>
                      <a:pt x="848" y="1100"/>
                    </a:lnTo>
                    <a:lnTo>
                      <a:pt x="824" y="1110"/>
                    </a:lnTo>
                    <a:lnTo>
                      <a:pt x="800" y="1120"/>
                    </a:lnTo>
                    <a:lnTo>
                      <a:pt x="776" y="1128"/>
                    </a:lnTo>
                    <a:lnTo>
                      <a:pt x="750" y="1136"/>
                    </a:lnTo>
                    <a:lnTo>
                      <a:pt x="724" y="1142"/>
                    </a:lnTo>
                    <a:lnTo>
                      <a:pt x="698" y="1146"/>
                    </a:lnTo>
                    <a:lnTo>
                      <a:pt x="670" y="1150"/>
                    </a:lnTo>
                    <a:lnTo>
                      <a:pt x="644" y="1152"/>
                    </a:lnTo>
                    <a:lnTo>
                      <a:pt x="616" y="1152"/>
                    </a:lnTo>
                    <a:lnTo>
                      <a:pt x="588" y="1152"/>
                    </a:lnTo>
                    <a:lnTo>
                      <a:pt x="562" y="1150"/>
                    </a:lnTo>
                    <a:lnTo>
                      <a:pt x="534" y="1146"/>
                    </a:lnTo>
                    <a:lnTo>
                      <a:pt x="508" y="1142"/>
                    </a:lnTo>
                    <a:lnTo>
                      <a:pt x="482" y="1136"/>
                    </a:lnTo>
                    <a:lnTo>
                      <a:pt x="456" y="1128"/>
                    </a:lnTo>
                    <a:lnTo>
                      <a:pt x="432" y="1120"/>
                    </a:lnTo>
                    <a:lnTo>
                      <a:pt x="408" y="1110"/>
                    </a:lnTo>
                    <a:lnTo>
                      <a:pt x="384" y="1100"/>
                    </a:lnTo>
                    <a:lnTo>
                      <a:pt x="360" y="1088"/>
                    </a:lnTo>
                    <a:lnTo>
                      <a:pt x="338" y="1074"/>
                    </a:lnTo>
                    <a:lnTo>
                      <a:pt x="316" y="1060"/>
                    </a:lnTo>
                    <a:lnTo>
                      <a:pt x="296" y="1046"/>
                    </a:lnTo>
                    <a:lnTo>
                      <a:pt x="276" y="1030"/>
                    </a:lnTo>
                    <a:lnTo>
                      <a:pt x="256" y="1012"/>
                    </a:lnTo>
                    <a:lnTo>
                      <a:pt x="238" y="994"/>
                    </a:lnTo>
                    <a:lnTo>
                      <a:pt x="220" y="976"/>
                    </a:lnTo>
                    <a:lnTo>
                      <a:pt x="202" y="956"/>
                    </a:lnTo>
                    <a:lnTo>
                      <a:pt x="186" y="936"/>
                    </a:lnTo>
                    <a:lnTo>
                      <a:pt x="172" y="916"/>
                    </a:lnTo>
                    <a:lnTo>
                      <a:pt x="158" y="894"/>
                    </a:lnTo>
                    <a:lnTo>
                      <a:pt x="144" y="872"/>
                    </a:lnTo>
                    <a:lnTo>
                      <a:pt x="132" y="848"/>
                    </a:lnTo>
                    <a:lnTo>
                      <a:pt x="122" y="824"/>
                    </a:lnTo>
                    <a:lnTo>
                      <a:pt x="112" y="800"/>
                    </a:lnTo>
                    <a:lnTo>
                      <a:pt x="104" y="776"/>
                    </a:lnTo>
                    <a:lnTo>
                      <a:pt x="96" y="750"/>
                    </a:lnTo>
                    <a:lnTo>
                      <a:pt x="90" y="724"/>
                    </a:lnTo>
                    <a:lnTo>
                      <a:pt x="86" y="698"/>
                    </a:lnTo>
                    <a:lnTo>
                      <a:pt x="82" y="670"/>
                    </a:lnTo>
                    <a:lnTo>
                      <a:pt x="80" y="644"/>
                    </a:lnTo>
                    <a:lnTo>
                      <a:pt x="80" y="616"/>
                    </a:lnTo>
                    <a:close/>
                  </a:path>
                </a:pathLst>
              </a:custGeom>
              <a:solidFill>
                <a:srgbClr val="C0C0C0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0" name="AutoShape 71"/>
            <p:cNvSpPr>
              <a:spLocks noChangeArrowheads="1"/>
            </p:cNvSpPr>
            <p:nvPr/>
          </p:nvSpPr>
          <p:spPr bwMode="auto">
            <a:xfrm rot="18900000">
              <a:off x="2997200" y="1233488"/>
              <a:ext cx="1152525" cy="4608512"/>
            </a:xfrm>
            <a:prstGeom prst="rightArrow">
              <a:avLst>
                <a:gd name="adj1" fmla="val 50000"/>
                <a:gd name="adj2" fmla="val 25000"/>
              </a:avLst>
            </a:prstGeom>
            <a:gradFill rotWithShape="1">
              <a:gsLst>
                <a:gs pos="0">
                  <a:srgbClr val="B5D711"/>
                </a:gs>
                <a:gs pos="100000">
                  <a:srgbClr val="94B00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auto">
            <a:xfrm>
              <a:off x="1366838" y="4124325"/>
              <a:ext cx="1625600" cy="1601788"/>
            </a:xfrm>
            <a:custGeom>
              <a:avLst/>
              <a:gdLst>
                <a:gd name="T0" fmla="*/ 1625600 w 1024"/>
                <a:gd name="T1" fmla="*/ 1601788 h 1076"/>
                <a:gd name="T2" fmla="*/ 1625600 w 1024"/>
                <a:gd name="T3" fmla="*/ 1601788 h 1076"/>
                <a:gd name="T4" fmla="*/ 1625600 w 1024"/>
                <a:gd name="T5" fmla="*/ 1548197 h 1076"/>
                <a:gd name="T6" fmla="*/ 1625600 w 1024"/>
                <a:gd name="T7" fmla="*/ 1548197 h 1076"/>
                <a:gd name="T8" fmla="*/ 1622425 w 1024"/>
                <a:gd name="T9" fmla="*/ 1467809 h 1076"/>
                <a:gd name="T10" fmla="*/ 1616075 w 1024"/>
                <a:gd name="T11" fmla="*/ 1390400 h 1076"/>
                <a:gd name="T12" fmla="*/ 1606550 w 1024"/>
                <a:gd name="T13" fmla="*/ 1315967 h 1076"/>
                <a:gd name="T14" fmla="*/ 1593850 w 1024"/>
                <a:gd name="T15" fmla="*/ 1238557 h 1076"/>
                <a:gd name="T16" fmla="*/ 1574800 w 1024"/>
                <a:gd name="T17" fmla="*/ 1164125 h 1076"/>
                <a:gd name="T18" fmla="*/ 1552575 w 1024"/>
                <a:gd name="T19" fmla="*/ 1092670 h 1076"/>
                <a:gd name="T20" fmla="*/ 1527175 w 1024"/>
                <a:gd name="T21" fmla="*/ 1021214 h 1076"/>
                <a:gd name="T22" fmla="*/ 1498600 w 1024"/>
                <a:gd name="T23" fmla="*/ 949759 h 1076"/>
                <a:gd name="T24" fmla="*/ 1466850 w 1024"/>
                <a:gd name="T25" fmla="*/ 881281 h 1076"/>
                <a:gd name="T26" fmla="*/ 1428750 w 1024"/>
                <a:gd name="T27" fmla="*/ 815781 h 1076"/>
                <a:gd name="T28" fmla="*/ 1390650 w 1024"/>
                <a:gd name="T29" fmla="*/ 753257 h 1076"/>
                <a:gd name="T30" fmla="*/ 1349375 w 1024"/>
                <a:gd name="T31" fmla="*/ 690734 h 1076"/>
                <a:gd name="T32" fmla="*/ 1301750 w 1024"/>
                <a:gd name="T33" fmla="*/ 628211 h 1076"/>
                <a:gd name="T34" fmla="*/ 1254125 w 1024"/>
                <a:gd name="T35" fmla="*/ 571642 h 1076"/>
                <a:gd name="T36" fmla="*/ 1203325 w 1024"/>
                <a:gd name="T37" fmla="*/ 515073 h 1076"/>
                <a:gd name="T38" fmla="*/ 1149350 w 1024"/>
                <a:gd name="T39" fmla="*/ 461482 h 1076"/>
                <a:gd name="T40" fmla="*/ 1095375 w 1024"/>
                <a:gd name="T41" fmla="*/ 410868 h 1076"/>
                <a:gd name="T42" fmla="*/ 1035050 w 1024"/>
                <a:gd name="T43" fmla="*/ 360253 h 1076"/>
                <a:gd name="T44" fmla="*/ 974725 w 1024"/>
                <a:gd name="T45" fmla="*/ 315594 h 1076"/>
                <a:gd name="T46" fmla="*/ 911225 w 1024"/>
                <a:gd name="T47" fmla="*/ 270934 h 1076"/>
                <a:gd name="T48" fmla="*/ 844550 w 1024"/>
                <a:gd name="T49" fmla="*/ 232229 h 1076"/>
                <a:gd name="T50" fmla="*/ 774700 w 1024"/>
                <a:gd name="T51" fmla="*/ 193525 h 1076"/>
                <a:gd name="T52" fmla="*/ 704850 w 1024"/>
                <a:gd name="T53" fmla="*/ 160774 h 1076"/>
                <a:gd name="T54" fmla="*/ 635000 w 1024"/>
                <a:gd name="T55" fmla="*/ 128024 h 1076"/>
                <a:gd name="T56" fmla="*/ 558800 w 1024"/>
                <a:gd name="T57" fmla="*/ 101228 h 1076"/>
                <a:gd name="T58" fmla="*/ 485775 w 1024"/>
                <a:gd name="T59" fmla="*/ 74433 h 1076"/>
                <a:gd name="T60" fmla="*/ 406400 w 1024"/>
                <a:gd name="T61" fmla="*/ 53591 h 1076"/>
                <a:gd name="T62" fmla="*/ 327025 w 1024"/>
                <a:gd name="T63" fmla="*/ 35728 h 1076"/>
                <a:gd name="T64" fmla="*/ 247650 w 1024"/>
                <a:gd name="T65" fmla="*/ 20841 h 1076"/>
                <a:gd name="T66" fmla="*/ 165100 w 1024"/>
                <a:gd name="T67" fmla="*/ 11909 h 1076"/>
                <a:gd name="T68" fmla="*/ 82550 w 1024"/>
                <a:gd name="T69" fmla="*/ 2977 h 1076"/>
                <a:gd name="T70" fmla="*/ 0 w 1024"/>
                <a:gd name="T71" fmla="*/ 0 h 1076"/>
                <a:gd name="T72" fmla="*/ 0 w 1024"/>
                <a:gd name="T73" fmla="*/ 1601788 h 1076"/>
                <a:gd name="T74" fmla="*/ 1625600 w 1024"/>
                <a:gd name="T75" fmla="*/ 1601788 h 10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4" h="1076">
                  <a:moveTo>
                    <a:pt x="1024" y="1076"/>
                  </a:moveTo>
                  <a:lnTo>
                    <a:pt x="1024" y="1076"/>
                  </a:lnTo>
                  <a:lnTo>
                    <a:pt x="1024" y="1040"/>
                  </a:lnTo>
                  <a:lnTo>
                    <a:pt x="1022" y="986"/>
                  </a:lnTo>
                  <a:lnTo>
                    <a:pt x="1018" y="934"/>
                  </a:lnTo>
                  <a:lnTo>
                    <a:pt x="1012" y="884"/>
                  </a:lnTo>
                  <a:lnTo>
                    <a:pt x="1004" y="832"/>
                  </a:lnTo>
                  <a:lnTo>
                    <a:pt x="992" y="782"/>
                  </a:lnTo>
                  <a:lnTo>
                    <a:pt x="978" y="734"/>
                  </a:lnTo>
                  <a:lnTo>
                    <a:pt x="962" y="686"/>
                  </a:lnTo>
                  <a:lnTo>
                    <a:pt x="944" y="638"/>
                  </a:lnTo>
                  <a:lnTo>
                    <a:pt x="924" y="592"/>
                  </a:lnTo>
                  <a:lnTo>
                    <a:pt x="900" y="548"/>
                  </a:lnTo>
                  <a:lnTo>
                    <a:pt x="876" y="506"/>
                  </a:lnTo>
                  <a:lnTo>
                    <a:pt x="850" y="464"/>
                  </a:lnTo>
                  <a:lnTo>
                    <a:pt x="820" y="422"/>
                  </a:lnTo>
                  <a:lnTo>
                    <a:pt x="790" y="384"/>
                  </a:lnTo>
                  <a:lnTo>
                    <a:pt x="758" y="346"/>
                  </a:lnTo>
                  <a:lnTo>
                    <a:pt x="724" y="310"/>
                  </a:lnTo>
                  <a:lnTo>
                    <a:pt x="690" y="276"/>
                  </a:lnTo>
                  <a:lnTo>
                    <a:pt x="652" y="242"/>
                  </a:lnTo>
                  <a:lnTo>
                    <a:pt x="614" y="212"/>
                  </a:lnTo>
                  <a:lnTo>
                    <a:pt x="574" y="182"/>
                  </a:lnTo>
                  <a:lnTo>
                    <a:pt x="532" y="156"/>
                  </a:lnTo>
                  <a:lnTo>
                    <a:pt x="488" y="130"/>
                  </a:lnTo>
                  <a:lnTo>
                    <a:pt x="444" y="108"/>
                  </a:lnTo>
                  <a:lnTo>
                    <a:pt x="400" y="86"/>
                  </a:lnTo>
                  <a:lnTo>
                    <a:pt x="352" y="68"/>
                  </a:lnTo>
                  <a:lnTo>
                    <a:pt x="306" y="50"/>
                  </a:lnTo>
                  <a:lnTo>
                    <a:pt x="256" y="36"/>
                  </a:lnTo>
                  <a:lnTo>
                    <a:pt x="206" y="24"/>
                  </a:lnTo>
                  <a:lnTo>
                    <a:pt x="156" y="14"/>
                  </a:lnTo>
                  <a:lnTo>
                    <a:pt x="104" y="8"/>
                  </a:lnTo>
                  <a:lnTo>
                    <a:pt x="52" y="2"/>
                  </a:lnTo>
                  <a:lnTo>
                    <a:pt x="0" y="0"/>
                  </a:lnTo>
                  <a:lnTo>
                    <a:pt x="0" y="1076"/>
                  </a:lnTo>
                  <a:lnTo>
                    <a:pt x="1024" y="1076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Text Box 73"/>
            <p:cNvSpPr txBox="1">
              <a:spLocks noChangeArrowheads="1"/>
            </p:cNvSpPr>
            <p:nvPr/>
          </p:nvSpPr>
          <p:spPr bwMode="auto">
            <a:xfrm>
              <a:off x="5224463" y="2125663"/>
              <a:ext cx="3203575" cy="295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en-US" altLang="zh-CN" sz="1200" smtClean="0">
                <a:solidFill>
                  <a:srgbClr val="000000"/>
                </a:solidFill>
                <a:ea typeface="Gulim" pitchFamily="34" charset="-127"/>
              </a:endParaRP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en-US" altLang="zh-CN" sz="1200" smtClean="0">
                <a:solidFill>
                  <a:srgbClr val="000000"/>
                </a:solidFill>
                <a:ea typeface="Gulim" pitchFamily="34" charset="-127"/>
              </a:endParaRP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Text Box 74"/>
            <p:cNvSpPr txBox="1">
              <a:spLocks noChangeArrowheads="1"/>
            </p:cNvSpPr>
            <p:nvPr/>
          </p:nvSpPr>
          <p:spPr bwMode="auto">
            <a:xfrm>
              <a:off x="1944688" y="5972175"/>
              <a:ext cx="33480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Text Box 55"/>
            <p:cNvSpPr txBox="1">
              <a:spLocks noChangeArrowheads="1"/>
            </p:cNvSpPr>
            <p:nvPr/>
          </p:nvSpPr>
          <p:spPr bwMode="auto">
            <a:xfrm>
              <a:off x="381000" y="2330450"/>
              <a:ext cx="9223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Impact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Text Box 56"/>
            <p:cNvSpPr txBox="1">
              <a:spLocks noChangeArrowheads="1"/>
            </p:cNvSpPr>
            <p:nvPr/>
          </p:nvSpPr>
          <p:spPr bwMode="auto">
            <a:xfrm>
              <a:off x="372378" y="2951163"/>
              <a:ext cx="9309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Design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6" name="Text Box 57"/>
            <p:cNvSpPr txBox="1">
              <a:spLocks noChangeArrowheads="1"/>
            </p:cNvSpPr>
            <p:nvPr/>
          </p:nvSpPr>
          <p:spPr bwMode="auto">
            <a:xfrm>
              <a:off x="585788" y="3563938"/>
              <a:ext cx="717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Subtle</a:t>
              </a:r>
            </a:p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Touch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Text Box 58"/>
            <p:cNvSpPr txBox="1">
              <a:spLocks noChangeArrowheads="1"/>
            </p:cNvSpPr>
            <p:nvPr/>
          </p:nvSpPr>
          <p:spPr bwMode="auto">
            <a:xfrm>
              <a:off x="277673" y="4716463"/>
              <a:ext cx="10256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algn="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smtClean="0">
                  <a:solidFill>
                    <a:srgbClr val="000000"/>
                  </a:solidFill>
                  <a:latin typeface="Arial Black" pitchFamily="34" charset="0"/>
                  <a:ea typeface="Gulim" pitchFamily="34" charset="-127"/>
                </a:rPr>
                <a:t>Appealing</a:t>
              </a:r>
              <a:endParaRPr lang="ko-KR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Oval 60"/>
            <p:cNvSpPr>
              <a:spLocks noChangeArrowheads="1"/>
            </p:cNvSpPr>
            <p:nvPr/>
          </p:nvSpPr>
          <p:spPr bwMode="auto">
            <a:xfrm>
              <a:off x="1476375" y="4211638"/>
              <a:ext cx="355600" cy="352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Freeform 61"/>
            <p:cNvSpPr>
              <a:spLocks/>
            </p:cNvSpPr>
            <p:nvPr/>
          </p:nvSpPr>
          <p:spPr bwMode="auto">
            <a:xfrm>
              <a:off x="1370013" y="4124325"/>
              <a:ext cx="1119187" cy="482600"/>
            </a:xfrm>
            <a:custGeom>
              <a:avLst/>
              <a:gdLst>
                <a:gd name="T0" fmla="*/ 1119187 w 836"/>
                <a:gd name="T1" fmla="*/ 482600 h 360"/>
                <a:gd name="T2" fmla="*/ 1119187 w 836"/>
                <a:gd name="T3" fmla="*/ 482600 h 360"/>
                <a:gd name="T4" fmla="*/ 1065637 w 836"/>
                <a:gd name="T5" fmla="*/ 428978 h 360"/>
                <a:gd name="T6" fmla="*/ 1009410 w 836"/>
                <a:gd name="T7" fmla="*/ 375356 h 360"/>
                <a:gd name="T8" fmla="*/ 950506 w 836"/>
                <a:gd name="T9" fmla="*/ 327096 h 360"/>
                <a:gd name="T10" fmla="*/ 888924 w 836"/>
                <a:gd name="T11" fmla="*/ 281517 h 360"/>
                <a:gd name="T12" fmla="*/ 824664 w 836"/>
                <a:gd name="T13" fmla="*/ 238619 h 360"/>
                <a:gd name="T14" fmla="*/ 757727 w 836"/>
                <a:gd name="T15" fmla="*/ 198402 h 360"/>
                <a:gd name="T16" fmla="*/ 690790 w 836"/>
                <a:gd name="T17" fmla="*/ 163548 h 360"/>
                <a:gd name="T18" fmla="*/ 621176 w 836"/>
                <a:gd name="T19" fmla="*/ 128693 h 360"/>
                <a:gd name="T20" fmla="*/ 548884 w 836"/>
                <a:gd name="T21" fmla="*/ 99201 h 360"/>
                <a:gd name="T22" fmla="*/ 473914 w 836"/>
                <a:gd name="T23" fmla="*/ 75071 h 360"/>
                <a:gd name="T24" fmla="*/ 398945 w 836"/>
                <a:gd name="T25" fmla="*/ 50941 h 360"/>
                <a:gd name="T26" fmla="*/ 321298 w 836"/>
                <a:gd name="T27" fmla="*/ 34854 h 360"/>
                <a:gd name="T28" fmla="*/ 243651 w 836"/>
                <a:gd name="T29" fmla="*/ 18768 h 360"/>
                <a:gd name="T30" fmla="*/ 163326 w 836"/>
                <a:gd name="T31" fmla="*/ 8043 h 360"/>
                <a:gd name="T32" fmla="*/ 83002 w 836"/>
                <a:gd name="T33" fmla="*/ 2681 h 360"/>
                <a:gd name="T34" fmla="*/ 0 w 836"/>
                <a:gd name="T35" fmla="*/ 0 h 360"/>
                <a:gd name="T36" fmla="*/ 0 w 836"/>
                <a:gd name="T37" fmla="*/ 482600 h 360"/>
                <a:gd name="T38" fmla="*/ 1119187 w 836"/>
                <a:gd name="T39" fmla="*/ 482600 h 3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36"/>
                <a:gd name="T61" fmla="*/ 0 h 360"/>
                <a:gd name="T62" fmla="*/ 836 w 836"/>
                <a:gd name="T63" fmla="*/ 360 h 3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0" name="AutoShape 62"/>
            <p:cNvSpPr>
              <a:spLocks/>
            </p:cNvSpPr>
            <p:nvPr/>
          </p:nvSpPr>
          <p:spPr bwMode="auto">
            <a:xfrm rot="2700000">
              <a:off x="-870743" y="3485356"/>
              <a:ext cx="4481512" cy="4479925"/>
            </a:xfrm>
            <a:custGeom>
              <a:avLst/>
              <a:gdLst>
                <a:gd name="T0" fmla="*/ 1042366 w 21600"/>
                <a:gd name="T1" fmla="*/ 1052160 h 21600"/>
                <a:gd name="T2" fmla="*/ 2240756 w 21600"/>
                <a:gd name="T3" fmla="*/ 553146 h 21600"/>
                <a:gd name="T4" fmla="*/ 3438938 w 21600"/>
                <a:gd name="T5" fmla="*/ 1052160 h 21600"/>
                <a:gd name="T6" fmla="*/ 3831900 w 21600"/>
                <a:gd name="T7" fmla="*/ 662656 h 21600"/>
                <a:gd name="T8" fmla="*/ 2240549 w 21600"/>
                <a:gd name="T9" fmla="*/ 0 h 21600"/>
                <a:gd name="T10" fmla="*/ 649404 w 21600"/>
                <a:gd name="T11" fmla="*/ 662656 h 21600"/>
                <a:gd name="T12" fmla="*/ 1042366 w 21600"/>
                <a:gd name="T13" fmla="*/ 105216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1668 w 21600"/>
                <a:gd name="T22" fmla="*/ 0 h 21600"/>
                <a:gd name="T23" fmla="*/ 19932 w 21600"/>
                <a:gd name="T24" fmla="*/ 6458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lnTo>
                    <a:pt x="5024" y="5073"/>
                  </a:lnTo>
                  <a:close/>
                </a:path>
              </a:pathLst>
            </a:custGeom>
            <a:solidFill>
              <a:srgbClr val="339966">
                <a:alpha val="25098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1" name="AutoShape 63"/>
            <p:cNvSpPr>
              <a:spLocks/>
            </p:cNvSpPr>
            <p:nvPr/>
          </p:nvSpPr>
          <p:spPr bwMode="auto">
            <a:xfrm rot="2700000">
              <a:off x="-1490662" y="2865437"/>
              <a:ext cx="5727700" cy="5724525"/>
            </a:xfrm>
            <a:custGeom>
              <a:avLst/>
              <a:gdLst>
                <a:gd name="T0" fmla="*/ 1243388 w 21600"/>
                <a:gd name="T1" fmla="*/ 1257010 h 21600"/>
                <a:gd name="T2" fmla="*/ 2863850 w 21600"/>
                <a:gd name="T3" fmla="*/ 581993 h 21600"/>
                <a:gd name="T4" fmla="*/ 4484047 w 21600"/>
                <a:gd name="T5" fmla="*/ 1257010 h 21600"/>
                <a:gd name="T6" fmla="*/ 4897714 w 21600"/>
                <a:gd name="T7" fmla="*/ 847283 h 21600"/>
                <a:gd name="T8" fmla="*/ 2863585 w 21600"/>
                <a:gd name="T9" fmla="*/ 0 h 21600"/>
                <a:gd name="T10" fmla="*/ 829721 w 21600"/>
                <a:gd name="T11" fmla="*/ 847283 h 21600"/>
                <a:gd name="T12" fmla="*/ 1243388 w 21600"/>
                <a:gd name="T13" fmla="*/ 125701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1670 w 21600"/>
                <a:gd name="T22" fmla="*/ 0 h 21600"/>
                <a:gd name="T23" fmla="*/ 19930 w 21600"/>
                <a:gd name="T24" fmla="*/ 6208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lnTo>
                    <a:pt x="4689" y="4743"/>
                  </a:lnTo>
                  <a:close/>
                </a:path>
              </a:pathLst>
            </a:custGeom>
            <a:solidFill>
              <a:srgbClr val="DCC532">
                <a:alpha val="25098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1370013" y="2268538"/>
              <a:ext cx="2503487" cy="1077912"/>
            </a:xfrm>
            <a:custGeom>
              <a:avLst/>
              <a:gdLst>
                <a:gd name="T0" fmla="*/ 2503487 w 836"/>
                <a:gd name="T1" fmla="*/ 1077912 h 360"/>
                <a:gd name="T2" fmla="*/ 2503487 w 836"/>
                <a:gd name="T3" fmla="*/ 1077912 h 360"/>
                <a:gd name="T4" fmla="*/ 2383703 w 836"/>
                <a:gd name="T5" fmla="*/ 958144 h 360"/>
                <a:gd name="T6" fmla="*/ 2257930 w 836"/>
                <a:gd name="T7" fmla="*/ 838376 h 360"/>
                <a:gd name="T8" fmla="*/ 2126167 w 836"/>
                <a:gd name="T9" fmla="*/ 730585 h 360"/>
                <a:gd name="T10" fmla="*/ 1988416 w 836"/>
                <a:gd name="T11" fmla="*/ 628782 h 360"/>
                <a:gd name="T12" fmla="*/ 1844675 w 836"/>
                <a:gd name="T13" fmla="*/ 532968 h 360"/>
                <a:gd name="T14" fmla="*/ 1694945 w 836"/>
                <a:gd name="T15" fmla="*/ 443142 h 360"/>
                <a:gd name="T16" fmla="*/ 1545214 w 836"/>
                <a:gd name="T17" fmla="*/ 365292 h 360"/>
                <a:gd name="T18" fmla="*/ 1389495 w 836"/>
                <a:gd name="T19" fmla="*/ 287443 h 360"/>
                <a:gd name="T20" fmla="*/ 1227787 w 836"/>
                <a:gd name="T21" fmla="*/ 221571 h 360"/>
                <a:gd name="T22" fmla="*/ 1060089 w 836"/>
                <a:gd name="T23" fmla="*/ 167675 h 360"/>
                <a:gd name="T24" fmla="*/ 892391 w 836"/>
                <a:gd name="T25" fmla="*/ 113780 h 360"/>
                <a:gd name="T26" fmla="*/ 718704 w 836"/>
                <a:gd name="T27" fmla="*/ 77849 h 360"/>
                <a:gd name="T28" fmla="*/ 545018 w 836"/>
                <a:gd name="T29" fmla="*/ 41919 h 360"/>
                <a:gd name="T30" fmla="*/ 365341 w 836"/>
                <a:gd name="T31" fmla="*/ 17965 h 360"/>
                <a:gd name="T32" fmla="*/ 185665 w 836"/>
                <a:gd name="T33" fmla="*/ 5988 h 360"/>
                <a:gd name="T34" fmla="*/ 0 w 836"/>
                <a:gd name="T35" fmla="*/ 0 h 360"/>
                <a:gd name="T36" fmla="*/ 0 w 836"/>
                <a:gd name="T37" fmla="*/ 1077912 h 360"/>
                <a:gd name="T38" fmla="*/ 2503487 w 836"/>
                <a:gd name="T39" fmla="*/ 1077912 h 3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36"/>
                <a:gd name="T61" fmla="*/ 0 h 360"/>
                <a:gd name="T62" fmla="*/ 836 w 836"/>
                <a:gd name="T63" fmla="*/ 360 h 3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>
              <a:off x="1370013" y="2892425"/>
              <a:ext cx="2009775" cy="865188"/>
            </a:xfrm>
            <a:custGeom>
              <a:avLst/>
              <a:gdLst>
                <a:gd name="T0" fmla="*/ 2009775 w 836"/>
                <a:gd name="T1" fmla="*/ 865188 h 360"/>
                <a:gd name="T2" fmla="*/ 2009775 w 836"/>
                <a:gd name="T3" fmla="*/ 865188 h 360"/>
                <a:gd name="T4" fmla="*/ 1913614 w 836"/>
                <a:gd name="T5" fmla="*/ 769056 h 360"/>
                <a:gd name="T6" fmla="*/ 1812644 w 836"/>
                <a:gd name="T7" fmla="*/ 672924 h 360"/>
                <a:gd name="T8" fmla="*/ 1706866 w 836"/>
                <a:gd name="T9" fmla="*/ 586405 h 360"/>
                <a:gd name="T10" fmla="*/ 1596281 w 836"/>
                <a:gd name="T11" fmla="*/ 504693 h 360"/>
                <a:gd name="T12" fmla="*/ 1480887 w 836"/>
                <a:gd name="T13" fmla="*/ 427787 h 360"/>
                <a:gd name="T14" fmla="*/ 1360685 w 836"/>
                <a:gd name="T15" fmla="*/ 355688 h 360"/>
                <a:gd name="T16" fmla="*/ 1240483 w 836"/>
                <a:gd name="T17" fmla="*/ 293203 h 360"/>
                <a:gd name="T18" fmla="*/ 1115473 w 836"/>
                <a:gd name="T19" fmla="*/ 230717 h 360"/>
                <a:gd name="T20" fmla="*/ 985655 w 836"/>
                <a:gd name="T21" fmla="*/ 177844 h 360"/>
                <a:gd name="T22" fmla="*/ 851029 w 836"/>
                <a:gd name="T23" fmla="*/ 134585 h 360"/>
                <a:gd name="T24" fmla="*/ 716403 w 836"/>
                <a:gd name="T25" fmla="*/ 91325 h 360"/>
                <a:gd name="T26" fmla="*/ 576969 w 836"/>
                <a:gd name="T27" fmla="*/ 62486 h 360"/>
                <a:gd name="T28" fmla="*/ 437535 w 836"/>
                <a:gd name="T29" fmla="*/ 33646 h 360"/>
                <a:gd name="T30" fmla="*/ 293293 w 836"/>
                <a:gd name="T31" fmla="*/ 14420 h 360"/>
                <a:gd name="T32" fmla="*/ 149050 w 836"/>
                <a:gd name="T33" fmla="*/ 4807 h 360"/>
                <a:gd name="T34" fmla="*/ 0 w 836"/>
                <a:gd name="T35" fmla="*/ 0 h 360"/>
                <a:gd name="T36" fmla="*/ 0 w 836"/>
                <a:gd name="T37" fmla="*/ 865188 h 360"/>
                <a:gd name="T38" fmla="*/ 2009775 w 836"/>
                <a:gd name="T39" fmla="*/ 865188 h 3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36"/>
                <a:gd name="T61" fmla="*/ 0 h 360"/>
                <a:gd name="T62" fmla="*/ 836 w 836"/>
                <a:gd name="T63" fmla="*/ 360 h 3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1370013" y="3517900"/>
              <a:ext cx="1581150" cy="681038"/>
            </a:xfrm>
            <a:custGeom>
              <a:avLst/>
              <a:gdLst>
                <a:gd name="T0" fmla="*/ 1581150 w 836"/>
                <a:gd name="T1" fmla="*/ 681038 h 360"/>
                <a:gd name="T2" fmla="*/ 1581150 w 836"/>
                <a:gd name="T3" fmla="*/ 681038 h 360"/>
                <a:gd name="T4" fmla="*/ 1505497 w 836"/>
                <a:gd name="T5" fmla="*/ 605367 h 360"/>
                <a:gd name="T6" fmla="*/ 1426061 w 836"/>
                <a:gd name="T7" fmla="*/ 529696 h 360"/>
                <a:gd name="T8" fmla="*/ 1342843 w 836"/>
                <a:gd name="T9" fmla="*/ 461592 h 360"/>
                <a:gd name="T10" fmla="*/ 1255842 w 836"/>
                <a:gd name="T11" fmla="*/ 397272 h 360"/>
                <a:gd name="T12" fmla="*/ 1165058 w 836"/>
                <a:gd name="T13" fmla="*/ 336735 h 360"/>
                <a:gd name="T14" fmla="*/ 1070492 w 836"/>
                <a:gd name="T15" fmla="*/ 279982 h 360"/>
                <a:gd name="T16" fmla="*/ 975925 w 836"/>
                <a:gd name="T17" fmla="*/ 230796 h 360"/>
                <a:gd name="T18" fmla="*/ 877576 w 836"/>
                <a:gd name="T19" fmla="*/ 181610 h 360"/>
                <a:gd name="T20" fmla="*/ 775444 w 836"/>
                <a:gd name="T21" fmla="*/ 139991 h 360"/>
                <a:gd name="T22" fmla="*/ 669530 w 836"/>
                <a:gd name="T23" fmla="*/ 105939 h 360"/>
                <a:gd name="T24" fmla="*/ 563616 w 836"/>
                <a:gd name="T25" fmla="*/ 71887 h 360"/>
                <a:gd name="T26" fmla="*/ 453919 w 836"/>
                <a:gd name="T27" fmla="*/ 49186 h 360"/>
                <a:gd name="T28" fmla="*/ 344222 w 836"/>
                <a:gd name="T29" fmla="*/ 26485 h 360"/>
                <a:gd name="T30" fmla="*/ 230742 w 836"/>
                <a:gd name="T31" fmla="*/ 11351 h 360"/>
                <a:gd name="T32" fmla="*/ 117262 w 836"/>
                <a:gd name="T33" fmla="*/ 3784 h 360"/>
                <a:gd name="T34" fmla="*/ 0 w 836"/>
                <a:gd name="T35" fmla="*/ 0 h 360"/>
                <a:gd name="T36" fmla="*/ 0 w 836"/>
                <a:gd name="T37" fmla="*/ 681038 h 360"/>
                <a:gd name="T38" fmla="*/ 1581150 w 836"/>
                <a:gd name="T39" fmla="*/ 681038 h 3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36"/>
                <a:gd name="T61" fmla="*/ 0 h 360"/>
                <a:gd name="T62" fmla="*/ 836 w 836"/>
                <a:gd name="T63" fmla="*/ 360 h 3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1370013" y="1692275"/>
              <a:ext cx="4070350" cy="4033838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4033838 h 2767"/>
                <a:gd name="T4" fmla="*/ 4070350 w 3016"/>
                <a:gd name="T5" fmla="*/ 4033838 h 2767"/>
                <a:gd name="T6" fmla="*/ 0 60000 65536"/>
                <a:gd name="T7" fmla="*/ 0 60000 65536"/>
                <a:gd name="T8" fmla="*/ 0 60000 65536"/>
                <a:gd name="T9" fmla="*/ 0 w 3016"/>
                <a:gd name="T10" fmla="*/ 0 h 2767"/>
                <a:gd name="T11" fmla="*/ 3016 w 3016"/>
                <a:gd name="T12" fmla="*/ 2767 h 27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WordArt 69"/>
            <p:cNvSpPr>
              <a:spLocks noChangeArrowheads="1" noChangeShapeType="1" noTextEdit="1"/>
            </p:cNvSpPr>
            <p:nvPr/>
          </p:nvSpPr>
          <p:spPr bwMode="auto">
            <a:xfrm rot="2700000">
              <a:off x="-642144" y="2820194"/>
              <a:ext cx="5332413" cy="455612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28935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Immense Visual Appeal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7" name="WordArt 70"/>
            <p:cNvSpPr>
              <a:spLocks noChangeArrowheads="1" noChangeShapeType="1" noTextEdit="1"/>
            </p:cNvSpPr>
            <p:nvPr/>
          </p:nvSpPr>
          <p:spPr bwMode="auto">
            <a:xfrm rot="2700000">
              <a:off x="-697706" y="3283744"/>
              <a:ext cx="4632325" cy="43799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2112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Eye-Catching Visual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8" name="WordArt 71"/>
            <p:cNvSpPr>
              <a:spLocks noChangeArrowheads="1" noChangeShapeType="1" noTextEdit="1"/>
            </p:cNvSpPr>
            <p:nvPr/>
          </p:nvSpPr>
          <p:spPr bwMode="auto">
            <a:xfrm rot="2700000">
              <a:off x="119856" y="3980657"/>
              <a:ext cx="3324225" cy="26685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Easy To Use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9" name="WordArt 72"/>
            <p:cNvSpPr>
              <a:spLocks noChangeArrowheads="1" noChangeShapeType="1" noTextEdit="1"/>
            </p:cNvSpPr>
            <p:nvPr/>
          </p:nvSpPr>
          <p:spPr bwMode="auto">
            <a:xfrm rot="2700000">
              <a:off x="-471487" y="4211637"/>
              <a:ext cx="3162300" cy="348932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8342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Universal Design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7518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roup 3"/>
          <p:cNvGrpSpPr>
            <a:grpSpLocks/>
          </p:cNvGrpSpPr>
          <p:nvPr/>
        </p:nvGrpSpPr>
        <p:grpSpPr bwMode="auto">
          <a:xfrm>
            <a:off x="631825" y="1127596"/>
            <a:ext cx="3290888" cy="2516188"/>
            <a:chOff x="0" y="0"/>
            <a:chExt cx="2073" cy="1585"/>
          </a:xfrm>
        </p:grpSpPr>
        <p:sp>
          <p:nvSpPr>
            <p:cNvPr id="139" name="Freeform 91"/>
            <p:cNvSpPr>
              <a:spLocks/>
            </p:cNvSpPr>
            <p:nvPr/>
          </p:nvSpPr>
          <p:spPr bwMode="auto">
            <a:xfrm>
              <a:off x="1482" y="1132"/>
              <a:ext cx="124" cy="76"/>
            </a:xfrm>
            <a:custGeom>
              <a:avLst/>
              <a:gdLst>
                <a:gd name="T0" fmla="*/ 12 w 124"/>
                <a:gd name="T1" fmla="*/ 76 h 76"/>
                <a:gd name="T2" fmla="*/ 0 w 124"/>
                <a:gd name="T3" fmla="*/ 49 h 76"/>
                <a:gd name="T4" fmla="*/ 8 w 124"/>
                <a:gd name="T5" fmla="*/ 19 h 76"/>
                <a:gd name="T6" fmla="*/ 58 w 124"/>
                <a:gd name="T7" fmla="*/ 0 h 76"/>
                <a:gd name="T8" fmla="*/ 124 w 124"/>
                <a:gd name="T9" fmla="*/ 19 h 76"/>
                <a:gd name="T10" fmla="*/ 112 w 124"/>
                <a:gd name="T11" fmla="*/ 54 h 76"/>
                <a:gd name="T12" fmla="*/ 62 w 124"/>
                <a:gd name="T13" fmla="*/ 54 h 76"/>
                <a:gd name="T14" fmla="*/ 56 w 124"/>
                <a:gd name="T15" fmla="*/ 58 h 76"/>
                <a:gd name="T16" fmla="*/ 42 w 124"/>
                <a:gd name="T17" fmla="*/ 66 h 76"/>
                <a:gd name="T18" fmla="*/ 35 w 124"/>
                <a:gd name="T19" fmla="*/ 70 h 76"/>
                <a:gd name="T20" fmla="*/ 26 w 124"/>
                <a:gd name="T21" fmla="*/ 75 h 76"/>
                <a:gd name="T22" fmla="*/ 18 w 124"/>
                <a:gd name="T23" fmla="*/ 76 h 76"/>
                <a:gd name="T24" fmla="*/ 12 w 124"/>
                <a:gd name="T25" fmla="*/ 76 h 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4"/>
                <a:gd name="T40" fmla="*/ 0 h 76"/>
                <a:gd name="T41" fmla="*/ 124 w 124"/>
                <a:gd name="T42" fmla="*/ 76 h 7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4" h="76">
                  <a:moveTo>
                    <a:pt x="12" y="76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0"/>
                  </a:lnTo>
                  <a:lnTo>
                    <a:pt x="26" y="75"/>
                  </a:lnTo>
                  <a:lnTo>
                    <a:pt x="18" y="76"/>
                  </a:lnTo>
                  <a:lnTo>
                    <a:pt x="12" y="7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0" name="Freeform 92"/>
            <p:cNvSpPr>
              <a:spLocks/>
            </p:cNvSpPr>
            <p:nvPr/>
          </p:nvSpPr>
          <p:spPr bwMode="auto">
            <a:xfrm>
              <a:off x="1092" y="437"/>
              <a:ext cx="357" cy="423"/>
            </a:xfrm>
            <a:custGeom>
              <a:avLst/>
              <a:gdLst>
                <a:gd name="T0" fmla="*/ 234 w 357"/>
                <a:gd name="T1" fmla="*/ 389 h 423"/>
                <a:gd name="T2" fmla="*/ 181 w 357"/>
                <a:gd name="T3" fmla="*/ 339 h 423"/>
                <a:gd name="T4" fmla="*/ 131 w 357"/>
                <a:gd name="T5" fmla="*/ 279 h 423"/>
                <a:gd name="T6" fmla="*/ 188 w 357"/>
                <a:gd name="T7" fmla="*/ 205 h 423"/>
                <a:gd name="T8" fmla="*/ 104 w 357"/>
                <a:gd name="T9" fmla="*/ 148 h 423"/>
                <a:gd name="T10" fmla="*/ 0 w 357"/>
                <a:gd name="T11" fmla="*/ 68 h 423"/>
                <a:gd name="T12" fmla="*/ 62 w 357"/>
                <a:gd name="T13" fmla="*/ 95 h 423"/>
                <a:gd name="T14" fmla="*/ 59 w 357"/>
                <a:gd name="T15" fmla="*/ 84 h 423"/>
                <a:gd name="T16" fmla="*/ 60 w 357"/>
                <a:gd name="T17" fmla="*/ 78 h 423"/>
                <a:gd name="T18" fmla="*/ 66 w 357"/>
                <a:gd name="T19" fmla="*/ 75 h 423"/>
                <a:gd name="T20" fmla="*/ 69 w 357"/>
                <a:gd name="T21" fmla="*/ 72 h 423"/>
                <a:gd name="T22" fmla="*/ 68 w 357"/>
                <a:gd name="T23" fmla="*/ 54 h 423"/>
                <a:gd name="T24" fmla="*/ 60 w 357"/>
                <a:gd name="T25" fmla="*/ 21 h 423"/>
                <a:gd name="T26" fmla="*/ 63 w 357"/>
                <a:gd name="T27" fmla="*/ 8 h 423"/>
                <a:gd name="T28" fmla="*/ 80 w 357"/>
                <a:gd name="T29" fmla="*/ 1 h 423"/>
                <a:gd name="T30" fmla="*/ 90 w 357"/>
                <a:gd name="T31" fmla="*/ 3 h 423"/>
                <a:gd name="T32" fmla="*/ 93 w 357"/>
                <a:gd name="T33" fmla="*/ 14 h 423"/>
                <a:gd name="T34" fmla="*/ 92 w 357"/>
                <a:gd name="T35" fmla="*/ 41 h 423"/>
                <a:gd name="T36" fmla="*/ 98 w 357"/>
                <a:gd name="T37" fmla="*/ 57 h 423"/>
                <a:gd name="T38" fmla="*/ 106 w 357"/>
                <a:gd name="T39" fmla="*/ 62 h 423"/>
                <a:gd name="T40" fmla="*/ 116 w 357"/>
                <a:gd name="T41" fmla="*/ 63 h 423"/>
                <a:gd name="T42" fmla="*/ 137 w 357"/>
                <a:gd name="T43" fmla="*/ 62 h 423"/>
                <a:gd name="T44" fmla="*/ 151 w 357"/>
                <a:gd name="T45" fmla="*/ 56 h 423"/>
                <a:gd name="T46" fmla="*/ 161 w 357"/>
                <a:gd name="T47" fmla="*/ 48 h 423"/>
                <a:gd name="T48" fmla="*/ 250 w 357"/>
                <a:gd name="T49" fmla="*/ 77 h 423"/>
                <a:gd name="T50" fmla="*/ 267 w 357"/>
                <a:gd name="T51" fmla="*/ 98 h 423"/>
                <a:gd name="T52" fmla="*/ 274 w 357"/>
                <a:gd name="T53" fmla="*/ 118 h 423"/>
                <a:gd name="T54" fmla="*/ 279 w 357"/>
                <a:gd name="T55" fmla="*/ 181 h 423"/>
                <a:gd name="T56" fmla="*/ 338 w 357"/>
                <a:gd name="T57" fmla="*/ 220 h 423"/>
                <a:gd name="T58" fmla="*/ 326 w 357"/>
                <a:gd name="T59" fmla="*/ 294 h 423"/>
                <a:gd name="T60" fmla="*/ 280 w 357"/>
                <a:gd name="T61" fmla="*/ 267 h 423"/>
                <a:gd name="T62" fmla="*/ 280 w 357"/>
                <a:gd name="T63" fmla="*/ 291 h 423"/>
                <a:gd name="T64" fmla="*/ 283 w 357"/>
                <a:gd name="T65" fmla="*/ 307 h 423"/>
                <a:gd name="T66" fmla="*/ 289 w 357"/>
                <a:gd name="T67" fmla="*/ 315 h 423"/>
                <a:gd name="T68" fmla="*/ 301 w 357"/>
                <a:gd name="T69" fmla="*/ 318 h 423"/>
                <a:gd name="T70" fmla="*/ 307 w 357"/>
                <a:gd name="T71" fmla="*/ 322 h 423"/>
                <a:gd name="T72" fmla="*/ 310 w 357"/>
                <a:gd name="T73" fmla="*/ 331 h 423"/>
                <a:gd name="T74" fmla="*/ 310 w 357"/>
                <a:gd name="T75" fmla="*/ 363 h 423"/>
                <a:gd name="T76" fmla="*/ 304 w 357"/>
                <a:gd name="T77" fmla="*/ 380 h 423"/>
                <a:gd name="T78" fmla="*/ 294 w 357"/>
                <a:gd name="T79" fmla="*/ 392 h 423"/>
                <a:gd name="T80" fmla="*/ 291 w 357"/>
                <a:gd name="T81" fmla="*/ 423 h 4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7"/>
                <a:gd name="T124" fmla="*/ 0 h 423"/>
                <a:gd name="T125" fmla="*/ 357 w 357"/>
                <a:gd name="T126" fmla="*/ 423 h 4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7" h="423">
                  <a:moveTo>
                    <a:pt x="261" y="423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1"/>
                  </a:lnTo>
                  <a:lnTo>
                    <a:pt x="131" y="279"/>
                  </a:lnTo>
                  <a:lnTo>
                    <a:pt x="173" y="262"/>
                  </a:lnTo>
                  <a:lnTo>
                    <a:pt x="188" y="205"/>
                  </a:lnTo>
                  <a:lnTo>
                    <a:pt x="176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6"/>
                  </a:lnTo>
                  <a:lnTo>
                    <a:pt x="62" y="95"/>
                  </a:lnTo>
                  <a:lnTo>
                    <a:pt x="60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0" y="78"/>
                  </a:lnTo>
                  <a:lnTo>
                    <a:pt x="62" y="77"/>
                  </a:lnTo>
                  <a:lnTo>
                    <a:pt x="66" y="75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69" y="65"/>
                  </a:lnTo>
                  <a:lnTo>
                    <a:pt x="68" y="54"/>
                  </a:lnTo>
                  <a:lnTo>
                    <a:pt x="66" y="42"/>
                  </a:lnTo>
                  <a:lnTo>
                    <a:pt x="60" y="21"/>
                  </a:lnTo>
                  <a:lnTo>
                    <a:pt x="59" y="11"/>
                  </a:lnTo>
                  <a:lnTo>
                    <a:pt x="63" y="8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0" y="3"/>
                  </a:lnTo>
                  <a:lnTo>
                    <a:pt x="92" y="6"/>
                  </a:lnTo>
                  <a:lnTo>
                    <a:pt x="93" y="14"/>
                  </a:lnTo>
                  <a:lnTo>
                    <a:pt x="93" y="23"/>
                  </a:lnTo>
                  <a:lnTo>
                    <a:pt x="92" y="41"/>
                  </a:lnTo>
                  <a:lnTo>
                    <a:pt x="93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7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1" y="48"/>
                  </a:lnTo>
                  <a:lnTo>
                    <a:pt x="246" y="71"/>
                  </a:lnTo>
                  <a:lnTo>
                    <a:pt x="250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1" y="107"/>
                  </a:lnTo>
                  <a:lnTo>
                    <a:pt x="274" y="118"/>
                  </a:lnTo>
                  <a:lnTo>
                    <a:pt x="276" y="130"/>
                  </a:lnTo>
                  <a:lnTo>
                    <a:pt x="279" y="181"/>
                  </a:lnTo>
                  <a:lnTo>
                    <a:pt x="280" y="209"/>
                  </a:lnTo>
                  <a:lnTo>
                    <a:pt x="338" y="220"/>
                  </a:lnTo>
                  <a:lnTo>
                    <a:pt x="357" y="286"/>
                  </a:lnTo>
                  <a:lnTo>
                    <a:pt x="326" y="294"/>
                  </a:lnTo>
                  <a:lnTo>
                    <a:pt x="307" y="279"/>
                  </a:lnTo>
                  <a:lnTo>
                    <a:pt x="280" y="267"/>
                  </a:lnTo>
                  <a:lnTo>
                    <a:pt x="280" y="274"/>
                  </a:lnTo>
                  <a:lnTo>
                    <a:pt x="280" y="291"/>
                  </a:lnTo>
                  <a:lnTo>
                    <a:pt x="282" y="298"/>
                  </a:lnTo>
                  <a:lnTo>
                    <a:pt x="283" y="307"/>
                  </a:lnTo>
                  <a:lnTo>
                    <a:pt x="286" y="313"/>
                  </a:lnTo>
                  <a:lnTo>
                    <a:pt x="289" y="315"/>
                  </a:lnTo>
                  <a:lnTo>
                    <a:pt x="291" y="316"/>
                  </a:lnTo>
                  <a:lnTo>
                    <a:pt x="301" y="318"/>
                  </a:lnTo>
                  <a:lnTo>
                    <a:pt x="304" y="319"/>
                  </a:lnTo>
                  <a:lnTo>
                    <a:pt x="307" y="322"/>
                  </a:lnTo>
                  <a:lnTo>
                    <a:pt x="309" y="325"/>
                  </a:lnTo>
                  <a:lnTo>
                    <a:pt x="310" y="331"/>
                  </a:lnTo>
                  <a:lnTo>
                    <a:pt x="310" y="351"/>
                  </a:lnTo>
                  <a:lnTo>
                    <a:pt x="310" y="363"/>
                  </a:lnTo>
                  <a:lnTo>
                    <a:pt x="307" y="372"/>
                  </a:lnTo>
                  <a:lnTo>
                    <a:pt x="304" y="380"/>
                  </a:lnTo>
                  <a:lnTo>
                    <a:pt x="301" y="384"/>
                  </a:lnTo>
                  <a:lnTo>
                    <a:pt x="294" y="392"/>
                  </a:lnTo>
                  <a:lnTo>
                    <a:pt x="291" y="393"/>
                  </a:lnTo>
                  <a:lnTo>
                    <a:pt x="291" y="423"/>
                  </a:lnTo>
                  <a:lnTo>
                    <a:pt x="261" y="42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1" name="Freeform 93"/>
            <p:cNvSpPr>
              <a:spLocks/>
            </p:cNvSpPr>
            <p:nvPr/>
          </p:nvSpPr>
          <p:spPr bwMode="auto">
            <a:xfrm>
              <a:off x="1288" y="0"/>
              <a:ext cx="785" cy="900"/>
            </a:xfrm>
            <a:custGeom>
              <a:avLst/>
              <a:gdLst>
                <a:gd name="T0" fmla="*/ 291 w 785"/>
                <a:gd name="T1" fmla="*/ 731 h 900"/>
                <a:gd name="T2" fmla="*/ 294 w 785"/>
                <a:gd name="T3" fmla="*/ 508 h 900"/>
                <a:gd name="T4" fmla="*/ 229 w 785"/>
                <a:gd name="T5" fmla="*/ 378 h 900"/>
                <a:gd name="T6" fmla="*/ 62 w 785"/>
                <a:gd name="T7" fmla="*/ 268 h 900"/>
                <a:gd name="T8" fmla="*/ 0 w 785"/>
                <a:gd name="T9" fmla="*/ 191 h 900"/>
                <a:gd name="T10" fmla="*/ 3 w 785"/>
                <a:gd name="T11" fmla="*/ 169 h 900"/>
                <a:gd name="T12" fmla="*/ 16 w 785"/>
                <a:gd name="T13" fmla="*/ 149 h 900"/>
                <a:gd name="T14" fmla="*/ 30 w 785"/>
                <a:gd name="T15" fmla="*/ 145 h 900"/>
                <a:gd name="T16" fmla="*/ 99 w 785"/>
                <a:gd name="T17" fmla="*/ 134 h 900"/>
                <a:gd name="T18" fmla="*/ 182 w 785"/>
                <a:gd name="T19" fmla="*/ 83 h 900"/>
                <a:gd name="T20" fmla="*/ 218 w 785"/>
                <a:gd name="T21" fmla="*/ 53 h 900"/>
                <a:gd name="T22" fmla="*/ 246 w 785"/>
                <a:gd name="T23" fmla="*/ 39 h 900"/>
                <a:gd name="T24" fmla="*/ 279 w 785"/>
                <a:gd name="T25" fmla="*/ 36 h 900"/>
                <a:gd name="T26" fmla="*/ 333 w 785"/>
                <a:gd name="T27" fmla="*/ 27 h 900"/>
                <a:gd name="T28" fmla="*/ 371 w 785"/>
                <a:gd name="T29" fmla="*/ 45 h 900"/>
                <a:gd name="T30" fmla="*/ 401 w 785"/>
                <a:gd name="T31" fmla="*/ 65 h 900"/>
                <a:gd name="T32" fmla="*/ 435 w 785"/>
                <a:gd name="T33" fmla="*/ 59 h 900"/>
                <a:gd name="T34" fmla="*/ 455 w 785"/>
                <a:gd name="T35" fmla="*/ 45 h 900"/>
                <a:gd name="T36" fmla="*/ 482 w 785"/>
                <a:gd name="T37" fmla="*/ 30 h 900"/>
                <a:gd name="T38" fmla="*/ 539 w 785"/>
                <a:gd name="T39" fmla="*/ 20 h 900"/>
                <a:gd name="T40" fmla="*/ 624 w 785"/>
                <a:gd name="T41" fmla="*/ 3 h 900"/>
                <a:gd name="T42" fmla="*/ 669 w 785"/>
                <a:gd name="T43" fmla="*/ 0 h 900"/>
                <a:gd name="T44" fmla="*/ 696 w 785"/>
                <a:gd name="T45" fmla="*/ 5 h 900"/>
                <a:gd name="T46" fmla="*/ 704 w 785"/>
                <a:gd name="T47" fmla="*/ 15 h 900"/>
                <a:gd name="T48" fmla="*/ 702 w 785"/>
                <a:gd name="T49" fmla="*/ 35 h 900"/>
                <a:gd name="T50" fmla="*/ 710 w 785"/>
                <a:gd name="T51" fmla="*/ 63 h 900"/>
                <a:gd name="T52" fmla="*/ 752 w 785"/>
                <a:gd name="T53" fmla="*/ 128 h 900"/>
                <a:gd name="T54" fmla="*/ 782 w 785"/>
                <a:gd name="T55" fmla="*/ 194 h 900"/>
                <a:gd name="T56" fmla="*/ 785 w 785"/>
                <a:gd name="T57" fmla="*/ 223 h 900"/>
                <a:gd name="T58" fmla="*/ 777 w 785"/>
                <a:gd name="T59" fmla="*/ 232 h 900"/>
                <a:gd name="T60" fmla="*/ 749 w 785"/>
                <a:gd name="T61" fmla="*/ 235 h 900"/>
                <a:gd name="T62" fmla="*/ 737 w 785"/>
                <a:gd name="T63" fmla="*/ 258 h 900"/>
                <a:gd name="T64" fmla="*/ 734 w 785"/>
                <a:gd name="T65" fmla="*/ 470 h 900"/>
                <a:gd name="T66" fmla="*/ 734 w 785"/>
                <a:gd name="T67" fmla="*/ 550 h 900"/>
                <a:gd name="T68" fmla="*/ 725 w 785"/>
                <a:gd name="T69" fmla="*/ 594 h 900"/>
                <a:gd name="T70" fmla="*/ 711 w 785"/>
                <a:gd name="T71" fmla="*/ 604 h 900"/>
                <a:gd name="T72" fmla="*/ 648 w 785"/>
                <a:gd name="T73" fmla="*/ 616 h 900"/>
                <a:gd name="T74" fmla="*/ 616 w 785"/>
                <a:gd name="T75" fmla="*/ 634 h 900"/>
                <a:gd name="T76" fmla="*/ 574 w 785"/>
                <a:gd name="T77" fmla="*/ 663 h 900"/>
                <a:gd name="T78" fmla="*/ 542 w 785"/>
                <a:gd name="T79" fmla="*/ 684 h 900"/>
                <a:gd name="T80" fmla="*/ 527 w 785"/>
                <a:gd name="T81" fmla="*/ 711 h 900"/>
                <a:gd name="T82" fmla="*/ 506 w 785"/>
                <a:gd name="T83" fmla="*/ 716 h 900"/>
                <a:gd name="T84" fmla="*/ 488 w 785"/>
                <a:gd name="T85" fmla="*/ 744 h 900"/>
                <a:gd name="T86" fmla="*/ 464 w 785"/>
                <a:gd name="T87" fmla="*/ 794 h 900"/>
                <a:gd name="T88" fmla="*/ 460 w 785"/>
                <a:gd name="T89" fmla="*/ 862 h 900"/>
                <a:gd name="T90" fmla="*/ 458 w 785"/>
                <a:gd name="T91" fmla="*/ 894 h 900"/>
                <a:gd name="T92" fmla="*/ 432 w 785"/>
                <a:gd name="T93" fmla="*/ 898 h 900"/>
                <a:gd name="T94" fmla="*/ 383 w 785"/>
                <a:gd name="T95" fmla="*/ 898 h 9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85"/>
                <a:gd name="T145" fmla="*/ 0 h 900"/>
                <a:gd name="T146" fmla="*/ 785 w 785"/>
                <a:gd name="T147" fmla="*/ 900 h 9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85" h="900">
                  <a:moveTo>
                    <a:pt x="368" y="848"/>
                  </a:moveTo>
                  <a:lnTo>
                    <a:pt x="328" y="781"/>
                  </a:lnTo>
                  <a:lnTo>
                    <a:pt x="291" y="731"/>
                  </a:lnTo>
                  <a:lnTo>
                    <a:pt x="291" y="646"/>
                  </a:lnTo>
                  <a:lnTo>
                    <a:pt x="294" y="567"/>
                  </a:lnTo>
                  <a:lnTo>
                    <a:pt x="294" y="508"/>
                  </a:lnTo>
                  <a:lnTo>
                    <a:pt x="256" y="535"/>
                  </a:lnTo>
                  <a:lnTo>
                    <a:pt x="256" y="478"/>
                  </a:lnTo>
                  <a:lnTo>
                    <a:pt x="229" y="378"/>
                  </a:lnTo>
                  <a:lnTo>
                    <a:pt x="199" y="318"/>
                  </a:lnTo>
                  <a:lnTo>
                    <a:pt x="126" y="301"/>
                  </a:lnTo>
                  <a:lnTo>
                    <a:pt x="62" y="268"/>
                  </a:lnTo>
                  <a:lnTo>
                    <a:pt x="23" y="241"/>
                  </a:lnTo>
                  <a:lnTo>
                    <a:pt x="62" y="229"/>
                  </a:lnTo>
                  <a:lnTo>
                    <a:pt x="0" y="191"/>
                  </a:lnTo>
                  <a:lnTo>
                    <a:pt x="0" y="184"/>
                  </a:lnTo>
                  <a:lnTo>
                    <a:pt x="1" y="176"/>
                  </a:lnTo>
                  <a:lnTo>
                    <a:pt x="3" y="169"/>
                  </a:lnTo>
                  <a:lnTo>
                    <a:pt x="7" y="160"/>
                  </a:lnTo>
                  <a:lnTo>
                    <a:pt x="12" y="152"/>
                  </a:lnTo>
                  <a:lnTo>
                    <a:pt x="16" y="149"/>
                  </a:lnTo>
                  <a:lnTo>
                    <a:pt x="21" y="148"/>
                  </a:lnTo>
                  <a:lnTo>
                    <a:pt x="26" y="146"/>
                  </a:lnTo>
                  <a:lnTo>
                    <a:pt x="30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99" y="134"/>
                  </a:lnTo>
                  <a:lnTo>
                    <a:pt x="145" y="122"/>
                  </a:lnTo>
                  <a:lnTo>
                    <a:pt x="166" y="101"/>
                  </a:lnTo>
                  <a:lnTo>
                    <a:pt x="182" y="83"/>
                  </a:lnTo>
                  <a:lnTo>
                    <a:pt x="194" y="72"/>
                  </a:lnTo>
                  <a:lnTo>
                    <a:pt x="205" y="63"/>
                  </a:lnTo>
                  <a:lnTo>
                    <a:pt x="218" y="53"/>
                  </a:lnTo>
                  <a:lnTo>
                    <a:pt x="226" y="47"/>
                  </a:lnTo>
                  <a:lnTo>
                    <a:pt x="235" y="42"/>
                  </a:lnTo>
                  <a:lnTo>
                    <a:pt x="246" y="39"/>
                  </a:lnTo>
                  <a:lnTo>
                    <a:pt x="256" y="38"/>
                  </a:lnTo>
                  <a:lnTo>
                    <a:pt x="267" y="38"/>
                  </a:lnTo>
                  <a:lnTo>
                    <a:pt x="279" y="36"/>
                  </a:lnTo>
                  <a:lnTo>
                    <a:pt x="298" y="32"/>
                  </a:lnTo>
                  <a:lnTo>
                    <a:pt x="316" y="29"/>
                  </a:lnTo>
                  <a:lnTo>
                    <a:pt x="333" y="27"/>
                  </a:lnTo>
                  <a:lnTo>
                    <a:pt x="340" y="29"/>
                  </a:lnTo>
                  <a:lnTo>
                    <a:pt x="350" y="33"/>
                  </a:lnTo>
                  <a:lnTo>
                    <a:pt x="371" y="45"/>
                  </a:lnTo>
                  <a:lnTo>
                    <a:pt x="389" y="59"/>
                  </a:lnTo>
                  <a:lnTo>
                    <a:pt x="396" y="63"/>
                  </a:lnTo>
                  <a:lnTo>
                    <a:pt x="401" y="65"/>
                  </a:lnTo>
                  <a:lnTo>
                    <a:pt x="413" y="63"/>
                  </a:lnTo>
                  <a:lnTo>
                    <a:pt x="428" y="62"/>
                  </a:lnTo>
                  <a:lnTo>
                    <a:pt x="435" y="59"/>
                  </a:lnTo>
                  <a:lnTo>
                    <a:pt x="443" y="56"/>
                  </a:lnTo>
                  <a:lnTo>
                    <a:pt x="450" y="51"/>
                  </a:lnTo>
                  <a:lnTo>
                    <a:pt x="455" y="45"/>
                  </a:lnTo>
                  <a:lnTo>
                    <a:pt x="461" y="41"/>
                  </a:lnTo>
                  <a:lnTo>
                    <a:pt x="470" y="35"/>
                  </a:lnTo>
                  <a:lnTo>
                    <a:pt x="482" y="30"/>
                  </a:lnTo>
                  <a:lnTo>
                    <a:pt x="494" y="27"/>
                  </a:lnTo>
                  <a:lnTo>
                    <a:pt x="520" y="21"/>
                  </a:lnTo>
                  <a:lnTo>
                    <a:pt x="539" y="20"/>
                  </a:lnTo>
                  <a:lnTo>
                    <a:pt x="557" y="17"/>
                  </a:lnTo>
                  <a:lnTo>
                    <a:pt x="582" y="12"/>
                  </a:lnTo>
                  <a:lnTo>
                    <a:pt x="624" y="3"/>
                  </a:lnTo>
                  <a:lnTo>
                    <a:pt x="643" y="0"/>
                  </a:lnTo>
                  <a:lnTo>
                    <a:pt x="655" y="0"/>
                  </a:lnTo>
                  <a:lnTo>
                    <a:pt x="669" y="0"/>
                  </a:lnTo>
                  <a:lnTo>
                    <a:pt x="681" y="0"/>
                  </a:lnTo>
                  <a:lnTo>
                    <a:pt x="692" y="3"/>
                  </a:lnTo>
                  <a:lnTo>
                    <a:pt x="696" y="5"/>
                  </a:lnTo>
                  <a:lnTo>
                    <a:pt x="699" y="8"/>
                  </a:lnTo>
                  <a:lnTo>
                    <a:pt x="702" y="11"/>
                  </a:lnTo>
                  <a:lnTo>
                    <a:pt x="704" y="15"/>
                  </a:lnTo>
                  <a:lnTo>
                    <a:pt x="704" y="23"/>
                  </a:lnTo>
                  <a:lnTo>
                    <a:pt x="704" y="29"/>
                  </a:lnTo>
                  <a:lnTo>
                    <a:pt x="702" y="35"/>
                  </a:lnTo>
                  <a:lnTo>
                    <a:pt x="702" y="42"/>
                  </a:lnTo>
                  <a:lnTo>
                    <a:pt x="704" y="51"/>
                  </a:lnTo>
                  <a:lnTo>
                    <a:pt x="710" y="63"/>
                  </a:lnTo>
                  <a:lnTo>
                    <a:pt x="719" y="80"/>
                  </a:lnTo>
                  <a:lnTo>
                    <a:pt x="734" y="102"/>
                  </a:lnTo>
                  <a:lnTo>
                    <a:pt x="752" y="128"/>
                  </a:lnTo>
                  <a:lnTo>
                    <a:pt x="765" y="152"/>
                  </a:lnTo>
                  <a:lnTo>
                    <a:pt x="776" y="175"/>
                  </a:lnTo>
                  <a:lnTo>
                    <a:pt x="782" y="194"/>
                  </a:lnTo>
                  <a:lnTo>
                    <a:pt x="785" y="209"/>
                  </a:lnTo>
                  <a:lnTo>
                    <a:pt x="785" y="217"/>
                  </a:lnTo>
                  <a:lnTo>
                    <a:pt x="785" y="223"/>
                  </a:lnTo>
                  <a:lnTo>
                    <a:pt x="783" y="228"/>
                  </a:lnTo>
                  <a:lnTo>
                    <a:pt x="780" y="231"/>
                  </a:lnTo>
                  <a:lnTo>
                    <a:pt x="777" y="232"/>
                  </a:lnTo>
                  <a:lnTo>
                    <a:pt x="773" y="234"/>
                  </a:lnTo>
                  <a:lnTo>
                    <a:pt x="755" y="234"/>
                  </a:lnTo>
                  <a:lnTo>
                    <a:pt x="749" y="235"/>
                  </a:lnTo>
                  <a:lnTo>
                    <a:pt x="743" y="238"/>
                  </a:lnTo>
                  <a:lnTo>
                    <a:pt x="740" y="246"/>
                  </a:lnTo>
                  <a:lnTo>
                    <a:pt x="737" y="258"/>
                  </a:lnTo>
                  <a:lnTo>
                    <a:pt x="735" y="274"/>
                  </a:lnTo>
                  <a:lnTo>
                    <a:pt x="734" y="298"/>
                  </a:lnTo>
                  <a:lnTo>
                    <a:pt x="734" y="470"/>
                  </a:lnTo>
                  <a:lnTo>
                    <a:pt x="735" y="506"/>
                  </a:lnTo>
                  <a:lnTo>
                    <a:pt x="735" y="529"/>
                  </a:lnTo>
                  <a:lnTo>
                    <a:pt x="734" y="550"/>
                  </a:lnTo>
                  <a:lnTo>
                    <a:pt x="732" y="570"/>
                  </a:lnTo>
                  <a:lnTo>
                    <a:pt x="728" y="588"/>
                  </a:lnTo>
                  <a:lnTo>
                    <a:pt x="725" y="594"/>
                  </a:lnTo>
                  <a:lnTo>
                    <a:pt x="722" y="598"/>
                  </a:lnTo>
                  <a:lnTo>
                    <a:pt x="717" y="603"/>
                  </a:lnTo>
                  <a:lnTo>
                    <a:pt x="711" y="604"/>
                  </a:lnTo>
                  <a:lnTo>
                    <a:pt x="687" y="607"/>
                  </a:lnTo>
                  <a:lnTo>
                    <a:pt x="660" y="612"/>
                  </a:lnTo>
                  <a:lnTo>
                    <a:pt x="648" y="616"/>
                  </a:lnTo>
                  <a:lnTo>
                    <a:pt x="636" y="621"/>
                  </a:lnTo>
                  <a:lnTo>
                    <a:pt x="625" y="627"/>
                  </a:lnTo>
                  <a:lnTo>
                    <a:pt x="616" y="634"/>
                  </a:lnTo>
                  <a:lnTo>
                    <a:pt x="606" y="643"/>
                  </a:lnTo>
                  <a:lnTo>
                    <a:pt x="595" y="649"/>
                  </a:lnTo>
                  <a:lnTo>
                    <a:pt x="574" y="663"/>
                  </a:lnTo>
                  <a:lnTo>
                    <a:pt x="554" y="674"/>
                  </a:lnTo>
                  <a:lnTo>
                    <a:pt x="547" y="680"/>
                  </a:lnTo>
                  <a:lnTo>
                    <a:pt x="542" y="684"/>
                  </a:lnTo>
                  <a:lnTo>
                    <a:pt x="535" y="704"/>
                  </a:lnTo>
                  <a:lnTo>
                    <a:pt x="532" y="711"/>
                  </a:lnTo>
                  <a:lnTo>
                    <a:pt x="527" y="711"/>
                  </a:lnTo>
                  <a:lnTo>
                    <a:pt x="517" y="711"/>
                  </a:lnTo>
                  <a:lnTo>
                    <a:pt x="511" y="713"/>
                  </a:lnTo>
                  <a:lnTo>
                    <a:pt x="506" y="716"/>
                  </a:lnTo>
                  <a:lnTo>
                    <a:pt x="500" y="720"/>
                  </a:lnTo>
                  <a:lnTo>
                    <a:pt x="497" y="726"/>
                  </a:lnTo>
                  <a:lnTo>
                    <a:pt x="488" y="744"/>
                  </a:lnTo>
                  <a:lnTo>
                    <a:pt x="475" y="768"/>
                  </a:lnTo>
                  <a:lnTo>
                    <a:pt x="469" y="781"/>
                  </a:lnTo>
                  <a:lnTo>
                    <a:pt x="464" y="794"/>
                  </a:lnTo>
                  <a:lnTo>
                    <a:pt x="460" y="806"/>
                  </a:lnTo>
                  <a:lnTo>
                    <a:pt x="460" y="818"/>
                  </a:lnTo>
                  <a:lnTo>
                    <a:pt x="460" y="862"/>
                  </a:lnTo>
                  <a:lnTo>
                    <a:pt x="461" y="878"/>
                  </a:lnTo>
                  <a:lnTo>
                    <a:pt x="460" y="891"/>
                  </a:lnTo>
                  <a:lnTo>
                    <a:pt x="458" y="894"/>
                  </a:lnTo>
                  <a:lnTo>
                    <a:pt x="455" y="895"/>
                  </a:lnTo>
                  <a:lnTo>
                    <a:pt x="446" y="897"/>
                  </a:lnTo>
                  <a:lnTo>
                    <a:pt x="432" y="898"/>
                  </a:lnTo>
                  <a:lnTo>
                    <a:pt x="419" y="900"/>
                  </a:lnTo>
                  <a:lnTo>
                    <a:pt x="393" y="900"/>
                  </a:lnTo>
                  <a:lnTo>
                    <a:pt x="383" y="898"/>
                  </a:lnTo>
                  <a:lnTo>
                    <a:pt x="368" y="84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2" name="Freeform 94"/>
            <p:cNvSpPr>
              <a:spLocks/>
            </p:cNvSpPr>
            <p:nvPr/>
          </p:nvSpPr>
          <p:spPr bwMode="auto">
            <a:xfrm>
              <a:off x="0" y="527"/>
              <a:ext cx="1517" cy="1058"/>
            </a:xfrm>
            <a:custGeom>
              <a:avLst/>
              <a:gdLst>
                <a:gd name="T0" fmla="*/ 861 w 1517"/>
                <a:gd name="T1" fmla="*/ 980 h 1058"/>
                <a:gd name="T2" fmla="*/ 917 w 1517"/>
                <a:gd name="T3" fmla="*/ 1001 h 1058"/>
                <a:gd name="T4" fmla="*/ 949 w 1517"/>
                <a:gd name="T5" fmla="*/ 1034 h 1058"/>
                <a:gd name="T6" fmla="*/ 967 w 1517"/>
                <a:gd name="T7" fmla="*/ 1043 h 1058"/>
                <a:gd name="T8" fmla="*/ 1005 w 1517"/>
                <a:gd name="T9" fmla="*/ 1001 h 1058"/>
                <a:gd name="T10" fmla="*/ 1088 w 1517"/>
                <a:gd name="T11" fmla="*/ 990 h 1058"/>
                <a:gd name="T12" fmla="*/ 1166 w 1517"/>
                <a:gd name="T13" fmla="*/ 1057 h 1058"/>
                <a:gd name="T14" fmla="*/ 1196 w 1517"/>
                <a:gd name="T15" fmla="*/ 1049 h 1058"/>
                <a:gd name="T16" fmla="*/ 1238 w 1517"/>
                <a:gd name="T17" fmla="*/ 861 h 1058"/>
                <a:gd name="T18" fmla="*/ 1282 w 1517"/>
                <a:gd name="T19" fmla="*/ 829 h 1058"/>
                <a:gd name="T20" fmla="*/ 1356 w 1517"/>
                <a:gd name="T21" fmla="*/ 745 h 1058"/>
                <a:gd name="T22" fmla="*/ 1413 w 1517"/>
                <a:gd name="T23" fmla="*/ 704 h 1058"/>
                <a:gd name="T24" fmla="*/ 1430 w 1517"/>
                <a:gd name="T25" fmla="*/ 662 h 1058"/>
                <a:gd name="T26" fmla="*/ 1402 w 1517"/>
                <a:gd name="T27" fmla="*/ 609 h 1058"/>
                <a:gd name="T28" fmla="*/ 1502 w 1517"/>
                <a:gd name="T29" fmla="*/ 519 h 1058"/>
                <a:gd name="T30" fmla="*/ 1476 w 1517"/>
                <a:gd name="T31" fmla="*/ 437 h 1058"/>
                <a:gd name="T32" fmla="*/ 1402 w 1517"/>
                <a:gd name="T33" fmla="*/ 415 h 1058"/>
                <a:gd name="T34" fmla="*/ 1353 w 1517"/>
                <a:gd name="T35" fmla="*/ 374 h 1058"/>
                <a:gd name="T36" fmla="*/ 1294 w 1517"/>
                <a:gd name="T37" fmla="*/ 314 h 1058"/>
                <a:gd name="T38" fmla="*/ 1250 w 1517"/>
                <a:gd name="T39" fmla="*/ 318 h 1058"/>
                <a:gd name="T40" fmla="*/ 1226 w 1517"/>
                <a:gd name="T41" fmla="*/ 433 h 1058"/>
                <a:gd name="T42" fmla="*/ 1127 w 1517"/>
                <a:gd name="T43" fmla="*/ 495 h 1058"/>
                <a:gd name="T44" fmla="*/ 1089 w 1517"/>
                <a:gd name="T45" fmla="*/ 460 h 1058"/>
                <a:gd name="T46" fmla="*/ 1038 w 1517"/>
                <a:gd name="T47" fmla="*/ 401 h 1058"/>
                <a:gd name="T48" fmla="*/ 1030 w 1517"/>
                <a:gd name="T49" fmla="*/ 380 h 1058"/>
                <a:gd name="T50" fmla="*/ 1003 w 1517"/>
                <a:gd name="T51" fmla="*/ 385 h 1058"/>
                <a:gd name="T52" fmla="*/ 1017 w 1517"/>
                <a:gd name="T53" fmla="*/ 332 h 1058"/>
                <a:gd name="T54" fmla="*/ 1029 w 1517"/>
                <a:gd name="T55" fmla="*/ 288 h 1058"/>
                <a:gd name="T56" fmla="*/ 1104 w 1517"/>
                <a:gd name="T57" fmla="*/ 249 h 1058"/>
                <a:gd name="T58" fmla="*/ 1142 w 1517"/>
                <a:gd name="T59" fmla="*/ 186 h 1058"/>
                <a:gd name="T60" fmla="*/ 1187 w 1517"/>
                <a:gd name="T61" fmla="*/ 100 h 1058"/>
                <a:gd name="T62" fmla="*/ 1167 w 1517"/>
                <a:gd name="T63" fmla="*/ 73 h 1058"/>
                <a:gd name="T64" fmla="*/ 1127 w 1517"/>
                <a:gd name="T65" fmla="*/ 112 h 1058"/>
                <a:gd name="T66" fmla="*/ 1088 w 1517"/>
                <a:gd name="T67" fmla="*/ 122 h 1058"/>
                <a:gd name="T68" fmla="*/ 1039 w 1517"/>
                <a:gd name="T69" fmla="*/ 70 h 1058"/>
                <a:gd name="T70" fmla="*/ 1017 w 1517"/>
                <a:gd name="T71" fmla="*/ 34 h 1058"/>
                <a:gd name="T72" fmla="*/ 982 w 1517"/>
                <a:gd name="T73" fmla="*/ 0 h 1058"/>
                <a:gd name="T74" fmla="*/ 984 w 1517"/>
                <a:gd name="T75" fmla="*/ 71 h 1058"/>
                <a:gd name="T76" fmla="*/ 1018 w 1517"/>
                <a:gd name="T77" fmla="*/ 98 h 1058"/>
                <a:gd name="T78" fmla="*/ 1002 w 1517"/>
                <a:gd name="T79" fmla="*/ 127 h 1058"/>
                <a:gd name="T80" fmla="*/ 858 w 1517"/>
                <a:gd name="T81" fmla="*/ 122 h 1058"/>
                <a:gd name="T82" fmla="*/ 748 w 1517"/>
                <a:gd name="T83" fmla="*/ 147 h 1058"/>
                <a:gd name="T84" fmla="*/ 733 w 1517"/>
                <a:gd name="T85" fmla="*/ 112 h 1058"/>
                <a:gd name="T86" fmla="*/ 694 w 1517"/>
                <a:gd name="T87" fmla="*/ 77 h 1058"/>
                <a:gd name="T88" fmla="*/ 634 w 1517"/>
                <a:gd name="T89" fmla="*/ 77 h 1058"/>
                <a:gd name="T90" fmla="*/ 565 w 1517"/>
                <a:gd name="T91" fmla="*/ 43 h 1058"/>
                <a:gd name="T92" fmla="*/ 512 w 1517"/>
                <a:gd name="T93" fmla="*/ 40 h 1058"/>
                <a:gd name="T94" fmla="*/ 259 w 1517"/>
                <a:gd name="T95" fmla="*/ 40 h 1058"/>
                <a:gd name="T96" fmla="*/ 0 w 1517"/>
                <a:gd name="T97" fmla="*/ 119 h 1058"/>
                <a:gd name="T98" fmla="*/ 75 w 1517"/>
                <a:gd name="T99" fmla="*/ 284 h 1058"/>
                <a:gd name="T100" fmla="*/ 97 w 1517"/>
                <a:gd name="T101" fmla="*/ 433 h 1058"/>
                <a:gd name="T102" fmla="*/ 256 w 1517"/>
                <a:gd name="T103" fmla="*/ 371 h 1058"/>
                <a:gd name="T104" fmla="*/ 488 w 1517"/>
                <a:gd name="T105" fmla="*/ 463 h 1058"/>
                <a:gd name="T106" fmla="*/ 607 w 1517"/>
                <a:gd name="T107" fmla="*/ 727 h 1058"/>
                <a:gd name="T108" fmla="*/ 626 w 1517"/>
                <a:gd name="T109" fmla="*/ 784 h 1058"/>
                <a:gd name="T110" fmla="*/ 611 w 1517"/>
                <a:gd name="T111" fmla="*/ 843 h 1058"/>
                <a:gd name="T112" fmla="*/ 640 w 1517"/>
                <a:gd name="T113" fmla="*/ 876 h 1058"/>
                <a:gd name="T114" fmla="*/ 670 w 1517"/>
                <a:gd name="T115" fmla="*/ 933 h 1058"/>
                <a:gd name="T116" fmla="*/ 754 w 1517"/>
                <a:gd name="T117" fmla="*/ 966 h 10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17"/>
                <a:gd name="T178" fmla="*/ 0 h 1058"/>
                <a:gd name="T179" fmla="*/ 1517 w 1517"/>
                <a:gd name="T180" fmla="*/ 1058 h 10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17" h="1058">
                  <a:moveTo>
                    <a:pt x="815" y="971"/>
                  </a:moveTo>
                  <a:lnTo>
                    <a:pt x="815" y="971"/>
                  </a:lnTo>
                  <a:lnTo>
                    <a:pt x="828" y="971"/>
                  </a:lnTo>
                  <a:lnTo>
                    <a:pt x="842" y="974"/>
                  </a:lnTo>
                  <a:lnTo>
                    <a:pt x="854" y="977"/>
                  </a:lnTo>
                  <a:lnTo>
                    <a:pt x="861" y="980"/>
                  </a:lnTo>
                  <a:lnTo>
                    <a:pt x="883" y="996"/>
                  </a:lnTo>
                  <a:lnTo>
                    <a:pt x="893" y="1005"/>
                  </a:lnTo>
                  <a:lnTo>
                    <a:pt x="898" y="1007"/>
                  </a:lnTo>
                  <a:lnTo>
                    <a:pt x="902" y="1007"/>
                  </a:lnTo>
                  <a:lnTo>
                    <a:pt x="913" y="1001"/>
                  </a:lnTo>
                  <a:lnTo>
                    <a:pt x="917" y="1001"/>
                  </a:lnTo>
                  <a:lnTo>
                    <a:pt x="919" y="1001"/>
                  </a:lnTo>
                  <a:lnTo>
                    <a:pt x="920" y="1002"/>
                  </a:lnTo>
                  <a:lnTo>
                    <a:pt x="934" y="1018"/>
                  </a:lnTo>
                  <a:lnTo>
                    <a:pt x="947" y="1031"/>
                  </a:lnTo>
                  <a:lnTo>
                    <a:pt x="949" y="1033"/>
                  </a:lnTo>
                  <a:lnTo>
                    <a:pt x="949" y="1034"/>
                  </a:lnTo>
                  <a:lnTo>
                    <a:pt x="949" y="1039"/>
                  </a:lnTo>
                  <a:lnTo>
                    <a:pt x="950" y="1042"/>
                  </a:lnTo>
                  <a:lnTo>
                    <a:pt x="953" y="1045"/>
                  </a:lnTo>
                  <a:lnTo>
                    <a:pt x="958" y="1048"/>
                  </a:lnTo>
                  <a:lnTo>
                    <a:pt x="967" y="1051"/>
                  </a:lnTo>
                  <a:lnTo>
                    <a:pt x="967" y="1043"/>
                  </a:lnTo>
                  <a:lnTo>
                    <a:pt x="968" y="1037"/>
                  </a:lnTo>
                  <a:lnTo>
                    <a:pt x="970" y="1031"/>
                  </a:lnTo>
                  <a:lnTo>
                    <a:pt x="974" y="1025"/>
                  </a:lnTo>
                  <a:lnTo>
                    <a:pt x="982" y="1016"/>
                  </a:lnTo>
                  <a:lnTo>
                    <a:pt x="993" y="1007"/>
                  </a:lnTo>
                  <a:lnTo>
                    <a:pt x="1005" y="1001"/>
                  </a:lnTo>
                  <a:lnTo>
                    <a:pt x="1017" y="996"/>
                  </a:lnTo>
                  <a:lnTo>
                    <a:pt x="1039" y="992"/>
                  </a:lnTo>
                  <a:lnTo>
                    <a:pt x="1051" y="989"/>
                  </a:lnTo>
                  <a:lnTo>
                    <a:pt x="1060" y="987"/>
                  </a:lnTo>
                  <a:lnTo>
                    <a:pt x="1077" y="989"/>
                  </a:lnTo>
                  <a:lnTo>
                    <a:pt x="1088" y="990"/>
                  </a:lnTo>
                  <a:lnTo>
                    <a:pt x="1097" y="992"/>
                  </a:lnTo>
                  <a:lnTo>
                    <a:pt x="1103" y="992"/>
                  </a:lnTo>
                  <a:lnTo>
                    <a:pt x="1109" y="995"/>
                  </a:lnTo>
                  <a:lnTo>
                    <a:pt x="1125" y="1001"/>
                  </a:lnTo>
                  <a:lnTo>
                    <a:pt x="1146" y="1010"/>
                  </a:lnTo>
                  <a:lnTo>
                    <a:pt x="1166" y="1057"/>
                  </a:lnTo>
                  <a:lnTo>
                    <a:pt x="1170" y="1057"/>
                  </a:lnTo>
                  <a:lnTo>
                    <a:pt x="1181" y="1058"/>
                  </a:lnTo>
                  <a:lnTo>
                    <a:pt x="1187" y="1058"/>
                  </a:lnTo>
                  <a:lnTo>
                    <a:pt x="1191" y="1057"/>
                  </a:lnTo>
                  <a:lnTo>
                    <a:pt x="1194" y="1054"/>
                  </a:lnTo>
                  <a:lnTo>
                    <a:pt x="1196" y="1049"/>
                  </a:lnTo>
                  <a:lnTo>
                    <a:pt x="1196" y="968"/>
                  </a:lnTo>
                  <a:lnTo>
                    <a:pt x="1198" y="953"/>
                  </a:lnTo>
                  <a:lnTo>
                    <a:pt x="1204" y="935"/>
                  </a:lnTo>
                  <a:lnTo>
                    <a:pt x="1211" y="915"/>
                  </a:lnTo>
                  <a:lnTo>
                    <a:pt x="1222" y="894"/>
                  </a:lnTo>
                  <a:lnTo>
                    <a:pt x="1238" y="861"/>
                  </a:lnTo>
                  <a:lnTo>
                    <a:pt x="1246" y="846"/>
                  </a:lnTo>
                  <a:lnTo>
                    <a:pt x="1261" y="835"/>
                  </a:lnTo>
                  <a:lnTo>
                    <a:pt x="1267" y="831"/>
                  </a:lnTo>
                  <a:lnTo>
                    <a:pt x="1271" y="829"/>
                  </a:lnTo>
                  <a:lnTo>
                    <a:pt x="1279" y="828"/>
                  </a:lnTo>
                  <a:lnTo>
                    <a:pt x="1282" y="829"/>
                  </a:lnTo>
                  <a:lnTo>
                    <a:pt x="1283" y="831"/>
                  </a:lnTo>
                  <a:lnTo>
                    <a:pt x="1323" y="823"/>
                  </a:lnTo>
                  <a:lnTo>
                    <a:pt x="1332" y="799"/>
                  </a:lnTo>
                  <a:lnTo>
                    <a:pt x="1345" y="766"/>
                  </a:lnTo>
                  <a:lnTo>
                    <a:pt x="1350" y="755"/>
                  </a:lnTo>
                  <a:lnTo>
                    <a:pt x="1356" y="745"/>
                  </a:lnTo>
                  <a:lnTo>
                    <a:pt x="1365" y="731"/>
                  </a:lnTo>
                  <a:lnTo>
                    <a:pt x="1381" y="718"/>
                  </a:lnTo>
                  <a:lnTo>
                    <a:pt x="1396" y="709"/>
                  </a:lnTo>
                  <a:lnTo>
                    <a:pt x="1404" y="706"/>
                  </a:lnTo>
                  <a:lnTo>
                    <a:pt x="1410" y="704"/>
                  </a:lnTo>
                  <a:lnTo>
                    <a:pt x="1413" y="704"/>
                  </a:lnTo>
                  <a:lnTo>
                    <a:pt x="1416" y="703"/>
                  </a:lnTo>
                  <a:lnTo>
                    <a:pt x="1419" y="698"/>
                  </a:lnTo>
                  <a:lnTo>
                    <a:pt x="1424" y="691"/>
                  </a:lnTo>
                  <a:lnTo>
                    <a:pt x="1425" y="683"/>
                  </a:lnTo>
                  <a:lnTo>
                    <a:pt x="1428" y="669"/>
                  </a:lnTo>
                  <a:lnTo>
                    <a:pt x="1430" y="662"/>
                  </a:lnTo>
                  <a:lnTo>
                    <a:pt x="1383" y="662"/>
                  </a:lnTo>
                  <a:lnTo>
                    <a:pt x="1357" y="654"/>
                  </a:lnTo>
                  <a:lnTo>
                    <a:pt x="1374" y="635"/>
                  </a:lnTo>
                  <a:lnTo>
                    <a:pt x="1389" y="620"/>
                  </a:lnTo>
                  <a:lnTo>
                    <a:pt x="1396" y="614"/>
                  </a:lnTo>
                  <a:lnTo>
                    <a:pt x="1402" y="609"/>
                  </a:lnTo>
                  <a:lnTo>
                    <a:pt x="1410" y="606"/>
                  </a:lnTo>
                  <a:lnTo>
                    <a:pt x="1421" y="605"/>
                  </a:lnTo>
                  <a:lnTo>
                    <a:pt x="1443" y="602"/>
                  </a:lnTo>
                  <a:lnTo>
                    <a:pt x="1472" y="602"/>
                  </a:lnTo>
                  <a:lnTo>
                    <a:pt x="1517" y="562"/>
                  </a:lnTo>
                  <a:lnTo>
                    <a:pt x="1502" y="519"/>
                  </a:lnTo>
                  <a:lnTo>
                    <a:pt x="1491" y="484"/>
                  </a:lnTo>
                  <a:lnTo>
                    <a:pt x="1488" y="469"/>
                  </a:lnTo>
                  <a:lnTo>
                    <a:pt x="1487" y="460"/>
                  </a:lnTo>
                  <a:lnTo>
                    <a:pt x="1485" y="455"/>
                  </a:lnTo>
                  <a:lnTo>
                    <a:pt x="1484" y="451"/>
                  </a:lnTo>
                  <a:lnTo>
                    <a:pt x="1476" y="437"/>
                  </a:lnTo>
                  <a:lnTo>
                    <a:pt x="1464" y="424"/>
                  </a:lnTo>
                  <a:lnTo>
                    <a:pt x="1452" y="409"/>
                  </a:lnTo>
                  <a:lnTo>
                    <a:pt x="1428" y="383"/>
                  </a:lnTo>
                  <a:lnTo>
                    <a:pt x="1418" y="371"/>
                  </a:lnTo>
                  <a:lnTo>
                    <a:pt x="1410" y="418"/>
                  </a:lnTo>
                  <a:lnTo>
                    <a:pt x="1402" y="415"/>
                  </a:lnTo>
                  <a:lnTo>
                    <a:pt x="1386" y="409"/>
                  </a:lnTo>
                  <a:lnTo>
                    <a:pt x="1377" y="404"/>
                  </a:lnTo>
                  <a:lnTo>
                    <a:pt x="1368" y="398"/>
                  </a:lnTo>
                  <a:lnTo>
                    <a:pt x="1362" y="391"/>
                  </a:lnTo>
                  <a:lnTo>
                    <a:pt x="1357" y="383"/>
                  </a:lnTo>
                  <a:lnTo>
                    <a:pt x="1353" y="374"/>
                  </a:lnTo>
                  <a:lnTo>
                    <a:pt x="1347" y="364"/>
                  </a:lnTo>
                  <a:lnTo>
                    <a:pt x="1339" y="354"/>
                  </a:lnTo>
                  <a:lnTo>
                    <a:pt x="1330" y="344"/>
                  </a:lnTo>
                  <a:lnTo>
                    <a:pt x="1320" y="333"/>
                  </a:lnTo>
                  <a:lnTo>
                    <a:pt x="1308" y="323"/>
                  </a:lnTo>
                  <a:lnTo>
                    <a:pt x="1294" y="314"/>
                  </a:lnTo>
                  <a:lnTo>
                    <a:pt x="1280" y="306"/>
                  </a:lnTo>
                  <a:lnTo>
                    <a:pt x="1273" y="305"/>
                  </a:lnTo>
                  <a:lnTo>
                    <a:pt x="1267" y="305"/>
                  </a:lnTo>
                  <a:lnTo>
                    <a:pt x="1261" y="308"/>
                  </a:lnTo>
                  <a:lnTo>
                    <a:pt x="1256" y="312"/>
                  </a:lnTo>
                  <a:lnTo>
                    <a:pt x="1250" y="318"/>
                  </a:lnTo>
                  <a:lnTo>
                    <a:pt x="1246" y="324"/>
                  </a:lnTo>
                  <a:lnTo>
                    <a:pt x="1240" y="341"/>
                  </a:lnTo>
                  <a:lnTo>
                    <a:pt x="1234" y="359"/>
                  </a:lnTo>
                  <a:lnTo>
                    <a:pt x="1229" y="376"/>
                  </a:lnTo>
                  <a:lnTo>
                    <a:pt x="1226" y="391"/>
                  </a:lnTo>
                  <a:lnTo>
                    <a:pt x="1226" y="433"/>
                  </a:lnTo>
                  <a:lnTo>
                    <a:pt x="1223" y="505"/>
                  </a:lnTo>
                  <a:lnTo>
                    <a:pt x="1208" y="555"/>
                  </a:lnTo>
                  <a:lnTo>
                    <a:pt x="1188" y="559"/>
                  </a:lnTo>
                  <a:lnTo>
                    <a:pt x="1166" y="513"/>
                  </a:lnTo>
                  <a:lnTo>
                    <a:pt x="1154" y="508"/>
                  </a:lnTo>
                  <a:lnTo>
                    <a:pt x="1127" y="495"/>
                  </a:lnTo>
                  <a:lnTo>
                    <a:pt x="1113" y="486"/>
                  </a:lnTo>
                  <a:lnTo>
                    <a:pt x="1101" y="478"/>
                  </a:lnTo>
                  <a:lnTo>
                    <a:pt x="1092" y="471"/>
                  </a:lnTo>
                  <a:lnTo>
                    <a:pt x="1091" y="466"/>
                  </a:lnTo>
                  <a:lnTo>
                    <a:pt x="1089" y="463"/>
                  </a:lnTo>
                  <a:lnTo>
                    <a:pt x="1089" y="460"/>
                  </a:lnTo>
                  <a:lnTo>
                    <a:pt x="1086" y="457"/>
                  </a:lnTo>
                  <a:lnTo>
                    <a:pt x="1080" y="449"/>
                  </a:lnTo>
                  <a:lnTo>
                    <a:pt x="1062" y="431"/>
                  </a:lnTo>
                  <a:lnTo>
                    <a:pt x="1053" y="421"/>
                  </a:lnTo>
                  <a:lnTo>
                    <a:pt x="1044" y="412"/>
                  </a:lnTo>
                  <a:lnTo>
                    <a:pt x="1038" y="401"/>
                  </a:lnTo>
                  <a:lnTo>
                    <a:pt x="1036" y="395"/>
                  </a:lnTo>
                  <a:lnTo>
                    <a:pt x="1035" y="391"/>
                  </a:lnTo>
                  <a:lnTo>
                    <a:pt x="1035" y="386"/>
                  </a:lnTo>
                  <a:lnTo>
                    <a:pt x="1033" y="383"/>
                  </a:lnTo>
                  <a:lnTo>
                    <a:pt x="1032" y="382"/>
                  </a:lnTo>
                  <a:lnTo>
                    <a:pt x="1030" y="380"/>
                  </a:lnTo>
                  <a:lnTo>
                    <a:pt x="1024" y="380"/>
                  </a:lnTo>
                  <a:lnTo>
                    <a:pt x="1018" y="382"/>
                  </a:lnTo>
                  <a:lnTo>
                    <a:pt x="1012" y="385"/>
                  </a:lnTo>
                  <a:lnTo>
                    <a:pt x="1006" y="386"/>
                  </a:lnTo>
                  <a:lnTo>
                    <a:pt x="1005" y="385"/>
                  </a:lnTo>
                  <a:lnTo>
                    <a:pt x="1003" y="385"/>
                  </a:lnTo>
                  <a:lnTo>
                    <a:pt x="1002" y="382"/>
                  </a:lnTo>
                  <a:lnTo>
                    <a:pt x="1002" y="379"/>
                  </a:lnTo>
                  <a:lnTo>
                    <a:pt x="1002" y="371"/>
                  </a:lnTo>
                  <a:lnTo>
                    <a:pt x="1005" y="364"/>
                  </a:lnTo>
                  <a:lnTo>
                    <a:pt x="1011" y="347"/>
                  </a:lnTo>
                  <a:lnTo>
                    <a:pt x="1017" y="332"/>
                  </a:lnTo>
                  <a:lnTo>
                    <a:pt x="1020" y="324"/>
                  </a:lnTo>
                  <a:lnTo>
                    <a:pt x="1020" y="318"/>
                  </a:lnTo>
                  <a:lnTo>
                    <a:pt x="1021" y="306"/>
                  </a:lnTo>
                  <a:lnTo>
                    <a:pt x="1023" y="300"/>
                  </a:lnTo>
                  <a:lnTo>
                    <a:pt x="1024" y="294"/>
                  </a:lnTo>
                  <a:lnTo>
                    <a:pt x="1029" y="288"/>
                  </a:lnTo>
                  <a:lnTo>
                    <a:pt x="1033" y="282"/>
                  </a:lnTo>
                  <a:lnTo>
                    <a:pt x="1039" y="276"/>
                  </a:lnTo>
                  <a:lnTo>
                    <a:pt x="1047" y="272"/>
                  </a:lnTo>
                  <a:lnTo>
                    <a:pt x="1065" y="264"/>
                  </a:lnTo>
                  <a:lnTo>
                    <a:pt x="1084" y="257"/>
                  </a:lnTo>
                  <a:lnTo>
                    <a:pt x="1104" y="249"/>
                  </a:lnTo>
                  <a:lnTo>
                    <a:pt x="1062" y="214"/>
                  </a:lnTo>
                  <a:lnTo>
                    <a:pt x="1112" y="207"/>
                  </a:lnTo>
                  <a:lnTo>
                    <a:pt x="1118" y="205"/>
                  </a:lnTo>
                  <a:lnTo>
                    <a:pt x="1124" y="201"/>
                  </a:lnTo>
                  <a:lnTo>
                    <a:pt x="1131" y="195"/>
                  </a:lnTo>
                  <a:lnTo>
                    <a:pt x="1142" y="186"/>
                  </a:lnTo>
                  <a:lnTo>
                    <a:pt x="1152" y="172"/>
                  </a:lnTo>
                  <a:lnTo>
                    <a:pt x="1164" y="154"/>
                  </a:lnTo>
                  <a:lnTo>
                    <a:pt x="1176" y="130"/>
                  </a:lnTo>
                  <a:lnTo>
                    <a:pt x="1182" y="119"/>
                  </a:lnTo>
                  <a:lnTo>
                    <a:pt x="1185" y="109"/>
                  </a:lnTo>
                  <a:lnTo>
                    <a:pt x="1187" y="100"/>
                  </a:lnTo>
                  <a:lnTo>
                    <a:pt x="1187" y="92"/>
                  </a:lnTo>
                  <a:lnTo>
                    <a:pt x="1185" y="86"/>
                  </a:lnTo>
                  <a:lnTo>
                    <a:pt x="1184" y="82"/>
                  </a:lnTo>
                  <a:lnTo>
                    <a:pt x="1181" y="79"/>
                  </a:lnTo>
                  <a:lnTo>
                    <a:pt x="1176" y="76"/>
                  </a:lnTo>
                  <a:lnTo>
                    <a:pt x="1167" y="73"/>
                  </a:lnTo>
                  <a:lnTo>
                    <a:pt x="1160" y="73"/>
                  </a:lnTo>
                  <a:lnTo>
                    <a:pt x="1151" y="73"/>
                  </a:lnTo>
                  <a:lnTo>
                    <a:pt x="1149" y="77"/>
                  </a:lnTo>
                  <a:lnTo>
                    <a:pt x="1143" y="89"/>
                  </a:lnTo>
                  <a:lnTo>
                    <a:pt x="1134" y="104"/>
                  </a:lnTo>
                  <a:lnTo>
                    <a:pt x="1127" y="112"/>
                  </a:lnTo>
                  <a:lnTo>
                    <a:pt x="1119" y="119"/>
                  </a:lnTo>
                  <a:lnTo>
                    <a:pt x="1115" y="122"/>
                  </a:lnTo>
                  <a:lnTo>
                    <a:pt x="1110" y="124"/>
                  </a:lnTo>
                  <a:lnTo>
                    <a:pt x="1104" y="125"/>
                  </a:lnTo>
                  <a:lnTo>
                    <a:pt x="1100" y="125"/>
                  </a:lnTo>
                  <a:lnTo>
                    <a:pt x="1088" y="122"/>
                  </a:lnTo>
                  <a:lnTo>
                    <a:pt x="1077" y="119"/>
                  </a:lnTo>
                  <a:lnTo>
                    <a:pt x="1066" y="113"/>
                  </a:lnTo>
                  <a:lnTo>
                    <a:pt x="1059" y="109"/>
                  </a:lnTo>
                  <a:lnTo>
                    <a:pt x="1051" y="104"/>
                  </a:lnTo>
                  <a:lnTo>
                    <a:pt x="1047" y="94"/>
                  </a:lnTo>
                  <a:lnTo>
                    <a:pt x="1039" y="70"/>
                  </a:lnTo>
                  <a:lnTo>
                    <a:pt x="1035" y="56"/>
                  </a:lnTo>
                  <a:lnTo>
                    <a:pt x="1030" y="46"/>
                  </a:lnTo>
                  <a:lnTo>
                    <a:pt x="1024" y="38"/>
                  </a:lnTo>
                  <a:lnTo>
                    <a:pt x="1023" y="37"/>
                  </a:lnTo>
                  <a:lnTo>
                    <a:pt x="1020" y="35"/>
                  </a:lnTo>
                  <a:lnTo>
                    <a:pt x="1017" y="34"/>
                  </a:lnTo>
                  <a:lnTo>
                    <a:pt x="1014" y="29"/>
                  </a:lnTo>
                  <a:lnTo>
                    <a:pt x="1011" y="25"/>
                  </a:lnTo>
                  <a:lnTo>
                    <a:pt x="1011" y="18"/>
                  </a:lnTo>
                  <a:lnTo>
                    <a:pt x="1009" y="6"/>
                  </a:lnTo>
                  <a:lnTo>
                    <a:pt x="1009" y="0"/>
                  </a:lnTo>
                  <a:lnTo>
                    <a:pt x="982" y="0"/>
                  </a:lnTo>
                  <a:lnTo>
                    <a:pt x="970" y="20"/>
                  </a:lnTo>
                  <a:lnTo>
                    <a:pt x="962" y="43"/>
                  </a:lnTo>
                  <a:lnTo>
                    <a:pt x="964" y="47"/>
                  </a:lnTo>
                  <a:lnTo>
                    <a:pt x="971" y="58"/>
                  </a:lnTo>
                  <a:lnTo>
                    <a:pt x="976" y="65"/>
                  </a:lnTo>
                  <a:lnTo>
                    <a:pt x="984" y="71"/>
                  </a:lnTo>
                  <a:lnTo>
                    <a:pt x="993" y="79"/>
                  </a:lnTo>
                  <a:lnTo>
                    <a:pt x="1005" y="85"/>
                  </a:lnTo>
                  <a:lnTo>
                    <a:pt x="1011" y="88"/>
                  </a:lnTo>
                  <a:lnTo>
                    <a:pt x="1015" y="91"/>
                  </a:lnTo>
                  <a:lnTo>
                    <a:pt x="1017" y="94"/>
                  </a:lnTo>
                  <a:lnTo>
                    <a:pt x="1018" y="98"/>
                  </a:lnTo>
                  <a:lnTo>
                    <a:pt x="1020" y="101"/>
                  </a:lnTo>
                  <a:lnTo>
                    <a:pt x="1018" y="104"/>
                  </a:lnTo>
                  <a:lnTo>
                    <a:pt x="1015" y="112"/>
                  </a:lnTo>
                  <a:lnTo>
                    <a:pt x="1011" y="118"/>
                  </a:lnTo>
                  <a:lnTo>
                    <a:pt x="1006" y="122"/>
                  </a:lnTo>
                  <a:lnTo>
                    <a:pt x="1002" y="127"/>
                  </a:lnTo>
                  <a:lnTo>
                    <a:pt x="974" y="127"/>
                  </a:lnTo>
                  <a:lnTo>
                    <a:pt x="952" y="127"/>
                  </a:lnTo>
                  <a:lnTo>
                    <a:pt x="922" y="127"/>
                  </a:lnTo>
                  <a:lnTo>
                    <a:pt x="896" y="125"/>
                  </a:lnTo>
                  <a:lnTo>
                    <a:pt x="875" y="122"/>
                  </a:lnTo>
                  <a:lnTo>
                    <a:pt x="858" y="122"/>
                  </a:lnTo>
                  <a:lnTo>
                    <a:pt x="845" y="124"/>
                  </a:lnTo>
                  <a:lnTo>
                    <a:pt x="836" y="125"/>
                  </a:lnTo>
                  <a:lnTo>
                    <a:pt x="833" y="127"/>
                  </a:lnTo>
                  <a:lnTo>
                    <a:pt x="825" y="147"/>
                  </a:lnTo>
                  <a:lnTo>
                    <a:pt x="798" y="147"/>
                  </a:lnTo>
                  <a:lnTo>
                    <a:pt x="748" y="147"/>
                  </a:lnTo>
                  <a:lnTo>
                    <a:pt x="744" y="145"/>
                  </a:lnTo>
                  <a:lnTo>
                    <a:pt x="739" y="141"/>
                  </a:lnTo>
                  <a:lnTo>
                    <a:pt x="736" y="135"/>
                  </a:lnTo>
                  <a:lnTo>
                    <a:pt x="735" y="128"/>
                  </a:lnTo>
                  <a:lnTo>
                    <a:pt x="733" y="116"/>
                  </a:lnTo>
                  <a:lnTo>
                    <a:pt x="733" y="112"/>
                  </a:lnTo>
                  <a:lnTo>
                    <a:pt x="730" y="107"/>
                  </a:lnTo>
                  <a:lnTo>
                    <a:pt x="724" y="98"/>
                  </a:lnTo>
                  <a:lnTo>
                    <a:pt x="718" y="94"/>
                  </a:lnTo>
                  <a:lnTo>
                    <a:pt x="712" y="88"/>
                  </a:lnTo>
                  <a:lnTo>
                    <a:pt x="705" y="82"/>
                  </a:lnTo>
                  <a:lnTo>
                    <a:pt x="694" y="77"/>
                  </a:lnTo>
                  <a:lnTo>
                    <a:pt x="685" y="74"/>
                  </a:lnTo>
                  <a:lnTo>
                    <a:pt x="676" y="73"/>
                  </a:lnTo>
                  <a:lnTo>
                    <a:pt x="667" y="73"/>
                  </a:lnTo>
                  <a:lnTo>
                    <a:pt x="658" y="73"/>
                  </a:lnTo>
                  <a:lnTo>
                    <a:pt x="644" y="76"/>
                  </a:lnTo>
                  <a:lnTo>
                    <a:pt x="634" y="77"/>
                  </a:lnTo>
                  <a:lnTo>
                    <a:pt x="620" y="74"/>
                  </a:lnTo>
                  <a:lnTo>
                    <a:pt x="601" y="67"/>
                  </a:lnTo>
                  <a:lnTo>
                    <a:pt x="590" y="62"/>
                  </a:lnTo>
                  <a:lnTo>
                    <a:pt x="581" y="56"/>
                  </a:lnTo>
                  <a:lnTo>
                    <a:pt x="572" y="50"/>
                  </a:lnTo>
                  <a:lnTo>
                    <a:pt x="565" y="43"/>
                  </a:lnTo>
                  <a:lnTo>
                    <a:pt x="559" y="37"/>
                  </a:lnTo>
                  <a:lnTo>
                    <a:pt x="550" y="34"/>
                  </a:lnTo>
                  <a:lnTo>
                    <a:pt x="541" y="34"/>
                  </a:lnTo>
                  <a:lnTo>
                    <a:pt x="533" y="34"/>
                  </a:lnTo>
                  <a:lnTo>
                    <a:pt x="518" y="37"/>
                  </a:lnTo>
                  <a:lnTo>
                    <a:pt x="512" y="40"/>
                  </a:lnTo>
                  <a:lnTo>
                    <a:pt x="462" y="85"/>
                  </a:lnTo>
                  <a:lnTo>
                    <a:pt x="412" y="97"/>
                  </a:lnTo>
                  <a:lnTo>
                    <a:pt x="381" y="77"/>
                  </a:lnTo>
                  <a:lnTo>
                    <a:pt x="343" y="55"/>
                  </a:lnTo>
                  <a:lnTo>
                    <a:pt x="308" y="40"/>
                  </a:lnTo>
                  <a:lnTo>
                    <a:pt x="259" y="40"/>
                  </a:lnTo>
                  <a:lnTo>
                    <a:pt x="194" y="35"/>
                  </a:lnTo>
                  <a:lnTo>
                    <a:pt x="152" y="5"/>
                  </a:lnTo>
                  <a:lnTo>
                    <a:pt x="90" y="35"/>
                  </a:lnTo>
                  <a:lnTo>
                    <a:pt x="82" y="80"/>
                  </a:lnTo>
                  <a:lnTo>
                    <a:pt x="18" y="92"/>
                  </a:lnTo>
                  <a:lnTo>
                    <a:pt x="0" y="119"/>
                  </a:lnTo>
                  <a:lnTo>
                    <a:pt x="25" y="154"/>
                  </a:lnTo>
                  <a:lnTo>
                    <a:pt x="72" y="189"/>
                  </a:lnTo>
                  <a:lnTo>
                    <a:pt x="18" y="196"/>
                  </a:lnTo>
                  <a:lnTo>
                    <a:pt x="33" y="241"/>
                  </a:lnTo>
                  <a:lnTo>
                    <a:pt x="79" y="241"/>
                  </a:lnTo>
                  <a:lnTo>
                    <a:pt x="75" y="284"/>
                  </a:lnTo>
                  <a:lnTo>
                    <a:pt x="30" y="329"/>
                  </a:lnTo>
                  <a:lnTo>
                    <a:pt x="30" y="361"/>
                  </a:lnTo>
                  <a:lnTo>
                    <a:pt x="64" y="388"/>
                  </a:lnTo>
                  <a:lnTo>
                    <a:pt x="90" y="403"/>
                  </a:lnTo>
                  <a:lnTo>
                    <a:pt x="114" y="403"/>
                  </a:lnTo>
                  <a:lnTo>
                    <a:pt x="97" y="433"/>
                  </a:lnTo>
                  <a:lnTo>
                    <a:pt x="102" y="471"/>
                  </a:lnTo>
                  <a:lnTo>
                    <a:pt x="147" y="471"/>
                  </a:lnTo>
                  <a:lnTo>
                    <a:pt x="167" y="437"/>
                  </a:lnTo>
                  <a:lnTo>
                    <a:pt x="209" y="391"/>
                  </a:lnTo>
                  <a:lnTo>
                    <a:pt x="229" y="361"/>
                  </a:lnTo>
                  <a:lnTo>
                    <a:pt x="256" y="371"/>
                  </a:lnTo>
                  <a:lnTo>
                    <a:pt x="289" y="368"/>
                  </a:lnTo>
                  <a:lnTo>
                    <a:pt x="324" y="368"/>
                  </a:lnTo>
                  <a:lnTo>
                    <a:pt x="346" y="395"/>
                  </a:lnTo>
                  <a:lnTo>
                    <a:pt x="393" y="395"/>
                  </a:lnTo>
                  <a:lnTo>
                    <a:pt x="427" y="406"/>
                  </a:lnTo>
                  <a:lnTo>
                    <a:pt x="488" y="463"/>
                  </a:lnTo>
                  <a:lnTo>
                    <a:pt x="530" y="520"/>
                  </a:lnTo>
                  <a:lnTo>
                    <a:pt x="542" y="570"/>
                  </a:lnTo>
                  <a:lnTo>
                    <a:pt x="592" y="632"/>
                  </a:lnTo>
                  <a:lnTo>
                    <a:pt x="599" y="674"/>
                  </a:lnTo>
                  <a:lnTo>
                    <a:pt x="599" y="719"/>
                  </a:lnTo>
                  <a:lnTo>
                    <a:pt x="607" y="727"/>
                  </a:lnTo>
                  <a:lnTo>
                    <a:pt x="613" y="734"/>
                  </a:lnTo>
                  <a:lnTo>
                    <a:pt x="619" y="745"/>
                  </a:lnTo>
                  <a:lnTo>
                    <a:pt x="625" y="758"/>
                  </a:lnTo>
                  <a:lnTo>
                    <a:pt x="626" y="766"/>
                  </a:lnTo>
                  <a:lnTo>
                    <a:pt x="626" y="775"/>
                  </a:lnTo>
                  <a:lnTo>
                    <a:pt x="626" y="784"/>
                  </a:lnTo>
                  <a:lnTo>
                    <a:pt x="625" y="793"/>
                  </a:lnTo>
                  <a:lnTo>
                    <a:pt x="623" y="804"/>
                  </a:lnTo>
                  <a:lnTo>
                    <a:pt x="619" y="816"/>
                  </a:lnTo>
                  <a:lnTo>
                    <a:pt x="614" y="826"/>
                  </a:lnTo>
                  <a:lnTo>
                    <a:pt x="611" y="835"/>
                  </a:lnTo>
                  <a:lnTo>
                    <a:pt x="611" y="843"/>
                  </a:lnTo>
                  <a:lnTo>
                    <a:pt x="611" y="849"/>
                  </a:lnTo>
                  <a:lnTo>
                    <a:pt x="611" y="853"/>
                  </a:lnTo>
                  <a:lnTo>
                    <a:pt x="614" y="856"/>
                  </a:lnTo>
                  <a:lnTo>
                    <a:pt x="620" y="862"/>
                  </a:lnTo>
                  <a:lnTo>
                    <a:pt x="634" y="871"/>
                  </a:lnTo>
                  <a:lnTo>
                    <a:pt x="640" y="876"/>
                  </a:lnTo>
                  <a:lnTo>
                    <a:pt x="641" y="880"/>
                  </a:lnTo>
                  <a:lnTo>
                    <a:pt x="641" y="885"/>
                  </a:lnTo>
                  <a:lnTo>
                    <a:pt x="643" y="889"/>
                  </a:lnTo>
                  <a:lnTo>
                    <a:pt x="644" y="895"/>
                  </a:lnTo>
                  <a:lnTo>
                    <a:pt x="655" y="912"/>
                  </a:lnTo>
                  <a:lnTo>
                    <a:pt x="670" y="933"/>
                  </a:lnTo>
                  <a:lnTo>
                    <a:pt x="687" y="956"/>
                  </a:lnTo>
                  <a:lnTo>
                    <a:pt x="717" y="957"/>
                  </a:lnTo>
                  <a:lnTo>
                    <a:pt x="727" y="959"/>
                  </a:lnTo>
                  <a:lnTo>
                    <a:pt x="736" y="960"/>
                  </a:lnTo>
                  <a:lnTo>
                    <a:pt x="745" y="965"/>
                  </a:lnTo>
                  <a:lnTo>
                    <a:pt x="754" y="966"/>
                  </a:lnTo>
                  <a:lnTo>
                    <a:pt x="777" y="969"/>
                  </a:lnTo>
                  <a:lnTo>
                    <a:pt x="798" y="971"/>
                  </a:lnTo>
                  <a:lnTo>
                    <a:pt x="815" y="971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43" name="Freeform 96"/>
          <p:cNvSpPr>
            <a:spLocks/>
          </p:cNvSpPr>
          <p:nvPr/>
        </p:nvSpPr>
        <p:spPr bwMode="auto">
          <a:xfrm>
            <a:off x="2984500" y="2926234"/>
            <a:ext cx="196850" cy="120650"/>
          </a:xfrm>
          <a:custGeom>
            <a:avLst/>
            <a:gdLst>
              <a:gd name="T0" fmla="*/ 19050 w 124"/>
              <a:gd name="T1" fmla="*/ 120650 h 76"/>
              <a:gd name="T2" fmla="*/ 0 w 124"/>
              <a:gd name="T3" fmla="*/ 77788 h 76"/>
              <a:gd name="T4" fmla="*/ 12700 w 124"/>
              <a:gd name="T5" fmla="*/ 30163 h 76"/>
              <a:gd name="T6" fmla="*/ 92075 w 124"/>
              <a:gd name="T7" fmla="*/ 0 h 76"/>
              <a:gd name="T8" fmla="*/ 196850 w 124"/>
              <a:gd name="T9" fmla="*/ 30163 h 76"/>
              <a:gd name="T10" fmla="*/ 177800 w 124"/>
              <a:gd name="T11" fmla="*/ 85725 h 76"/>
              <a:gd name="T12" fmla="*/ 98425 w 124"/>
              <a:gd name="T13" fmla="*/ 85725 h 76"/>
              <a:gd name="T14" fmla="*/ 88900 w 124"/>
              <a:gd name="T15" fmla="*/ 92075 h 76"/>
              <a:gd name="T16" fmla="*/ 66675 w 124"/>
              <a:gd name="T17" fmla="*/ 104775 h 76"/>
              <a:gd name="T18" fmla="*/ 55563 w 124"/>
              <a:gd name="T19" fmla="*/ 111125 h 76"/>
              <a:gd name="T20" fmla="*/ 41275 w 124"/>
              <a:gd name="T21" fmla="*/ 119063 h 76"/>
              <a:gd name="T22" fmla="*/ 28575 w 124"/>
              <a:gd name="T23" fmla="*/ 120650 h 76"/>
              <a:gd name="T24" fmla="*/ 19050 w 124"/>
              <a:gd name="T25" fmla="*/ 120650 h 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4"/>
              <a:gd name="T40" fmla="*/ 0 h 76"/>
              <a:gd name="T41" fmla="*/ 124 w 124"/>
              <a:gd name="T42" fmla="*/ 76 h 7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4" h="76">
                <a:moveTo>
                  <a:pt x="12" y="76"/>
                </a:moveTo>
                <a:lnTo>
                  <a:pt x="0" y="49"/>
                </a:lnTo>
                <a:lnTo>
                  <a:pt x="8" y="19"/>
                </a:lnTo>
                <a:lnTo>
                  <a:pt x="58" y="0"/>
                </a:lnTo>
                <a:lnTo>
                  <a:pt x="124" y="19"/>
                </a:lnTo>
                <a:lnTo>
                  <a:pt x="112" y="54"/>
                </a:lnTo>
                <a:lnTo>
                  <a:pt x="62" y="54"/>
                </a:lnTo>
                <a:lnTo>
                  <a:pt x="56" y="58"/>
                </a:lnTo>
                <a:lnTo>
                  <a:pt x="42" y="66"/>
                </a:lnTo>
                <a:lnTo>
                  <a:pt x="35" y="70"/>
                </a:lnTo>
                <a:lnTo>
                  <a:pt x="26" y="75"/>
                </a:lnTo>
                <a:lnTo>
                  <a:pt x="18" y="76"/>
                </a:lnTo>
                <a:lnTo>
                  <a:pt x="12" y="76"/>
                </a:lnTo>
                <a:close/>
              </a:path>
            </a:pathLst>
          </a:custGeom>
          <a:solidFill>
            <a:srgbClr val="B5D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4" name="Freeform 97"/>
          <p:cNvSpPr>
            <a:spLocks/>
          </p:cNvSpPr>
          <p:nvPr/>
        </p:nvSpPr>
        <p:spPr bwMode="auto">
          <a:xfrm>
            <a:off x="2365375" y="1822921"/>
            <a:ext cx="566738" cy="671513"/>
          </a:xfrm>
          <a:custGeom>
            <a:avLst/>
            <a:gdLst>
              <a:gd name="T0" fmla="*/ 371475 w 357"/>
              <a:gd name="T1" fmla="*/ 617538 h 423"/>
              <a:gd name="T2" fmla="*/ 287338 w 357"/>
              <a:gd name="T3" fmla="*/ 538163 h 423"/>
              <a:gd name="T4" fmla="*/ 207963 w 357"/>
              <a:gd name="T5" fmla="*/ 442913 h 423"/>
              <a:gd name="T6" fmla="*/ 298450 w 357"/>
              <a:gd name="T7" fmla="*/ 325438 h 423"/>
              <a:gd name="T8" fmla="*/ 165100 w 357"/>
              <a:gd name="T9" fmla="*/ 234950 h 423"/>
              <a:gd name="T10" fmla="*/ 0 w 357"/>
              <a:gd name="T11" fmla="*/ 107950 h 423"/>
              <a:gd name="T12" fmla="*/ 98425 w 357"/>
              <a:gd name="T13" fmla="*/ 150813 h 423"/>
              <a:gd name="T14" fmla="*/ 93663 w 357"/>
              <a:gd name="T15" fmla="*/ 133350 h 423"/>
              <a:gd name="T16" fmla="*/ 95250 w 357"/>
              <a:gd name="T17" fmla="*/ 123825 h 423"/>
              <a:gd name="T18" fmla="*/ 104775 w 357"/>
              <a:gd name="T19" fmla="*/ 119063 h 423"/>
              <a:gd name="T20" fmla="*/ 109538 w 357"/>
              <a:gd name="T21" fmla="*/ 114300 h 423"/>
              <a:gd name="T22" fmla="*/ 107950 w 357"/>
              <a:gd name="T23" fmla="*/ 85725 h 423"/>
              <a:gd name="T24" fmla="*/ 95250 w 357"/>
              <a:gd name="T25" fmla="*/ 33338 h 423"/>
              <a:gd name="T26" fmla="*/ 100013 w 357"/>
              <a:gd name="T27" fmla="*/ 12700 h 423"/>
              <a:gd name="T28" fmla="*/ 127000 w 357"/>
              <a:gd name="T29" fmla="*/ 1588 h 423"/>
              <a:gd name="T30" fmla="*/ 142875 w 357"/>
              <a:gd name="T31" fmla="*/ 4763 h 423"/>
              <a:gd name="T32" fmla="*/ 147638 w 357"/>
              <a:gd name="T33" fmla="*/ 22225 h 423"/>
              <a:gd name="T34" fmla="*/ 146050 w 357"/>
              <a:gd name="T35" fmla="*/ 65088 h 423"/>
              <a:gd name="T36" fmla="*/ 155575 w 357"/>
              <a:gd name="T37" fmla="*/ 90488 h 423"/>
              <a:gd name="T38" fmla="*/ 168275 w 357"/>
              <a:gd name="T39" fmla="*/ 98425 h 423"/>
              <a:gd name="T40" fmla="*/ 184150 w 357"/>
              <a:gd name="T41" fmla="*/ 100013 h 423"/>
              <a:gd name="T42" fmla="*/ 217488 w 357"/>
              <a:gd name="T43" fmla="*/ 98425 h 423"/>
              <a:gd name="T44" fmla="*/ 239713 w 357"/>
              <a:gd name="T45" fmla="*/ 88900 h 423"/>
              <a:gd name="T46" fmla="*/ 255588 w 357"/>
              <a:gd name="T47" fmla="*/ 76200 h 423"/>
              <a:gd name="T48" fmla="*/ 396875 w 357"/>
              <a:gd name="T49" fmla="*/ 122238 h 423"/>
              <a:gd name="T50" fmla="*/ 423863 w 357"/>
              <a:gd name="T51" fmla="*/ 155575 h 423"/>
              <a:gd name="T52" fmla="*/ 434975 w 357"/>
              <a:gd name="T53" fmla="*/ 187325 h 423"/>
              <a:gd name="T54" fmla="*/ 442913 w 357"/>
              <a:gd name="T55" fmla="*/ 287338 h 423"/>
              <a:gd name="T56" fmla="*/ 536575 w 357"/>
              <a:gd name="T57" fmla="*/ 349250 h 423"/>
              <a:gd name="T58" fmla="*/ 517525 w 357"/>
              <a:gd name="T59" fmla="*/ 466725 h 423"/>
              <a:gd name="T60" fmla="*/ 444500 w 357"/>
              <a:gd name="T61" fmla="*/ 423863 h 423"/>
              <a:gd name="T62" fmla="*/ 444500 w 357"/>
              <a:gd name="T63" fmla="*/ 461963 h 423"/>
              <a:gd name="T64" fmla="*/ 449263 w 357"/>
              <a:gd name="T65" fmla="*/ 487363 h 423"/>
              <a:gd name="T66" fmla="*/ 458788 w 357"/>
              <a:gd name="T67" fmla="*/ 500063 h 423"/>
              <a:gd name="T68" fmla="*/ 477838 w 357"/>
              <a:gd name="T69" fmla="*/ 504825 h 423"/>
              <a:gd name="T70" fmla="*/ 487363 w 357"/>
              <a:gd name="T71" fmla="*/ 511175 h 423"/>
              <a:gd name="T72" fmla="*/ 492125 w 357"/>
              <a:gd name="T73" fmla="*/ 525463 h 423"/>
              <a:gd name="T74" fmla="*/ 492125 w 357"/>
              <a:gd name="T75" fmla="*/ 576263 h 423"/>
              <a:gd name="T76" fmla="*/ 482600 w 357"/>
              <a:gd name="T77" fmla="*/ 603250 h 423"/>
              <a:gd name="T78" fmla="*/ 466725 w 357"/>
              <a:gd name="T79" fmla="*/ 622300 h 423"/>
              <a:gd name="T80" fmla="*/ 461963 w 357"/>
              <a:gd name="T81" fmla="*/ 671513 h 4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57"/>
              <a:gd name="T124" fmla="*/ 0 h 423"/>
              <a:gd name="T125" fmla="*/ 357 w 357"/>
              <a:gd name="T126" fmla="*/ 423 h 4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57" h="423">
                <a:moveTo>
                  <a:pt x="261" y="423"/>
                </a:moveTo>
                <a:lnTo>
                  <a:pt x="234" y="389"/>
                </a:lnTo>
                <a:lnTo>
                  <a:pt x="231" y="362"/>
                </a:lnTo>
                <a:lnTo>
                  <a:pt x="181" y="339"/>
                </a:lnTo>
                <a:lnTo>
                  <a:pt x="142" y="301"/>
                </a:lnTo>
                <a:lnTo>
                  <a:pt x="131" y="279"/>
                </a:lnTo>
                <a:lnTo>
                  <a:pt x="173" y="262"/>
                </a:lnTo>
                <a:lnTo>
                  <a:pt x="188" y="205"/>
                </a:lnTo>
                <a:lnTo>
                  <a:pt x="176" y="140"/>
                </a:lnTo>
                <a:lnTo>
                  <a:pt x="104" y="148"/>
                </a:lnTo>
                <a:lnTo>
                  <a:pt x="47" y="125"/>
                </a:lnTo>
                <a:lnTo>
                  <a:pt x="0" y="68"/>
                </a:lnTo>
                <a:lnTo>
                  <a:pt x="24" y="26"/>
                </a:lnTo>
                <a:lnTo>
                  <a:pt x="62" y="95"/>
                </a:lnTo>
                <a:lnTo>
                  <a:pt x="60" y="92"/>
                </a:lnTo>
                <a:lnTo>
                  <a:pt x="59" y="84"/>
                </a:lnTo>
                <a:lnTo>
                  <a:pt x="59" y="81"/>
                </a:lnTo>
                <a:lnTo>
                  <a:pt x="60" y="78"/>
                </a:lnTo>
                <a:lnTo>
                  <a:pt x="62" y="77"/>
                </a:lnTo>
                <a:lnTo>
                  <a:pt x="66" y="75"/>
                </a:lnTo>
                <a:lnTo>
                  <a:pt x="68" y="75"/>
                </a:lnTo>
                <a:lnTo>
                  <a:pt x="69" y="72"/>
                </a:lnTo>
                <a:lnTo>
                  <a:pt x="69" y="65"/>
                </a:lnTo>
                <a:lnTo>
                  <a:pt x="68" y="54"/>
                </a:lnTo>
                <a:lnTo>
                  <a:pt x="66" y="42"/>
                </a:lnTo>
                <a:lnTo>
                  <a:pt x="60" y="21"/>
                </a:lnTo>
                <a:lnTo>
                  <a:pt x="59" y="11"/>
                </a:lnTo>
                <a:lnTo>
                  <a:pt x="63" y="8"/>
                </a:lnTo>
                <a:lnTo>
                  <a:pt x="74" y="3"/>
                </a:lnTo>
                <a:lnTo>
                  <a:pt x="80" y="1"/>
                </a:lnTo>
                <a:lnTo>
                  <a:pt x="86" y="0"/>
                </a:lnTo>
                <a:lnTo>
                  <a:pt x="90" y="3"/>
                </a:lnTo>
                <a:lnTo>
                  <a:pt x="92" y="6"/>
                </a:lnTo>
                <a:lnTo>
                  <a:pt x="93" y="14"/>
                </a:lnTo>
                <a:lnTo>
                  <a:pt x="93" y="23"/>
                </a:lnTo>
                <a:lnTo>
                  <a:pt x="92" y="41"/>
                </a:lnTo>
                <a:lnTo>
                  <a:pt x="93" y="50"/>
                </a:lnTo>
                <a:lnTo>
                  <a:pt x="98" y="57"/>
                </a:lnTo>
                <a:lnTo>
                  <a:pt x="101" y="60"/>
                </a:lnTo>
                <a:lnTo>
                  <a:pt x="106" y="62"/>
                </a:lnTo>
                <a:lnTo>
                  <a:pt x="110" y="63"/>
                </a:lnTo>
                <a:lnTo>
                  <a:pt x="116" y="63"/>
                </a:lnTo>
                <a:lnTo>
                  <a:pt x="127" y="63"/>
                </a:lnTo>
                <a:lnTo>
                  <a:pt x="137" y="62"/>
                </a:lnTo>
                <a:lnTo>
                  <a:pt x="145" y="59"/>
                </a:lnTo>
                <a:lnTo>
                  <a:pt x="151" y="56"/>
                </a:lnTo>
                <a:lnTo>
                  <a:pt x="160" y="51"/>
                </a:lnTo>
                <a:lnTo>
                  <a:pt x="161" y="48"/>
                </a:lnTo>
                <a:lnTo>
                  <a:pt x="246" y="71"/>
                </a:lnTo>
                <a:lnTo>
                  <a:pt x="250" y="77"/>
                </a:lnTo>
                <a:lnTo>
                  <a:pt x="261" y="89"/>
                </a:lnTo>
                <a:lnTo>
                  <a:pt x="267" y="98"/>
                </a:lnTo>
                <a:lnTo>
                  <a:pt x="271" y="107"/>
                </a:lnTo>
                <a:lnTo>
                  <a:pt x="274" y="118"/>
                </a:lnTo>
                <a:lnTo>
                  <a:pt x="276" y="130"/>
                </a:lnTo>
                <a:lnTo>
                  <a:pt x="279" y="181"/>
                </a:lnTo>
                <a:lnTo>
                  <a:pt x="280" y="209"/>
                </a:lnTo>
                <a:lnTo>
                  <a:pt x="338" y="220"/>
                </a:lnTo>
                <a:lnTo>
                  <a:pt x="357" y="286"/>
                </a:lnTo>
                <a:lnTo>
                  <a:pt x="326" y="294"/>
                </a:lnTo>
                <a:lnTo>
                  <a:pt x="307" y="279"/>
                </a:lnTo>
                <a:lnTo>
                  <a:pt x="280" y="267"/>
                </a:lnTo>
                <a:lnTo>
                  <a:pt x="280" y="274"/>
                </a:lnTo>
                <a:lnTo>
                  <a:pt x="280" y="291"/>
                </a:lnTo>
                <a:lnTo>
                  <a:pt x="282" y="298"/>
                </a:lnTo>
                <a:lnTo>
                  <a:pt x="283" y="307"/>
                </a:lnTo>
                <a:lnTo>
                  <a:pt x="286" y="313"/>
                </a:lnTo>
                <a:lnTo>
                  <a:pt x="289" y="315"/>
                </a:lnTo>
                <a:lnTo>
                  <a:pt x="291" y="316"/>
                </a:lnTo>
                <a:lnTo>
                  <a:pt x="301" y="318"/>
                </a:lnTo>
                <a:lnTo>
                  <a:pt x="304" y="319"/>
                </a:lnTo>
                <a:lnTo>
                  <a:pt x="307" y="322"/>
                </a:lnTo>
                <a:lnTo>
                  <a:pt x="309" y="325"/>
                </a:lnTo>
                <a:lnTo>
                  <a:pt x="310" y="331"/>
                </a:lnTo>
                <a:lnTo>
                  <a:pt x="310" y="351"/>
                </a:lnTo>
                <a:lnTo>
                  <a:pt x="310" y="363"/>
                </a:lnTo>
                <a:lnTo>
                  <a:pt x="307" y="372"/>
                </a:lnTo>
                <a:lnTo>
                  <a:pt x="304" y="380"/>
                </a:lnTo>
                <a:lnTo>
                  <a:pt x="301" y="384"/>
                </a:lnTo>
                <a:lnTo>
                  <a:pt x="294" y="392"/>
                </a:lnTo>
                <a:lnTo>
                  <a:pt x="291" y="393"/>
                </a:lnTo>
                <a:lnTo>
                  <a:pt x="291" y="423"/>
                </a:lnTo>
                <a:lnTo>
                  <a:pt x="261" y="423"/>
                </a:lnTo>
                <a:close/>
              </a:path>
            </a:pathLst>
          </a:custGeom>
          <a:solidFill>
            <a:srgbClr val="B5D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5" name="Freeform 98"/>
          <p:cNvSpPr>
            <a:spLocks/>
          </p:cNvSpPr>
          <p:nvPr/>
        </p:nvSpPr>
        <p:spPr bwMode="auto">
          <a:xfrm>
            <a:off x="2676525" y="1129184"/>
            <a:ext cx="1246188" cy="1428750"/>
          </a:xfrm>
          <a:custGeom>
            <a:avLst/>
            <a:gdLst>
              <a:gd name="T0" fmla="*/ 461963 w 785"/>
              <a:gd name="T1" fmla="*/ 1160463 h 900"/>
              <a:gd name="T2" fmla="*/ 466725 w 785"/>
              <a:gd name="T3" fmla="*/ 806450 h 900"/>
              <a:gd name="T4" fmla="*/ 363538 w 785"/>
              <a:gd name="T5" fmla="*/ 600075 h 900"/>
              <a:gd name="T6" fmla="*/ 98425 w 785"/>
              <a:gd name="T7" fmla="*/ 425450 h 900"/>
              <a:gd name="T8" fmla="*/ 0 w 785"/>
              <a:gd name="T9" fmla="*/ 303213 h 900"/>
              <a:gd name="T10" fmla="*/ 4763 w 785"/>
              <a:gd name="T11" fmla="*/ 268288 h 900"/>
              <a:gd name="T12" fmla="*/ 25400 w 785"/>
              <a:gd name="T13" fmla="*/ 236538 h 900"/>
              <a:gd name="T14" fmla="*/ 47625 w 785"/>
              <a:gd name="T15" fmla="*/ 230188 h 900"/>
              <a:gd name="T16" fmla="*/ 157163 w 785"/>
              <a:gd name="T17" fmla="*/ 212725 h 900"/>
              <a:gd name="T18" fmla="*/ 288925 w 785"/>
              <a:gd name="T19" fmla="*/ 131763 h 900"/>
              <a:gd name="T20" fmla="*/ 346075 w 785"/>
              <a:gd name="T21" fmla="*/ 84138 h 900"/>
              <a:gd name="T22" fmla="*/ 390525 w 785"/>
              <a:gd name="T23" fmla="*/ 61913 h 900"/>
              <a:gd name="T24" fmla="*/ 442913 w 785"/>
              <a:gd name="T25" fmla="*/ 57150 h 900"/>
              <a:gd name="T26" fmla="*/ 528638 w 785"/>
              <a:gd name="T27" fmla="*/ 42863 h 900"/>
              <a:gd name="T28" fmla="*/ 588963 w 785"/>
              <a:gd name="T29" fmla="*/ 71438 h 900"/>
              <a:gd name="T30" fmla="*/ 636588 w 785"/>
              <a:gd name="T31" fmla="*/ 103188 h 900"/>
              <a:gd name="T32" fmla="*/ 690563 w 785"/>
              <a:gd name="T33" fmla="*/ 93663 h 900"/>
              <a:gd name="T34" fmla="*/ 722313 w 785"/>
              <a:gd name="T35" fmla="*/ 71438 h 900"/>
              <a:gd name="T36" fmla="*/ 765175 w 785"/>
              <a:gd name="T37" fmla="*/ 47625 h 900"/>
              <a:gd name="T38" fmla="*/ 855663 w 785"/>
              <a:gd name="T39" fmla="*/ 31750 h 900"/>
              <a:gd name="T40" fmla="*/ 990600 w 785"/>
              <a:gd name="T41" fmla="*/ 4763 h 900"/>
              <a:gd name="T42" fmla="*/ 1062038 w 785"/>
              <a:gd name="T43" fmla="*/ 0 h 900"/>
              <a:gd name="T44" fmla="*/ 1104900 w 785"/>
              <a:gd name="T45" fmla="*/ 7938 h 900"/>
              <a:gd name="T46" fmla="*/ 1117600 w 785"/>
              <a:gd name="T47" fmla="*/ 23813 h 900"/>
              <a:gd name="T48" fmla="*/ 1114425 w 785"/>
              <a:gd name="T49" fmla="*/ 55563 h 900"/>
              <a:gd name="T50" fmla="*/ 1127125 w 785"/>
              <a:gd name="T51" fmla="*/ 100013 h 900"/>
              <a:gd name="T52" fmla="*/ 1193800 w 785"/>
              <a:gd name="T53" fmla="*/ 203200 h 900"/>
              <a:gd name="T54" fmla="*/ 1241425 w 785"/>
              <a:gd name="T55" fmla="*/ 307975 h 900"/>
              <a:gd name="T56" fmla="*/ 1246188 w 785"/>
              <a:gd name="T57" fmla="*/ 354013 h 900"/>
              <a:gd name="T58" fmla="*/ 1233488 w 785"/>
              <a:gd name="T59" fmla="*/ 368300 h 900"/>
              <a:gd name="T60" fmla="*/ 1189038 w 785"/>
              <a:gd name="T61" fmla="*/ 373063 h 900"/>
              <a:gd name="T62" fmla="*/ 1169988 w 785"/>
              <a:gd name="T63" fmla="*/ 409575 h 900"/>
              <a:gd name="T64" fmla="*/ 1165225 w 785"/>
              <a:gd name="T65" fmla="*/ 746125 h 900"/>
              <a:gd name="T66" fmla="*/ 1165225 w 785"/>
              <a:gd name="T67" fmla="*/ 873125 h 900"/>
              <a:gd name="T68" fmla="*/ 1150938 w 785"/>
              <a:gd name="T69" fmla="*/ 942975 h 900"/>
              <a:gd name="T70" fmla="*/ 1128713 w 785"/>
              <a:gd name="T71" fmla="*/ 958850 h 900"/>
              <a:gd name="T72" fmla="*/ 1028700 w 785"/>
              <a:gd name="T73" fmla="*/ 977900 h 900"/>
              <a:gd name="T74" fmla="*/ 977900 w 785"/>
              <a:gd name="T75" fmla="*/ 1006475 h 900"/>
              <a:gd name="T76" fmla="*/ 911225 w 785"/>
              <a:gd name="T77" fmla="*/ 1052513 h 900"/>
              <a:gd name="T78" fmla="*/ 860425 w 785"/>
              <a:gd name="T79" fmla="*/ 1085850 h 900"/>
              <a:gd name="T80" fmla="*/ 836613 w 785"/>
              <a:gd name="T81" fmla="*/ 1128713 h 900"/>
              <a:gd name="T82" fmla="*/ 803275 w 785"/>
              <a:gd name="T83" fmla="*/ 1136650 h 900"/>
              <a:gd name="T84" fmla="*/ 774700 w 785"/>
              <a:gd name="T85" fmla="*/ 1181100 h 900"/>
              <a:gd name="T86" fmla="*/ 736600 w 785"/>
              <a:gd name="T87" fmla="*/ 1260475 h 900"/>
              <a:gd name="T88" fmla="*/ 730250 w 785"/>
              <a:gd name="T89" fmla="*/ 1368425 h 900"/>
              <a:gd name="T90" fmla="*/ 727075 w 785"/>
              <a:gd name="T91" fmla="*/ 1419225 h 900"/>
              <a:gd name="T92" fmla="*/ 685800 w 785"/>
              <a:gd name="T93" fmla="*/ 1425575 h 900"/>
              <a:gd name="T94" fmla="*/ 608013 w 785"/>
              <a:gd name="T95" fmla="*/ 1425575 h 9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85"/>
              <a:gd name="T145" fmla="*/ 0 h 900"/>
              <a:gd name="T146" fmla="*/ 785 w 785"/>
              <a:gd name="T147" fmla="*/ 900 h 9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85" h="900">
                <a:moveTo>
                  <a:pt x="368" y="848"/>
                </a:moveTo>
                <a:lnTo>
                  <a:pt x="328" y="781"/>
                </a:lnTo>
                <a:lnTo>
                  <a:pt x="291" y="731"/>
                </a:lnTo>
                <a:lnTo>
                  <a:pt x="291" y="646"/>
                </a:lnTo>
                <a:lnTo>
                  <a:pt x="294" y="567"/>
                </a:lnTo>
                <a:lnTo>
                  <a:pt x="294" y="508"/>
                </a:lnTo>
                <a:lnTo>
                  <a:pt x="256" y="535"/>
                </a:lnTo>
                <a:lnTo>
                  <a:pt x="256" y="478"/>
                </a:lnTo>
                <a:lnTo>
                  <a:pt x="229" y="378"/>
                </a:lnTo>
                <a:lnTo>
                  <a:pt x="199" y="318"/>
                </a:lnTo>
                <a:lnTo>
                  <a:pt x="126" y="301"/>
                </a:lnTo>
                <a:lnTo>
                  <a:pt x="62" y="268"/>
                </a:lnTo>
                <a:lnTo>
                  <a:pt x="23" y="241"/>
                </a:lnTo>
                <a:lnTo>
                  <a:pt x="62" y="229"/>
                </a:lnTo>
                <a:lnTo>
                  <a:pt x="0" y="191"/>
                </a:lnTo>
                <a:lnTo>
                  <a:pt x="0" y="184"/>
                </a:lnTo>
                <a:lnTo>
                  <a:pt x="1" y="176"/>
                </a:lnTo>
                <a:lnTo>
                  <a:pt x="3" y="169"/>
                </a:lnTo>
                <a:lnTo>
                  <a:pt x="7" y="160"/>
                </a:lnTo>
                <a:lnTo>
                  <a:pt x="12" y="152"/>
                </a:lnTo>
                <a:lnTo>
                  <a:pt x="16" y="149"/>
                </a:lnTo>
                <a:lnTo>
                  <a:pt x="21" y="148"/>
                </a:lnTo>
                <a:lnTo>
                  <a:pt x="26" y="146"/>
                </a:lnTo>
                <a:lnTo>
                  <a:pt x="30" y="145"/>
                </a:lnTo>
                <a:lnTo>
                  <a:pt x="44" y="145"/>
                </a:lnTo>
                <a:lnTo>
                  <a:pt x="62" y="142"/>
                </a:lnTo>
                <a:lnTo>
                  <a:pt x="99" y="134"/>
                </a:lnTo>
                <a:lnTo>
                  <a:pt x="145" y="122"/>
                </a:lnTo>
                <a:lnTo>
                  <a:pt x="166" y="101"/>
                </a:lnTo>
                <a:lnTo>
                  <a:pt x="182" y="83"/>
                </a:lnTo>
                <a:lnTo>
                  <a:pt x="194" y="72"/>
                </a:lnTo>
                <a:lnTo>
                  <a:pt x="205" y="63"/>
                </a:lnTo>
                <a:lnTo>
                  <a:pt x="218" y="53"/>
                </a:lnTo>
                <a:lnTo>
                  <a:pt x="226" y="47"/>
                </a:lnTo>
                <a:lnTo>
                  <a:pt x="235" y="42"/>
                </a:lnTo>
                <a:lnTo>
                  <a:pt x="246" y="39"/>
                </a:lnTo>
                <a:lnTo>
                  <a:pt x="256" y="38"/>
                </a:lnTo>
                <a:lnTo>
                  <a:pt x="267" y="38"/>
                </a:lnTo>
                <a:lnTo>
                  <a:pt x="279" y="36"/>
                </a:lnTo>
                <a:lnTo>
                  <a:pt x="298" y="32"/>
                </a:lnTo>
                <a:lnTo>
                  <a:pt x="316" y="29"/>
                </a:lnTo>
                <a:lnTo>
                  <a:pt x="333" y="27"/>
                </a:lnTo>
                <a:lnTo>
                  <a:pt x="340" y="29"/>
                </a:lnTo>
                <a:lnTo>
                  <a:pt x="350" y="33"/>
                </a:lnTo>
                <a:lnTo>
                  <a:pt x="371" y="45"/>
                </a:lnTo>
                <a:lnTo>
                  <a:pt x="389" y="59"/>
                </a:lnTo>
                <a:lnTo>
                  <a:pt x="396" y="63"/>
                </a:lnTo>
                <a:lnTo>
                  <a:pt x="401" y="65"/>
                </a:lnTo>
                <a:lnTo>
                  <a:pt x="413" y="63"/>
                </a:lnTo>
                <a:lnTo>
                  <a:pt x="428" y="62"/>
                </a:lnTo>
                <a:lnTo>
                  <a:pt x="435" y="59"/>
                </a:lnTo>
                <a:lnTo>
                  <a:pt x="443" y="56"/>
                </a:lnTo>
                <a:lnTo>
                  <a:pt x="450" y="51"/>
                </a:lnTo>
                <a:lnTo>
                  <a:pt x="455" y="45"/>
                </a:lnTo>
                <a:lnTo>
                  <a:pt x="461" y="41"/>
                </a:lnTo>
                <a:lnTo>
                  <a:pt x="470" y="35"/>
                </a:lnTo>
                <a:lnTo>
                  <a:pt x="482" y="30"/>
                </a:lnTo>
                <a:lnTo>
                  <a:pt x="494" y="27"/>
                </a:lnTo>
                <a:lnTo>
                  <a:pt x="520" y="21"/>
                </a:lnTo>
                <a:lnTo>
                  <a:pt x="539" y="20"/>
                </a:lnTo>
                <a:lnTo>
                  <a:pt x="557" y="17"/>
                </a:lnTo>
                <a:lnTo>
                  <a:pt x="582" y="12"/>
                </a:lnTo>
                <a:lnTo>
                  <a:pt x="624" y="3"/>
                </a:lnTo>
                <a:lnTo>
                  <a:pt x="643" y="0"/>
                </a:lnTo>
                <a:lnTo>
                  <a:pt x="655" y="0"/>
                </a:lnTo>
                <a:lnTo>
                  <a:pt x="669" y="0"/>
                </a:lnTo>
                <a:lnTo>
                  <a:pt x="681" y="0"/>
                </a:lnTo>
                <a:lnTo>
                  <a:pt x="692" y="3"/>
                </a:lnTo>
                <a:lnTo>
                  <a:pt x="696" y="5"/>
                </a:lnTo>
                <a:lnTo>
                  <a:pt x="699" y="8"/>
                </a:lnTo>
                <a:lnTo>
                  <a:pt x="702" y="11"/>
                </a:lnTo>
                <a:lnTo>
                  <a:pt x="704" y="15"/>
                </a:lnTo>
                <a:lnTo>
                  <a:pt x="704" y="23"/>
                </a:lnTo>
                <a:lnTo>
                  <a:pt x="704" y="29"/>
                </a:lnTo>
                <a:lnTo>
                  <a:pt x="702" y="35"/>
                </a:lnTo>
                <a:lnTo>
                  <a:pt x="702" y="42"/>
                </a:lnTo>
                <a:lnTo>
                  <a:pt x="704" y="51"/>
                </a:lnTo>
                <a:lnTo>
                  <a:pt x="710" y="63"/>
                </a:lnTo>
                <a:lnTo>
                  <a:pt x="719" y="80"/>
                </a:lnTo>
                <a:lnTo>
                  <a:pt x="734" y="102"/>
                </a:lnTo>
                <a:lnTo>
                  <a:pt x="752" y="128"/>
                </a:lnTo>
                <a:lnTo>
                  <a:pt x="765" y="152"/>
                </a:lnTo>
                <a:lnTo>
                  <a:pt x="776" y="175"/>
                </a:lnTo>
                <a:lnTo>
                  <a:pt x="782" y="194"/>
                </a:lnTo>
                <a:lnTo>
                  <a:pt x="785" y="209"/>
                </a:lnTo>
                <a:lnTo>
                  <a:pt x="785" y="217"/>
                </a:lnTo>
                <a:lnTo>
                  <a:pt x="785" y="223"/>
                </a:lnTo>
                <a:lnTo>
                  <a:pt x="783" y="228"/>
                </a:lnTo>
                <a:lnTo>
                  <a:pt x="780" y="231"/>
                </a:lnTo>
                <a:lnTo>
                  <a:pt x="777" y="232"/>
                </a:lnTo>
                <a:lnTo>
                  <a:pt x="773" y="234"/>
                </a:lnTo>
                <a:lnTo>
                  <a:pt x="755" y="234"/>
                </a:lnTo>
                <a:lnTo>
                  <a:pt x="749" y="235"/>
                </a:lnTo>
                <a:lnTo>
                  <a:pt x="743" y="238"/>
                </a:lnTo>
                <a:lnTo>
                  <a:pt x="740" y="246"/>
                </a:lnTo>
                <a:lnTo>
                  <a:pt x="737" y="258"/>
                </a:lnTo>
                <a:lnTo>
                  <a:pt x="735" y="274"/>
                </a:lnTo>
                <a:lnTo>
                  <a:pt x="734" y="298"/>
                </a:lnTo>
                <a:lnTo>
                  <a:pt x="734" y="470"/>
                </a:lnTo>
                <a:lnTo>
                  <a:pt x="735" y="506"/>
                </a:lnTo>
                <a:lnTo>
                  <a:pt x="735" y="529"/>
                </a:lnTo>
                <a:lnTo>
                  <a:pt x="734" y="550"/>
                </a:lnTo>
                <a:lnTo>
                  <a:pt x="732" y="570"/>
                </a:lnTo>
                <a:lnTo>
                  <a:pt x="728" y="588"/>
                </a:lnTo>
                <a:lnTo>
                  <a:pt x="725" y="594"/>
                </a:lnTo>
                <a:lnTo>
                  <a:pt x="722" y="598"/>
                </a:lnTo>
                <a:lnTo>
                  <a:pt x="717" y="603"/>
                </a:lnTo>
                <a:lnTo>
                  <a:pt x="711" y="604"/>
                </a:lnTo>
                <a:lnTo>
                  <a:pt x="687" y="607"/>
                </a:lnTo>
                <a:lnTo>
                  <a:pt x="660" y="612"/>
                </a:lnTo>
                <a:lnTo>
                  <a:pt x="648" y="616"/>
                </a:lnTo>
                <a:lnTo>
                  <a:pt x="636" y="621"/>
                </a:lnTo>
                <a:lnTo>
                  <a:pt x="625" y="627"/>
                </a:lnTo>
                <a:lnTo>
                  <a:pt x="616" y="634"/>
                </a:lnTo>
                <a:lnTo>
                  <a:pt x="606" y="643"/>
                </a:lnTo>
                <a:lnTo>
                  <a:pt x="595" y="649"/>
                </a:lnTo>
                <a:lnTo>
                  <a:pt x="574" y="663"/>
                </a:lnTo>
                <a:lnTo>
                  <a:pt x="554" y="674"/>
                </a:lnTo>
                <a:lnTo>
                  <a:pt x="547" y="680"/>
                </a:lnTo>
                <a:lnTo>
                  <a:pt x="542" y="684"/>
                </a:lnTo>
                <a:lnTo>
                  <a:pt x="535" y="704"/>
                </a:lnTo>
                <a:lnTo>
                  <a:pt x="532" y="711"/>
                </a:lnTo>
                <a:lnTo>
                  <a:pt x="527" y="711"/>
                </a:lnTo>
                <a:lnTo>
                  <a:pt x="517" y="711"/>
                </a:lnTo>
                <a:lnTo>
                  <a:pt x="511" y="713"/>
                </a:lnTo>
                <a:lnTo>
                  <a:pt x="506" y="716"/>
                </a:lnTo>
                <a:lnTo>
                  <a:pt x="500" y="720"/>
                </a:lnTo>
                <a:lnTo>
                  <a:pt x="497" y="726"/>
                </a:lnTo>
                <a:lnTo>
                  <a:pt x="488" y="744"/>
                </a:lnTo>
                <a:lnTo>
                  <a:pt x="475" y="768"/>
                </a:lnTo>
                <a:lnTo>
                  <a:pt x="469" y="781"/>
                </a:lnTo>
                <a:lnTo>
                  <a:pt x="464" y="794"/>
                </a:lnTo>
                <a:lnTo>
                  <a:pt x="460" y="806"/>
                </a:lnTo>
                <a:lnTo>
                  <a:pt x="460" y="818"/>
                </a:lnTo>
                <a:lnTo>
                  <a:pt x="460" y="862"/>
                </a:lnTo>
                <a:lnTo>
                  <a:pt x="461" y="878"/>
                </a:lnTo>
                <a:lnTo>
                  <a:pt x="460" y="891"/>
                </a:lnTo>
                <a:lnTo>
                  <a:pt x="458" y="894"/>
                </a:lnTo>
                <a:lnTo>
                  <a:pt x="455" y="895"/>
                </a:lnTo>
                <a:lnTo>
                  <a:pt x="446" y="897"/>
                </a:lnTo>
                <a:lnTo>
                  <a:pt x="432" y="898"/>
                </a:lnTo>
                <a:lnTo>
                  <a:pt x="419" y="900"/>
                </a:lnTo>
                <a:lnTo>
                  <a:pt x="393" y="900"/>
                </a:lnTo>
                <a:lnTo>
                  <a:pt x="383" y="898"/>
                </a:lnTo>
                <a:lnTo>
                  <a:pt x="368" y="848"/>
                </a:lnTo>
                <a:close/>
              </a:path>
            </a:pathLst>
          </a:custGeom>
          <a:solidFill>
            <a:srgbClr val="EED7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Freeform 99"/>
          <p:cNvSpPr>
            <a:spLocks/>
          </p:cNvSpPr>
          <p:nvPr/>
        </p:nvSpPr>
        <p:spPr bwMode="auto">
          <a:xfrm>
            <a:off x="631825" y="1965796"/>
            <a:ext cx="2408238" cy="1679575"/>
          </a:xfrm>
          <a:custGeom>
            <a:avLst/>
            <a:gdLst>
              <a:gd name="T0" fmla="*/ 1366838 w 1517"/>
              <a:gd name="T1" fmla="*/ 1555750 h 1058"/>
              <a:gd name="T2" fmla="*/ 1455738 w 1517"/>
              <a:gd name="T3" fmla="*/ 1589088 h 1058"/>
              <a:gd name="T4" fmla="*/ 1506538 w 1517"/>
              <a:gd name="T5" fmla="*/ 1641475 h 1058"/>
              <a:gd name="T6" fmla="*/ 1535113 w 1517"/>
              <a:gd name="T7" fmla="*/ 1655763 h 1058"/>
              <a:gd name="T8" fmla="*/ 1595438 w 1517"/>
              <a:gd name="T9" fmla="*/ 1589088 h 1058"/>
              <a:gd name="T10" fmla="*/ 1727200 w 1517"/>
              <a:gd name="T11" fmla="*/ 1571625 h 1058"/>
              <a:gd name="T12" fmla="*/ 1851025 w 1517"/>
              <a:gd name="T13" fmla="*/ 1677988 h 1058"/>
              <a:gd name="T14" fmla="*/ 1898650 w 1517"/>
              <a:gd name="T15" fmla="*/ 1665288 h 1058"/>
              <a:gd name="T16" fmla="*/ 1965325 w 1517"/>
              <a:gd name="T17" fmla="*/ 1366838 h 1058"/>
              <a:gd name="T18" fmla="*/ 2035175 w 1517"/>
              <a:gd name="T19" fmla="*/ 1316038 h 1058"/>
              <a:gd name="T20" fmla="*/ 2152650 w 1517"/>
              <a:gd name="T21" fmla="*/ 1182688 h 1058"/>
              <a:gd name="T22" fmla="*/ 2243138 w 1517"/>
              <a:gd name="T23" fmla="*/ 1117600 h 1058"/>
              <a:gd name="T24" fmla="*/ 2270125 w 1517"/>
              <a:gd name="T25" fmla="*/ 1050925 h 1058"/>
              <a:gd name="T26" fmla="*/ 2225675 w 1517"/>
              <a:gd name="T27" fmla="*/ 966788 h 1058"/>
              <a:gd name="T28" fmla="*/ 2384425 w 1517"/>
              <a:gd name="T29" fmla="*/ 823913 h 1058"/>
              <a:gd name="T30" fmla="*/ 2343150 w 1517"/>
              <a:gd name="T31" fmla="*/ 693738 h 1058"/>
              <a:gd name="T32" fmla="*/ 2225675 w 1517"/>
              <a:gd name="T33" fmla="*/ 658813 h 1058"/>
              <a:gd name="T34" fmla="*/ 2147888 w 1517"/>
              <a:gd name="T35" fmla="*/ 593725 h 1058"/>
              <a:gd name="T36" fmla="*/ 2054225 w 1517"/>
              <a:gd name="T37" fmla="*/ 498475 h 1058"/>
              <a:gd name="T38" fmla="*/ 1984375 w 1517"/>
              <a:gd name="T39" fmla="*/ 504825 h 1058"/>
              <a:gd name="T40" fmla="*/ 1946275 w 1517"/>
              <a:gd name="T41" fmla="*/ 687388 h 1058"/>
              <a:gd name="T42" fmla="*/ 1789113 w 1517"/>
              <a:gd name="T43" fmla="*/ 785813 h 1058"/>
              <a:gd name="T44" fmla="*/ 1728788 w 1517"/>
              <a:gd name="T45" fmla="*/ 730250 h 1058"/>
              <a:gd name="T46" fmla="*/ 1647825 w 1517"/>
              <a:gd name="T47" fmla="*/ 636588 h 1058"/>
              <a:gd name="T48" fmla="*/ 1635125 w 1517"/>
              <a:gd name="T49" fmla="*/ 603250 h 1058"/>
              <a:gd name="T50" fmla="*/ 1592263 w 1517"/>
              <a:gd name="T51" fmla="*/ 611188 h 1058"/>
              <a:gd name="T52" fmla="*/ 1614488 w 1517"/>
              <a:gd name="T53" fmla="*/ 527050 h 1058"/>
              <a:gd name="T54" fmla="*/ 1633538 w 1517"/>
              <a:gd name="T55" fmla="*/ 457200 h 1058"/>
              <a:gd name="T56" fmla="*/ 1752600 w 1517"/>
              <a:gd name="T57" fmla="*/ 395288 h 1058"/>
              <a:gd name="T58" fmla="*/ 1812925 w 1517"/>
              <a:gd name="T59" fmla="*/ 295275 h 1058"/>
              <a:gd name="T60" fmla="*/ 1884363 w 1517"/>
              <a:gd name="T61" fmla="*/ 158750 h 1058"/>
              <a:gd name="T62" fmla="*/ 1852613 w 1517"/>
              <a:gd name="T63" fmla="*/ 115888 h 1058"/>
              <a:gd name="T64" fmla="*/ 1789113 w 1517"/>
              <a:gd name="T65" fmla="*/ 177800 h 1058"/>
              <a:gd name="T66" fmla="*/ 1727200 w 1517"/>
              <a:gd name="T67" fmla="*/ 193675 h 1058"/>
              <a:gd name="T68" fmla="*/ 1649413 w 1517"/>
              <a:gd name="T69" fmla="*/ 111125 h 1058"/>
              <a:gd name="T70" fmla="*/ 1614488 w 1517"/>
              <a:gd name="T71" fmla="*/ 53975 h 1058"/>
              <a:gd name="T72" fmla="*/ 1558925 w 1517"/>
              <a:gd name="T73" fmla="*/ 0 h 1058"/>
              <a:gd name="T74" fmla="*/ 1562100 w 1517"/>
              <a:gd name="T75" fmla="*/ 112713 h 1058"/>
              <a:gd name="T76" fmla="*/ 1616075 w 1517"/>
              <a:gd name="T77" fmla="*/ 155575 h 1058"/>
              <a:gd name="T78" fmla="*/ 1590675 w 1517"/>
              <a:gd name="T79" fmla="*/ 201613 h 1058"/>
              <a:gd name="T80" fmla="*/ 1362075 w 1517"/>
              <a:gd name="T81" fmla="*/ 193675 h 1058"/>
              <a:gd name="T82" fmla="*/ 1187450 w 1517"/>
              <a:gd name="T83" fmla="*/ 233363 h 1058"/>
              <a:gd name="T84" fmla="*/ 1163638 w 1517"/>
              <a:gd name="T85" fmla="*/ 177800 h 1058"/>
              <a:gd name="T86" fmla="*/ 1101725 w 1517"/>
              <a:gd name="T87" fmla="*/ 122238 h 1058"/>
              <a:gd name="T88" fmla="*/ 1006475 w 1517"/>
              <a:gd name="T89" fmla="*/ 122238 h 1058"/>
              <a:gd name="T90" fmla="*/ 896938 w 1517"/>
              <a:gd name="T91" fmla="*/ 68263 h 1058"/>
              <a:gd name="T92" fmla="*/ 812800 w 1517"/>
              <a:gd name="T93" fmla="*/ 63500 h 1058"/>
              <a:gd name="T94" fmla="*/ 411163 w 1517"/>
              <a:gd name="T95" fmla="*/ 63500 h 1058"/>
              <a:gd name="T96" fmla="*/ 0 w 1517"/>
              <a:gd name="T97" fmla="*/ 188913 h 1058"/>
              <a:gd name="T98" fmla="*/ 119063 w 1517"/>
              <a:gd name="T99" fmla="*/ 450850 h 1058"/>
              <a:gd name="T100" fmla="*/ 153988 w 1517"/>
              <a:gd name="T101" fmla="*/ 687388 h 1058"/>
              <a:gd name="T102" fmla="*/ 406400 w 1517"/>
              <a:gd name="T103" fmla="*/ 588963 h 1058"/>
              <a:gd name="T104" fmla="*/ 774700 w 1517"/>
              <a:gd name="T105" fmla="*/ 735013 h 1058"/>
              <a:gd name="T106" fmla="*/ 963613 w 1517"/>
              <a:gd name="T107" fmla="*/ 1154113 h 1058"/>
              <a:gd name="T108" fmla="*/ 993775 w 1517"/>
              <a:gd name="T109" fmla="*/ 1244600 h 1058"/>
              <a:gd name="T110" fmla="*/ 969963 w 1517"/>
              <a:gd name="T111" fmla="*/ 1338263 h 1058"/>
              <a:gd name="T112" fmla="*/ 1016000 w 1517"/>
              <a:gd name="T113" fmla="*/ 1390650 h 1058"/>
              <a:gd name="T114" fmla="*/ 1063625 w 1517"/>
              <a:gd name="T115" fmla="*/ 1481138 h 1058"/>
              <a:gd name="T116" fmla="*/ 1196975 w 1517"/>
              <a:gd name="T117" fmla="*/ 1533525 h 105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517"/>
              <a:gd name="T178" fmla="*/ 0 h 1058"/>
              <a:gd name="T179" fmla="*/ 1517 w 1517"/>
              <a:gd name="T180" fmla="*/ 1058 h 105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517" h="1058">
                <a:moveTo>
                  <a:pt x="815" y="971"/>
                </a:moveTo>
                <a:lnTo>
                  <a:pt x="815" y="971"/>
                </a:lnTo>
                <a:lnTo>
                  <a:pt x="828" y="971"/>
                </a:lnTo>
                <a:lnTo>
                  <a:pt x="842" y="974"/>
                </a:lnTo>
                <a:lnTo>
                  <a:pt x="854" y="977"/>
                </a:lnTo>
                <a:lnTo>
                  <a:pt x="861" y="980"/>
                </a:lnTo>
                <a:lnTo>
                  <a:pt x="883" y="996"/>
                </a:lnTo>
                <a:lnTo>
                  <a:pt x="893" y="1005"/>
                </a:lnTo>
                <a:lnTo>
                  <a:pt x="898" y="1007"/>
                </a:lnTo>
                <a:lnTo>
                  <a:pt x="902" y="1007"/>
                </a:lnTo>
                <a:lnTo>
                  <a:pt x="913" y="1001"/>
                </a:lnTo>
                <a:lnTo>
                  <a:pt x="917" y="1001"/>
                </a:lnTo>
                <a:lnTo>
                  <a:pt x="919" y="1001"/>
                </a:lnTo>
                <a:lnTo>
                  <a:pt x="920" y="1002"/>
                </a:lnTo>
                <a:lnTo>
                  <a:pt x="934" y="1018"/>
                </a:lnTo>
                <a:lnTo>
                  <a:pt x="947" y="1031"/>
                </a:lnTo>
                <a:lnTo>
                  <a:pt x="949" y="1033"/>
                </a:lnTo>
                <a:lnTo>
                  <a:pt x="949" y="1034"/>
                </a:lnTo>
                <a:lnTo>
                  <a:pt x="949" y="1039"/>
                </a:lnTo>
                <a:lnTo>
                  <a:pt x="950" y="1042"/>
                </a:lnTo>
                <a:lnTo>
                  <a:pt x="953" y="1045"/>
                </a:lnTo>
                <a:lnTo>
                  <a:pt x="958" y="1048"/>
                </a:lnTo>
                <a:lnTo>
                  <a:pt x="967" y="1051"/>
                </a:lnTo>
                <a:lnTo>
                  <a:pt x="967" y="1043"/>
                </a:lnTo>
                <a:lnTo>
                  <a:pt x="968" y="1037"/>
                </a:lnTo>
                <a:lnTo>
                  <a:pt x="970" y="1031"/>
                </a:lnTo>
                <a:lnTo>
                  <a:pt x="974" y="1025"/>
                </a:lnTo>
                <a:lnTo>
                  <a:pt x="982" y="1016"/>
                </a:lnTo>
                <a:lnTo>
                  <a:pt x="993" y="1007"/>
                </a:lnTo>
                <a:lnTo>
                  <a:pt x="1005" y="1001"/>
                </a:lnTo>
                <a:lnTo>
                  <a:pt x="1017" y="996"/>
                </a:lnTo>
                <a:lnTo>
                  <a:pt x="1039" y="992"/>
                </a:lnTo>
                <a:lnTo>
                  <a:pt x="1051" y="989"/>
                </a:lnTo>
                <a:lnTo>
                  <a:pt x="1060" y="987"/>
                </a:lnTo>
                <a:lnTo>
                  <a:pt x="1077" y="989"/>
                </a:lnTo>
                <a:lnTo>
                  <a:pt x="1088" y="990"/>
                </a:lnTo>
                <a:lnTo>
                  <a:pt x="1097" y="992"/>
                </a:lnTo>
                <a:lnTo>
                  <a:pt x="1103" y="992"/>
                </a:lnTo>
                <a:lnTo>
                  <a:pt x="1109" y="995"/>
                </a:lnTo>
                <a:lnTo>
                  <a:pt x="1125" y="1001"/>
                </a:lnTo>
                <a:lnTo>
                  <a:pt x="1146" y="1010"/>
                </a:lnTo>
                <a:lnTo>
                  <a:pt x="1166" y="1057"/>
                </a:lnTo>
                <a:lnTo>
                  <a:pt x="1170" y="1057"/>
                </a:lnTo>
                <a:lnTo>
                  <a:pt x="1181" y="1058"/>
                </a:lnTo>
                <a:lnTo>
                  <a:pt x="1187" y="1058"/>
                </a:lnTo>
                <a:lnTo>
                  <a:pt x="1191" y="1057"/>
                </a:lnTo>
                <a:lnTo>
                  <a:pt x="1194" y="1054"/>
                </a:lnTo>
                <a:lnTo>
                  <a:pt x="1196" y="1049"/>
                </a:lnTo>
                <a:lnTo>
                  <a:pt x="1196" y="968"/>
                </a:lnTo>
                <a:lnTo>
                  <a:pt x="1198" y="953"/>
                </a:lnTo>
                <a:lnTo>
                  <a:pt x="1204" y="935"/>
                </a:lnTo>
                <a:lnTo>
                  <a:pt x="1211" y="915"/>
                </a:lnTo>
                <a:lnTo>
                  <a:pt x="1222" y="894"/>
                </a:lnTo>
                <a:lnTo>
                  <a:pt x="1238" y="861"/>
                </a:lnTo>
                <a:lnTo>
                  <a:pt x="1246" y="846"/>
                </a:lnTo>
                <a:lnTo>
                  <a:pt x="1261" y="835"/>
                </a:lnTo>
                <a:lnTo>
                  <a:pt x="1267" y="831"/>
                </a:lnTo>
                <a:lnTo>
                  <a:pt x="1271" y="829"/>
                </a:lnTo>
                <a:lnTo>
                  <a:pt x="1279" y="828"/>
                </a:lnTo>
                <a:lnTo>
                  <a:pt x="1282" y="829"/>
                </a:lnTo>
                <a:lnTo>
                  <a:pt x="1283" y="831"/>
                </a:lnTo>
                <a:lnTo>
                  <a:pt x="1323" y="823"/>
                </a:lnTo>
                <a:lnTo>
                  <a:pt x="1332" y="799"/>
                </a:lnTo>
                <a:lnTo>
                  <a:pt x="1345" y="766"/>
                </a:lnTo>
                <a:lnTo>
                  <a:pt x="1350" y="755"/>
                </a:lnTo>
                <a:lnTo>
                  <a:pt x="1356" y="745"/>
                </a:lnTo>
                <a:lnTo>
                  <a:pt x="1365" y="731"/>
                </a:lnTo>
                <a:lnTo>
                  <a:pt x="1381" y="718"/>
                </a:lnTo>
                <a:lnTo>
                  <a:pt x="1396" y="709"/>
                </a:lnTo>
                <a:lnTo>
                  <a:pt x="1404" y="706"/>
                </a:lnTo>
                <a:lnTo>
                  <a:pt x="1410" y="704"/>
                </a:lnTo>
                <a:lnTo>
                  <a:pt x="1413" y="704"/>
                </a:lnTo>
                <a:lnTo>
                  <a:pt x="1416" y="703"/>
                </a:lnTo>
                <a:lnTo>
                  <a:pt x="1419" y="698"/>
                </a:lnTo>
                <a:lnTo>
                  <a:pt x="1424" y="691"/>
                </a:lnTo>
                <a:lnTo>
                  <a:pt x="1425" y="683"/>
                </a:lnTo>
                <a:lnTo>
                  <a:pt x="1428" y="669"/>
                </a:lnTo>
                <a:lnTo>
                  <a:pt x="1430" y="662"/>
                </a:lnTo>
                <a:lnTo>
                  <a:pt x="1383" y="662"/>
                </a:lnTo>
                <a:lnTo>
                  <a:pt x="1357" y="654"/>
                </a:lnTo>
                <a:lnTo>
                  <a:pt x="1374" y="635"/>
                </a:lnTo>
                <a:lnTo>
                  <a:pt x="1389" y="620"/>
                </a:lnTo>
                <a:lnTo>
                  <a:pt x="1396" y="614"/>
                </a:lnTo>
                <a:lnTo>
                  <a:pt x="1402" y="609"/>
                </a:lnTo>
                <a:lnTo>
                  <a:pt x="1410" y="606"/>
                </a:lnTo>
                <a:lnTo>
                  <a:pt x="1421" y="605"/>
                </a:lnTo>
                <a:lnTo>
                  <a:pt x="1443" y="602"/>
                </a:lnTo>
                <a:lnTo>
                  <a:pt x="1472" y="602"/>
                </a:lnTo>
                <a:lnTo>
                  <a:pt x="1517" y="562"/>
                </a:lnTo>
                <a:lnTo>
                  <a:pt x="1502" y="519"/>
                </a:lnTo>
                <a:lnTo>
                  <a:pt x="1491" y="484"/>
                </a:lnTo>
                <a:lnTo>
                  <a:pt x="1488" y="469"/>
                </a:lnTo>
                <a:lnTo>
                  <a:pt x="1487" y="460"/>
                </a:lnTo>
                <a:lnTo>
                  <a:pt x="1485" y="455"/>
                </a:lnTo>
                <a:lnTo>
                  <a:pt x="1484" y="451"/>
                </a:lnTo>
                <a:lnTo>
                  <a:pt x="1476" y="437"/>
                </a:lnTo>
                <a:lnTo>
                  <a:pt x="1464" y="424"/>
                </a:lnTo>
                <a:lnTo>
                  <a:pt x="1452" y="409"/>
                </a:lnTo>
                <a:lnTo>
                  <a:pt x="1428" y="383"/>
                </a:lnTo>
                <a:lnTo>
                  <a:pt x="1418" y="371"/>
                </a:lnTo>
                <a:lnTo>
                  <a:pt x="1410" y="418"/>
                </a:lnTo>
                <a:lnTo>
                  <a:pt x="1402" y="415"/>
                </a:lnTo>
                <a:lnTo>
                  <a:pt x="1386" y="409"/>
                </a:lnTo>
                <a:lnTo>
                  <a:pt x="1377" y="404"/>
                </a:lnTo>
                <a:lnTo>
                  <a:pt x="1368" y="398"/>
                </a:lnTo>
                <a:lnTo>
                  <a:pt x="1362" y="391"/>
                </a:lnTo>
                <a:lnTo>
                  <a:pt x="1357" y="383"/>
                </a:lnTo>
                <a:lnTo>
                  <a:pt x="1353" y="374"/>
                </a:lnTo>
                <a:lnTo>
                  <a:pt x="1347" y="364"/>
                </a:lnTo>
                <a:lnTo>
                  <a:pt x="1339" y="354"/>
                </a:lnTo>
                <a:lnTo>
                  <a:pt x="1330" y="344"/>
                </a:lnTo>
                <a:lnTo>
                  <a:pt x="1320" y="333"/>
                </a:lnTo>
                <a:lnTo>
                  <a:pt x="1308" y="323"/>
                </a:lnTo>
                <a:lnTo>
                  <a:pt x="1294" y="314"/>
                </a:lnTo>
                <a:lnTo>
                  <a:pt x="1280" y="306"/>
                </a:lnTo>
                <a:lnTo>
                  <a:pt x="1273" y="305"/>
                </a:lnTo>
                <a:lnTo>
                  <a:pt x="1267" y="305"/>
                </a:lnTo>
                <a:lnTo>
                  <a:pt x="1261" y="308"/>
                </a:lnTo>
                <a:lnTo>
                  <a:pt x="1256" y="312"/>
                </a:lnTo>
                <a:lnTo>
                  <a:pt x="1250" y="318"/>
                </a:lnTo>
                <a:lnTo>
                  <a:pt x="1246" y="324"/>
                </a:lnTo>
                <a:lnTo>
                  <a:pt x="1240" y="341"/>
                </a:lnTo>
                <a:lnTo>
                  <a:pt x="1234" y="359"/>
                </a:lnTo>
                <a:lnTo>
                  <a:pt x="1229" y="376"/>
                </a:lnTo>
                <a:lnTo>
                  <a:pt x="1226" y="391"/>
                </a:lnTo>
                <a:lnTo>
                  <a:pt x="1226" y="433"/>
                </a:lnTo>
                <a:lnTo>
                  <a:pt x="1223" y="505"/>
                </a:lnTo>
                <a:lnTo>
                  <a:pt x="1208" y="555"/>
                </a:lnTo>
                <a:lnTo>
                  <a:pt x="1188" y="559"/>
                </a:lnTo>
                <a:lnTo>
                  <a:pt x="1166" y="513"/>
                </a:lnTo>
                <a:lnTo>
                  <a:pt x="1154" y="508"/>
                </a:lnTo>
                <a:lnTo>
                  <a:pt x="1127" y="495"/>
                </a:lnTo>
                <a:lnTo>
                  <a:pt x="1113" y="486"/>
                </a:lnTo>
                <a:lnTo>
                  <a:pt x="1101" y="478"/>
                </a:lnTo>
                <a:lnTo>
                  <a:pt x="1092" y="471"/>
                </a:lnTo>
                <a:lnTo>
                  <a:pt x="1091" y="466"/>
                </a:lnTo>
                <a:lnTo>
                  <a:pt x="1089" y="463"/>
                </a:lnTo>
                <a:lnTo>
                  <a:pt x="1089" y="460"/>
                </a:lnTo>
                <a:lnTo>
                  <a:pt x="1086" y="457"/>
                </a:lnTo>
                <a:lnTo>
                  <a:pt x="1080" y="449"/>
                </a:lnTo>
                <a:lnTo>
                  <a:pt x="1062" y="431"/>
                </a:lnTo>
                <a:lnTo>
                  <a:pt x="1053" y="421"/>
                </a:lnTo>
                <a:lnTo>
                  <a:pt x="1044" y="412"/>
                </a:lnTo>
                <a:lnTo>
                  <a:pt x="1038" y="401"/>
                </a:lnTo>
                <a:lnTo>
                  <a:pt x="1036" y="395"/>
                </a:lnTo>
                <a:lnTo>
                  <a:pt x="1035" y="391"/>
                </a:lnTo>
                <a:lnTo>
                  <a:pt x="1035" y="386"/>
                </a:lnTo>
                <a:lnTo>
                  <a:pt x="1033" y="383"/>
                </a:lnTo>
                <a:lnTo>
                  <a:pt x="1032" y="382"/>
                </a:lnTo>
                <a:lnTo>
                  <a:pt x="1030" y="380"/>
                </a:lnTo>
                <a:lnTo>
                  <a:pt x="1024" y="380"/>
                </a:lnTo>
                <a:lnTo>
                  <a:pt x="1018" y="382"/>
                </a:lnTo>
                <a:lnTo>
                  <a:pt x="1012" y="385"/>
                </a:lnTo>
                <a:lnTo>
                  <a:pt x="1006" y="386"/>
                </a:lnTo>
                <a:lnTo>
                  <a:pt x="1005" y="385"/>
                </a:lnTo>
                <a:lnTo>
                  <a:pt x="1003" y="385"/>
                </a:lnTo>
                <a:lnTo>
                  <a:pt x="1002" y="382"/>
                </a:lnTo>
                <a:lnTo>
                  <a:pt x="1002" y="379"/>
                </a:lnTo>
                <a:lnTo>
                  <a:pt x="1002" y="371"/>
                </a:lnTo>
                <a:lnTo>
                  <a:pt x="1005" y="364"/>
                </a:lnTo>
                <a:lnTo>
                  <a:pt x="1011" y="347"/>
                </a:lnTo>
                <a:lnTo>
                  <a:pt x="1017" y="332"/>
                </a:lnTo>
                <a:lnTo>
                  <a:pt x="1020" y="324"/>
                </a:lnTo>
                <a:lnTo>
                  <a:pt x="1020" y="318"/>
                </a:lnTo>
                <a:lnTo>
                  <a:pt x="1021" y="306"/>
                </a:lnTo>
                <a:lnTo>
                  <a:pt x="1023" y="300"/>
                </a:lnTo>
                <a:lnTo>
                  <a:pt x="1024" y="294"/>
                </a:lnTo>
                <a:lnTo>
                  <a:pt x="1029" y="288"/>
                </a:lnTo>
                <a:lnTo>
                  <a:pt x="1033" y="282"/>
                </a:lnTo>
                <a:lnTo>
                  <a:pt x="1039" y="276"/>
                </a:lnTo>
                <a:lnTo>
                  <a:pt x="1047" y="272"/>
                </a:lnTo>
                <a:lnTo>
                  <a:pt x="1065" y="264"/>
                </a:lnTo>
                <a:lnTo>
                  <a:pt x="1084" y="257"/>
                </a:lnTo>
                <a:lnTo>
                  <a:pt x="1104" y="249"/>
                </a:lnTo>
                <a:lnTo>
                  <a:pt x="1062" y="214"/>
                </a:lnTo>
                <a:lnTo>
                  <a:pt x="1112" y="207"/>
                </a:lnTo>
                <a:lnTo>
                  <a:pt x="1118" y="205"/>
                </a:lnTo>
                <a:lnTo>
                  <a:pt x="1124" y="201"/>
                </a:lnTo>
                <a:lnTo>
                  <a:pt x="1131" y="195"/>
                </a:lnTo>
                <a:lnTo>
                  <a:pt x="1142" y="186"/>
                </a:lnTo>
                <a:lnTo>
                  <a:pt x="1152" y="172"/>
                </a:lnTo>
                <a:lnTo>
                  <a:pt x="1164" y="154"/>
                </a:lnTo>
                <a:lnTo>
                  <a:pt x="1176" y="130"/>
                </a:lnTo>
                <a:lnTo>
                  <a:pt x="1182" y="119"/>
                </a:lnTo>
                <a:lnTo>
                  <a:pt x="1185" y="109"/>
                </a:lnTo>
                <a:lnTo>
                  <a:pt x="1187" y="100"/>
                </a:lnTo>
                <a:lnTo>
                  <a:pt x="1187" y="92"/>
                </a:lnTo>
                <a:lnTo>
                  <a:pt x="1185" y="86"/>
                </a:lnTo>
                <a:lnTo>
                  <a:pt x="1184" y="82"/>
                </a:lnTo>
                <a:lnTo>
                  <a:pt x="1181" y="79"/>
                </a:lnTo>
                <a:lnTo>
                  <a:pt x="1176" y="76"/>
                </a:lnTo>
                <a:lnTo>
                  <a:pt x="1167" y="73"/>
                </a:lnTo>
                <a:lnTo>
                  <a:pt x="1160" y="73"/>
                </a:lnTo>
                <a:lnTo>
                  <a:pt x="1151" y="73"/>
                </a:lnTo>
                <a:lnTo>
                  <a:pt x="1149" y="77"/>
                </a:lnTo>
                <a:lnTo>
                  <a:pt x="1143" y="89"/>
                </a:lnTo>
                <a:lnTo>
                  <a:pt x="1134" y="104"/>
                </a:lnTo>
                <a:lnTo>
                  <a:pt x="1127" y="112"/>
                </a:lnTo>
                <a:lnTo>
                  <a:pt x="1119" y="119"/>
                </a:lnTo>
                <a:lnTo>
                  <a:pt x="1115" y="122"/>
                </a:lnTo>
                <a:lnTo>
                  <a:pt x="1110" y="124"/>
                </a:lnTo>
                <a:lnTo>
                  <a:pt x="1104" y="125"/>
                </a:lnTo>
                <a:lnTo>
                  <a:pt x="1100" y="125"/>
                </a:lnTo>
                <a:lnTo>
                  <a:pt x="1088" y="122"/>
                </a:lnTo>
                <a:lnTo>
                  <a:pt x="1077" y="119"/>
                </a:lnTo>
                <a:lnTo>
                  <a:pt x="1066" y="113"/>
                </a:lnTo>
                <a:lnTo>
                  <a:pt x="1059" y="109"/>
                </a:lnTo>
                <a:lnTo>
                  <a:pt x="1051" y="104"/>
                </a:lnTo>
                <a:lnTo>
                  <a:pt x="1047" y="94"/>
                </a:lnTo>
                <a:lnTo>
                  <a:pt x="1039" y="70"/>
                </a:lnTo>
                <a:lnTo>
                  <a:pt x="1035" y="56"/>
                </a:lnTo>
                <a:lnTo>
                  <a:pt x="1030" y="46"/>
                </a:lnTo>
                <a:lnTo>
                  <a:pt x="1024" y="38"/>
                </a:lnTo>
                <a:lnTo>
                  <a:pt x="1023" y="37"/>
                </a:lnTo>
                <a:lnTo>
                  <a:pt x="1020" y="35"/>
                </a:lnTo>
                <a:lnTo>
                  <a:pt x="1017" y="34"/>
                </a:lnTo>
                <a:lnTo>
                  <a:pt x="1014" y="29"/>
                </a:lnTo>
                <a:lnTo>
                  <a:pt x="1011" y="25"/>
                </a:lnTo>
                <a:lnTo>
                  <a:pt x="1011" y="18"/>
                </a:lnTo>
                <a:lnTo>
                  <a:pt x="1009" y="6"/>
                </a:lnTo>
                <a:lnTo>
                  <a:pt x="1009" y="0"/>
                </a:lnTo>
                <a:lnTo>
                  <a:pt x="982" y="0"/>
                </a:lnTo>
                <a:lnTo>
                  <a:pt x="970" y="20"/>
                </a:lnTo>
                <a:lnTo>
                  <a:pt x="962" y="43"/>
                </a:lnTo>
                <a:lnTo>
                  <a:pt x="964" y="47"/>
                </a:lnTo>
                <a:lnTo>
                  <a:pt x="971" y="58"/>
                </a:lnTo>
                <a:lnTo>
                  <a:pt x="976" y="65"/>
                </a:lnTo>
                <a:lnTo>
                  <a:pt x="984" y="71"/>
                </a:lnTo>
                <a:lnTo>
                  <a:pt x="993" y="79"/>
                </a:lnTo>
                <a:lnTo>
                  <a:pt x="1005" y="85"/>
                </a:lnTo>
                <a:lnTo>
                  <a:pt x="1011" y="88"/>
                </a:lnTo>
                <a:lnTo>
                  <a:pt x="1015" y="91"/>
                </a:lnTo>
                <a:lnTo>
                  <a:pt x="1017" y="94"/>
                </a:lnTo>
                <a:lnTo>
                  <a:pt x="1018" y="98"/>
                </a:lnTo>
                <a:lnTo>
                  <a:pt x="1020" y="101"/>
                </a:lnTo>
                <a:lnTo>
                  <a:pt x="1018" y="104"/>
                </a:lnTo>
                <a:lnTo>
                  <a:pt x="1015" y="112"/>
                </a:lnTo>
                <a:lnTo>
                  <a:pt x="1011" y="118"/>
                </a:lnTo>
                <a:lnTo>
                  <a:pt x="1006" y="122"/>
                </a:lnTo>
                <a:lnTo>
                  <a:pt x="1002" y="127"/>
                </a:lnTo>
                <a:lnTo>
                  <a:pt x="974" y="127"/>
                </a:lnTo>
                <a:lnTo>
                  <a:pt x="952" y="127"/>
                </a:lnTo>
                <a:lnTo>
                  <a:pt x="922" y="127"/>
                </a:lnTo>
                <a:lnTo>
                  <a:pt x="896" y="125"/>
                </a:lnTo>
                <a:lnTo>
                  <a:pt x="875" y="122"/>
                </a:lnTo>
                <a:lnTo>
                  <a:pt x="858" y="122"/>
                </a:lnTo>
                <a:lnTo>
                  <a:pt x="845" y="124"/>
                </a:lnTo>
                <a:lnTo>
                  <a:pt x="836" y="125"/>
                </a:lnTo>
                <a:lnTo>
                  <a:pt x="833" y="127"/>
                </a:lnTo>
                <a:lnTo>
                  <a:pt x="825" y="147"/>
                </a:lnTo>
                <a:lnTo>
                  <a:pt x="798" y="147"/>
                </a:lnTo>
                <a:lnTo>
                  <a:pt x="748" y="147"/>
                </a:lnTo>
                <a:lnTo>
                  <a:pt x="744" y="145"/>
                </a:lnTo>
                <a:lnTo>
                  <a:pt x="739" y="141"/>
                </a:lnTo>
                <a:lnTo>
                  <a:pt x="736" y="135"/>
                </a:lnTo>
                <a:lnTo>
                  <a:pt x="735" y="128"/>
                </a:lnTo>
                <a:lnTo>
                  <a:pt x="733" y="116"/>
                </a:lnTo>
                <a:lnTo>
                  <a:pt x="733" y="112"/>
                </a:lnTo>
                <a:lnTo>
                  <a:pt x="730" y="107"/>
                </a:lnTo>
                <a:lnTo>
                  <a:pt x="724" y="98"/>
                </a:lnTo>
                <a:lnTo>
                  <a:pt x="718" y="94"/>
                </a:lnTo>
                <a:lnTo>
                  <a:pt x="712" y="88"/>
                </a:lnTo>
                <a:lnTo>
                  <a:pt x="705" y="82"/>
                </a:lnTo>
                <a:lnTo>
                  <a:pt x="694" y="77"/>
                </a:lnTo>
                <a:lnTo>
                  <a:pt x="685" y="74"/>
                </a:lnTo>
                <a:lnTo>
                  <a:pt x="676" y="73"/>
                </a:lnTo>
                <a:lnTo>
                  <a:pt x="667" y="73"/>
                </a:lnTo>
                <a:lnTo>
                  <a:pt x="658" y="73"/>
                </a:lnTo>
                <a:lnTo>
                  <a:pt x="644" y="76"/>
                </a:lnTo>
                <a:lnTo>
                  <a:pt x="634" y="77"/>
                </a:lnTo>
                <a:lnTo>
                  <a:pt x="620" y="74"/>
                </a:lnTo>
                <a:lnTo>
                  <a:pt x="601" y="67"/>
                </a:lnTo>
                <a:lnTo>
                  <a:pt x="590" y="62"/>
                </a:lnTo>
                <a:lnTo>
                  <a:pt x="581" y="56"/>
                </a:lnTo>
                <a:lnTo>
                  <a:pt x="572" y="50"/>
                </a:lnTo>
                <a:lnTo>
                  <a:pt x="565" y="43"/>
                </a:lnTo>
                <a:lnTo>
                  <a:pt x="559" y="37"/>
                </a:lnTo>
                <a:lnTo>
                  <a:pt x="550" y="34"/>
                </a:lnTo>
                <a:lnTo>
                  <a:pt x="541" y="34"/>
                </a:lnTo>
                <a:lnTo>
                  <a:pt x="533" y="34"/>
                </a:lnTo>
                <a:lnTo>
                  <a:pt x="518" y="37"/>
                </a:lnTo>
                <a:lnTo>
                  <a:pt x="512" y="40"/>
                </a:lnTo>
                <a:lnTo>
                  <a:pt x="462" y="85"/>
                </a:lnTo>
                <a:lnTo>
                  <a:pt x="412" y="97"/>
                </a:lnTo>
                <a:lnTo>
                  <a:pt x="381" y="77"/>
                </a:lnTo>
                <a:lnTo>
                  <a:pt x="343" y="55"/>
                </a:lnTo>
                <a:lnTo>
                  <a:pt x="308" y="40"/>
                </a:lnTo>
                <a:lnTo>
                  <a:pt x="259" y="40"/>
                </a:lnTo>
                <a:lnTo>
                  <a:pt x="194" y="35"/>
                </a:lnTo>
                <a:lnTo>
                  <a:pt x="152" y="5"/>
                </a:lnTo>
                <a:lnTo>
                  <a:pt x="90" y="35"/>
                </a:lnTo>
                <a:lnTo>
                  <a:pt x="82" y="80"/>
                </a:lnTo>
                <a:lnTo>
                  <a:pt x="18" y="92"/>
                </a:lnTo>
                <a:lnTo>
                  <a:pt x="0" y="119"/>
                </a:lnTo>
                <a:lnTo>
                  <a:pt x="25" y="154"/>
                </a:lnTo>
                <a:lnTo>
                  <a:pt x="72" y="189"/>
                </a:lnTo>
                <a:lnTo>
                  <a:pt x="18" y="196"/>
                </a:lnTo>
                <a:lnTo>
                  <a:pt x="33" y="241"/>
                </a:lnTo>
                <a:lnTo>
                  <a:pt x="79" y="241"/>
                </a:lnTo>
                <a:lnTo>
                  <a:pt x="75" y="284"/>
                </a:lnTo>
                <a:lnTo>
                  <a:pt x="30" y="329"/>
                </a:lnTo>
                <a:lnTo>
                  <a:pt x="30" y="361"/>
                </a:lnTo>
                <a:lnTo>
                  <a:pt x="64" y="388"/>
                </a:lnTo>
                <a:lnTo>
                  <a:pt x="90" y="403"/>
                </a:lnTo>
                <a:lnTo>
                  <a:pt x="114" y="403"/>
                </a:lnTo>
                <a:lnTo>
                  <a:pt x="97" y="433"/>
                </a:lnTo>
                <a:lnTo>
                  <a:pt x="102" y="471"/>
                </a:lnTo>
                <a:lnTo>
                  <a:pt x="147" y="471"/>
                </a:lnTo>
                <a:lnTo>
                  <a:pt x="167" y="437"/>
                </a:lnTo>
                <a:lnTo>
                  <a:pt x="209" y="391"/>
                </a:lnTo>
                <a:lnTo>
                  <a:pt x="229" y="361"/>
                </a:lnTo>
                <a:lnTo>
                  <a:pt x="256" y="371"/>
                </a:lnTo>
                <a:lnTo>
                  <a:pt x="289" y="368"/>
                </a:lnTo>
                <a:lnTo>
                  <a:pt x="324" y="368"/>
                </a:lnTo>
                <a:lnTo>
                  <a:pt x="346" y="395"/>
                </a:lnTo>
                <a:lnTo>
                  <a:pt x="393" y="395"/>
                </a:lnTo>
                <a:lnTo>
                  <a:pt x="427" y="406"/>
                </a:lnTo>
                <a:lnTo>
                  <a:pt x="488" y="463"/>
                </a:lnTo>
                <a:lnTo>
                  <a:pt x="530" y="520"/>
                </a:lnTo>
                <a:lnTo>
                  <a:pt x="542" y="570"/>
                </a:lnTo>
                <a:lnTo>
                  <a:pt x="592" y="632"/>
                </a:lnTo>
                <a:lnTo>
                  <a:pt x="599" y="674"/>
                </a:lnTo>
                <a:lnTo>
                  <a:pt x="599" y="719"/>
                </a:lnTo>
                <a:lnTo>
                  <a:pt x="607" y="727"/>
                </a:lnTo>
                <a:lnTo>
                  <a:pt x="613" y="734"/>
                </a:lnTo>
                <a:lnTo>
                  <a:pt x="619" y="745"/>
                </a:lnTo>
                <a:lnTo>
                  <a:pt x="625" y="758"/>
                </a:lnTo>
                <a:lnTo>
                  <a:pt x="626" y="766"/>
                </a:lnTo>
                <a:lnTo>
                  <a:pt x="626" y="775"/>
                </a:lnTo>
                <a:lnTo>
                  <a:pt x="626" y="784"/>
                </a:lnTo>
                <a:lnTo>
                  <a:pt x="625" y="793"/>
                </a:lnTo>
                <a:lnTo>
                  <a:pt x="623" y="804"/>
                </a:lnTo>
                <a:lnTo>
                  <a:pt x="619" y="816"/>
                </a:lnTo>
                <a:lnTo>
                  <a:pt x="614" y="826"/>
                </a:lnTo>
                <a:lnTo>
                  <a:pt x="611" y="835"/>
                </a:lnTo>
                <a:lnTo>
                  <a:pt x="611" y="843"/>
                </a:lnTo>
                <a:lnTo>
                  <a:pt x="611" y="849"/>
                </a:lnTo>
                <a:lnTo>
                  <a:pt x="611" y="853"/>
                </a:lnTo>
                <a:lnTo>
                  <a:pt x="614" y="856"/>
                </a:lnTo>
                <a:lnTo>
                  <a:pt x="620" y="862"/>
                </a:lnTo>
                <a:lnTo>
                  <a:pt x="634" y="871"/>
                </a:lnTo>
                <a:lnTo>
                  <a:pt x="640" y="876"/>
                </a:lnTo>
                <a:lnTo>
                  <a:pt x="641" y="880"/>
                </a:lnTo>
                <a:lnTo>
                  <a:pt x="641" y="885"/>
                </a:lnTo>
                <a:lnTo>
                  <a:pt x="643" y="889"/>
                </a:lnTo>
                <a:lnTo>
                  <a:pt x="644" y="895"/>
                </a:lnTo>
                <a:lnTo>
                  <a:pt x="655" y="912"/>
                </a:lnTo>
                <a:lnTo>
                  <a:pt x="670" y="933"/>
                </a:lnTo>
                <a:lnTo>
                  <a:pt x="687" y="956"/>
                </a:lnTo>
                <a:lnTo>
                  <a:pt x="717" y="957"/>
                </a:lnTo>
                <a:lnTo>
                  <a:pt x="727" y="959"/>
                </a:lnTo>
                <a:lnTo>
                  <a:pt x="736" y="960"/>
                </a:lnTo>
                <a:lnTo>
                  <a:pt x="745" y="965"/>
                </a:lnTo>
                <a:lnTo>
                  <a:pt x="754" y="966"/>
                </a:lnTo>
                <a:lnTo>
                  <a:pt x="777" y="969"/>
                </a:lnTo>
                <a:lnTo>
                  <a:pt x="798" y="971"/>
                </a:lnTo>
                <a:lnTo>
                  <a:pt x="815" y="971"/>
                </a:lnTo>
                <a:close/>
              </a:path>
            </a:pathLst>
          </a:custGeom>
          <a:solidFill>
            <a:srgbClr val="057F5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7" name="Freeform 101"/>
          <p:cNvSpPr>
            <a:spLocks/>
          </p:cNvSpPr>
          <p:nvPr/>
        </p:nvSpPr>
        <p:spPr bwMode="auto">
          <a:xfrm>
            <a:off x="1738313" y="3500909"/>
            <a:ext cx="1831975" cy="2195512"/>
          </a:xfrm>
          <a:custGeom>
            <a:avLst/>
            <a:gdLst>
              <a:gd name="T0" fmla="*/ 1766888 w 1154"/>
              <a:gd name="T1" fmla="*/ 839787 h 1383"/>
              <a:gd name="T2" fmla="*/ 1657350 w 1154"/>
              <a:gd name="T3" fmla="*/ 869950 h 1383"/>
              <a:gd name="T4" fmla="*/ 1566863 w 1154"/>
              <a:gd name="T5" fmla="*/ 808037 h 1383"/>
              <a:gd name="T6" fmla="*/ 1470025 w 1154"/>
              <a:gd name="T7" fmla="*/ 779462 h 1383"/>
              <a:gd name="T8" fmla="*/ 1465263 w 1154"/>
              <a:gd name="T9" fmla="*/ 647700 h 1383"/>
              <a:gd name="T10" fmla="*/ 1397000 w 1154"/>
              <a:gd name="T11" fmla="*/ 600075 h 1383"/>
              <a:gd name="T12" fmla="*/ 1300163 w 1154"/>
              <a:gd name="T13" fmla="*/ 538162 h 1383"/>
              <a:gd name="T14" fmla="*/ 1135063 w 1154"/>
              <a:gd name="T15" fmla="*/ 530225 h 1383"/>
              <a:gd name="T16" fmla="*/ 873125 w 1154"/>
              <a:gd name="T17" fmla="*/ 558800 h 1383"/>
              <a:gd name="T18" fmla="*/ 822325 w 1154"/>
              <a:gd name="T19" fmla="*/ 549275 h 1383"/>
              <a:gd name="T20" fmla="*/ 766763 w 1154"/>
              <a:gd name="T21" fmla="*/ 447675 h 1383"/>
              <a:gd name="T22" fmla="*/ 736600 w 1154"/>
              <a:gd name="T23" fmla="*/ 401637 h 1383"/>
              <a:gd name="T24" fmla="*/ 704850 w 1154"/>
              <a:gd name="T25" fmla="*/ 387350 h 1383"/>
              <a:gd name="T26" fmla="*/ 615950 w 1154"/>
              <a:gd name="T27" fmla="*/ 312737 h 1383"/>
              <a:gd name="T28" fmla="*/ 581025 w 1154"/>
              <a:gd name="T29" fmla="*/ 331787 h 1383"/>
              <a:gd name="T30" fmla="*/ 458788 w 1154"/>
              <a:gd name="T31" fmla="*/ 200025 h 1383"/>
              <a:gd name="T32" fmla="*/ 415925 w 1154"/>
              <a:gd name="T33" fmla="*/ 131762 h 1383"/>
              <a:gd name="T34" fmla="*/ 368300 w 1154"/>
              <a:gd name="T35" fmla="*/ 71437 h 1383"/>
              <a:gd name="T36" fmla="*/ 311150 w 1154"/>
              <a:gd name="T37" fmla="*/ 63500 h 1383"/>
              <a:gd name="T38" fmla="*/ 176213 w 1154"/>
              <a:gd name="T39" fmla="*/ 23812 h 1383"/>
              <a:gd name="T40" fmla="*/ 47625 w 1154"/>
              <a:gd name="T41" fmla="*/ 1587 h 1383"/>
              <a:gd name="T42" fmla="*/ 174625 w 1154"/>
              <a:gd name="T43" fmla="*/ 204787 h 1383"/>
              <a:gd name="T44" fmla="*/ 200025 w 1154"/>
              <a:gd name="T45" fmla="*/ 200025 h 1383"/>
              <a:gd name="T46" fmla="*/ 152400 w 1154"/>
              <a:gd name="T47" fmla="*/ 100012 h 1383"/>
              <a:gd name="T48" fmla="*/ 279400 w 1154"/>
              <a:gd name="T49" fmla="*/ 204787 h 1383"/>
              <a:gd name="T50" fmla="*/ 301625 w 1154"/>
              <a:gd name="T51" fmla="*/ 227012 h 1383"/>
              <a:gd name="T52" fmla="*/ 276225 w 1154"/>
              <a:gd name="T53" fmla="*/ 307975 h 1383"/>
              <a:gd name="T54" fmla="*/ 412750 w 1154"/>
              <a:gd name="T55" fmla="*/ 401637 h 1383"/>
              <a:gd name="T56" fmla="*/ 604838 w 1154"/>
              <a:gd name="T57" fmla="*/ 476250 h 1383"/>
              <a:gd name="T58" fmla="*/ 690563 w 1154"/>
              <a:gd name="T59" fmla="*/ 539750 h 1383"/>
              <a:gd name="T60" fmla="*/ 887413 w 1154"/>
              <a:gd name="T61" fmla="*/ 633412 h 1383"/>
              <a:gd name="T62" fmla="*/ 793750 w 1154"/>
              <a:gd name="T63" fmla="*/ 765175 h 1383"/>
              <a:gd name="T64" fmla="*/ 808038 w 1154"/>
              <a:gd name="T65" fmla="*/ 863600 h 1383"/>
              <a:gd name="T66" fmla="*/ 882650 w 1154"/>
              <a:gd name="T67" fmla="*/ 971550 h 1383"/>
              <a:gd name="T68" fmla="*/ 944563 w 1154"/>
              <a:gd name="T69" fmla="*/ 1090612 h 1383"/>
              <a:gd name="T70" fmla="*/ 1020763 w 1154"/>
              <a:gd name="T71" fmla="*/ 1128712 h 1383"/>
              <a:gd name="T72" fmla="*/ 1062038 w 1154"/>
              <a:gd name="T73" fmla="*/ 1260475 h 1383"/>
              <a:gd name="T74" fmla="*/ 1038225 w 1154"/>
              <a:gd name="T75" fmla="*/ 1406525 h 1383"/>
              <a:gd name="T76" fmla="*/ 1042988 w 1154"/>
              <a:gd name="T77" fmla="*/ 1530350 h 1383"/>
              <a:gd name="T78" fmla="*/ 973138 w 1154"/>
              <a:gd name="T79" fmla="*/ 2159000 h 1383"/>
              <a:gd name="T80" fmla="*/ 1019175 w 1154"/>
              <a:gd name="T81" fmla="*/ 2195512 h 1383"/>
              <a:gd name="T82" fmla="*/ 1092200 w 1154"/>
              <a:gd name="T83" fmla="*/ 2125662 h 1383"/>
              <a:gd name="T84" fmla="*/ 1171575 w 1154"/>
              <a:gd name="T85" fmla="*/ 1963737 h 1383"/>
              <a:gd name="T86" fmla="*/ 1203325 w 1154"/>
              <a:gd name="T87" fmla="*/ 1804987 h 1383"/>
              <a:gd name="T88" fmla="*/ 1247775 w 1154"/>
              <a:gd name="T89" fmla="*/ 1736725 h 1383"/>
              <a:gd name="T90" fmla="*/ 1322388 w 1154"/>
              <a:gd name="T91" fmla="*/ 1690687 h 1383"/>
              <a:gd name="T92" fmla="*/ 1408113 w 1154"/>
              <a:gd name="T93" fmla="*/ 1568450 h 1383"/>
              <a:gd name="T94" fmla="*/ 1549400 w 1154"/>
              <a:gd name="T95" fmla="*/ 1427162 h 1383"/>
              <a:gd name="T96" fmla="*/ 1654175 w 1154"/>
              <a:gd name="T97" fmla="*/ 1312862 h 1383"/>
              <a:gd name="T98" fmla="*/ 1685925 w 1154"/>
              <a:gd name="T99" fmla="*/ 1181100 h 1383"/>
              <a:gd name="T100" fmla="*/ 1709738 w 1154"/>
              <a:gd name="T101" fmla="*/ 1147762 h 1383"/>
              <a:gd name="T102" fmla="*/ 1776413 w 1154"/>
              <a:gd name="T103" fmla="*/ 1073150 h 1383"/>
              <a:gd name="T104" fmla="*/ 1831975 w 1154"/>
              <a:gd name="T105" fmla="*/ 927100 h 1383"/>
              <a:gd name="T106" fmla="*/ 1800225 w 1154"/>
              <a:gd name="T107" fmla="*/ 869950 h 138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154"/>
              <a:gd name="T163" fmla="*/ 0 h 1383"/>
              <a:gd name="T164" fmla="*/ 1154 w 1154"/>
              <a:gd name="T165" fmla="*/ 1383 h 138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round/>
            <a:headEnd/>
            <a:tailEnd/>
          </a:ln>
          <a:scene3d>
            <a:camera prst="legacyObliqueBottom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8" name="Freeform 102"/>
          <p:cNvSpPr>
            <a:spLocks/>
          </p:cNvSpPr>
          <p:nvPr/>
        </p:nvSpPr>
        <p:spPr bwMode="auto">
          <a:xfrm>
            <a:off x="1755775" y="3510434"/>
            <a:ext cx="1831975" cy="2195512"/>
          </a:xfrm>
          <a:custGeom>
            <a:avLst/>
            <a:gdLst>
              <a:gd name="T0" fmla="*/ 1766888 w 1154"/>
              <a:gd name="T1" fmla="*/ 839787 h 1383"/>
              <a:gd name="T2" fmla="*/ 1657350 w 1154"/>
              <a:gd name="T3" fmla="*/ 869950 h 1383"/>
              <a:gd name="T4" fmla="*/ 1566863 w 1154"/>
              <a:gd name="T5" fmla="*/ 808037 h 1383"/>
              <a:gd name="T6" fmla="*/ 1470025 w 1154"/>
              <a:gd name="T7" fmla="*/ 779462 h 1383"/>
              <a:gd name="T8" fmla="*/ 1465263 w 1154"/>
              <a:gd name="T9" fmla="*/ 647700 h 1383"/>
              <a:gd name="T10" fmla="*/ 1397000 w 1154"/>
              <a:gd name="T11" fmla="*/ 600075 h 1383"/>
              <a:gd name="T12" fmla="*/ 1300163 w 1154"/>
              <a:gd name="T13" fmla="*/ 538162 h 1383"/>
              <a:gd name="T14" fmla="*/ 1135063 w 1154"/>
              <a:gd name="T15" fmla="*/ 530225 h 1383"/>
              <a:gd name="T16" fmla="*/ 873125 w 1154"/>
              <a:gd name="T17" fmla="*/ 558800 h 1383"/>
              <a:gd name="T18" fmla="*/ 822325 w 1154"/>
              <a:gd name="T19" fmla="*/ 549275 h 1383"/>
              <a:gd name="T20" fmla="*/ 766763 w 1154"/>
              <a:gd name="T21" fmla="*/ 447675 h 1383"/>
              <a:gd name="T22" fmla="*/ 736600 w 1154"/>
              <a:gd name="T23" fmla="*/ 401637 h 1383"/>
              <a:gd name="T24" fmla="*/ 704850 w 1154"/>
              <a:gd name="T25" fmla="*/ 387350 h 1383"/>
              <a:gd name="T26" fmla="*/ 615950 w 1154"/>
              <a:gd name="T27" fmla="*/ 312737 h 1383"/>
              <a:gd name="T28" fmla="*/ 581025 w 1154"/>
              <a:gd name="T29" fmla="*/ 331787 h 1383"/>
              <a:gd name="T30" fmla="*/ 458788 w 1154"/>
              <a:gd name="T31" fmla="*/ 200025 h 1383"/>
              <a:gd name="T32" fmla="*/ 415925 w 1154"/>
              <a:gd name="T33" fmla="*/ 131762 h 1383"/>
              <a:gd name="T34" fmla="*/ 368300 w 1154"/>
              <a:gd name="T35" fmla="*/ 71437 h 1383"/>
              <a:gd name="T36" fmla="*/ 311150 w 1154"/>
              <a:gd name="T37" fmla="*/ 63500 h 1383"/>
              <a:gd name="T38" fmla="*/ 176213 w 1154"/>
              <a:gd name="T39" fmla="*/ 23812 h 1383"/>
              <a:gd name="T40" fmla="*/ 47625 w 1154"/>
              <a:gd name="T41" fmla="*/ 1587 h 1383"/>
              <a:gd name="T42" fmla="*/ 174625 w 1154"/>
              <a:gd name="T43" fmla="*/ 204787 h 1383"/>
              <a:gd name="T44" fmla="*/ 200025 w 1154"/>
              <a:gd name="T45" fmla="*/ 200025 h 1383"/>
              <a:gd name="T46" fmla="*/ 152400 w 1154"/>
              <a:gd name="T47" fmla="*/ 100012 h 1383"/>
              <a:gd name="T48" fmla="*/ 279400 w 1154"/>
              <a:gd name="T49" fmla="*/ 204787 h 1383"/>
              <a:gd name="T50" fmla="*/ 301625 w 1154"/>
              <a:gd name="T51" fmla="*/ 227012 h 1383"/>
              <a:gd name="T52" fmla="*/ 276225 w 1154"/>
              <a:gd name="T53" fmla="*/ 307975 h 1383"/>
              <a:gd name="T54" fmla="*/ 412750 w 1154"/>
              <a:gd name="T55" fmla="*/ 401637 h 1383"/>
              <a:gd name="T56" fmla="*/ 604838 w 1154"/>
              <a:gd name="T57" fmla="*/ 476250 h 1383"/>
              <a:gd name="T58" fmla="*/ 690563 w 1154"/>
              <a:gd name="T59" fmla="*/ 539750 h 1383"/>
              <a:gd name="T60" fmla="*/ 887413 w 1154"/>
              <a:gd name="T61" fmla="*/ 633412 h 1383"/>
              <a:gd name="T62" fmla="*/ 793750 w 1154"/>
              <a:gd name="T63" fmla="*/ 765175 h 1383"/>
              <a:gd name="T64" fmla="*/ 808038 w 1154"/>
              <a:gd name="T65" fmla="*/ 863600 h 1383"/>
              <a:gd name="T66" fmla="*/ 882650 w 1154"/>
              <a:gd name="T67" fmla="*/ 971550 h 1383"/>
              <a:gd name="T68" fmla="*/ 944563 w 1154"/>
              <a:gd name="T69" fmla="*/ 1090612 h 1383"/>
              <a:gd name="T70" fmla="*/ 1020763 w 1154"/>
              <a:gd name="T71" fmla="*/ 1128712 h 1383"/>
              <a:gd name="T72" fmla="*/ 1062038 w 1154"/>
              <a:gd name="T73" fmla="*/ 1260475 h 1383"/>
              <a:gd name="T74" fmla="*/ 1038225 w 1154"/>
              <a:gd name="T75" fmla="*/ 1406525 h 1383"/>
              <a:gd name="T76" fmla="*/ 1042988 w 1154"/>
              <a:gd name="T77" fmla="*/ 1530350 h 1383"/>
              <a:gd name="T78" fmla="*/ 973138 w 1154"/>
              <a:gd name="T79" fmla="*/ 2159000 h 1383"/>
              <a:gd name="T80" fmla="*/ 1019175 w 1154"/>
              <a:gd name="T81" fmla="*/ 2195512 h 1383"/>
              <a:gd name="T82" fmla="*/ 1092200 w 1154"/>
              <a:gd name="T83" fmla="*/ 2125662 h 1383"/>
              <a:gd name="T84" fmla="*/ 1171575 w 1154"/>
              <a:gd name="T85" fmla="*/ 1963737 h 1383"/>
              <a:gd name="T86" fmla="*/ 1203325 w 1154"/>
              <a:gd name="T87" fmla="*/ 1804987 h 1383"/>
              <a:gd name="T88" fmla="*/ 1247775 w 1154"/>
              <a:gd name="T89" fmla="*/ 1736725 h 1383"/>
              <a:gd name="T90" fmla="*/ 1322388 w 1154"/>
              <a:gd name="T91" fmla="*/ 1690687 h 1383"/>
              <a:gd name="T92" fmla="*/ 1408113 w 1154"/>
              <a:gd name="T93" fmla="*/ 1568450 h 1383"/>
              <a:gd name="T94" fmla="*/ 1549400 w 1154"/>
              <a:gd name="T95" fmla="*/ 1427162 h 1383"/>
              <a:gd name="T96" fmla="*/ 1654175 w 1154"/>
              <a:gd name="T97" fmla="*/ 1312862 h 1383"/>
              <a:gd name="T98" fmla="*/ 1685925 w 1154"/>
              <a:gd name="T99" fmla="*/ 1181100 h 1383"/>
              <a:gd name="T100" fmla="*/ 1709738 w 1154"/>
              <a:gd name="T101" fmla="*/ 1147762 h 1383"/>
              <a:gd name="T102" fmla="*/ 1776413 w 1154"/>
              <a:gd name="T103" fmla="*/ 1073150 h 1383"/>
              <a:gd name="T104" fmla="*/ 1831975 w 1154"/>
              <a:gd name="T105" fmla="*/ 927100 h 1383"/>
              <a:gd name="T106" fmla="*/ 1800225 w 1154"/>
              <a:gd name="T107" fmla="*/ 869950 h 138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154"/>
              <a:gd name="T163" fmla="*/ 0 h 1383"/>
              <a:gd name="T164" fmla="*/ 1154 w 1154"/>
              <a:gd name="T165" fmla="*/ 1383 h 138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B5D71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AutoShape 103"/>
          <p:cNvSpPr>
            <a:spLocks noChangeArrowheads="1"/>
          </p:cNvSpPr>
          <p:nvPr/>
        </p:nvSpPr>
        <p:spPr bwMode="auto">
          <a:xfrm>
            <a:off x="646113" y="141334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North America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0" name="AutoShape 104"/>
          <p:cNvSpPr>
            <a:spLocks noChangeArrowheads="1"/>
          </p:cNvSpPr>
          <p:nvPr/>
        </p:nvSpPr>
        <p:spPr bwMode="auto">
          <a:xfrm>
            <a:off x="285750" y="4437534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South America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1" name="Oval 105"/>
          <p:cNvSpPr>
            <a:spLocks noChangeArrowheads="1"/>
          </p:cNvSpPr>
          <p:nvPr/>
        </p:nvSpPr>
        <p:spPr bwMode="auto">
          <a:xfrm>
            <a:off x="1762125" y="2492846"/>
            <a:ext cx="144463" cy="14446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2" name="Oval 106"/>
          <p:cNvSpPr>
            <a:spLocks noChangeArrowheads="1"/>
          </p:cNvSpPr>
          <p:nvPr/>
        </p:nvSpPr>
        <p:spPr bwMode="auto">
          <a:xfrm>
            <a:off x="3130550" y="4508971"/>
            <a:ext cx="144463" cy="14446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153" name="AutoShape 107"/>
          <p:cNvCxnSpPr>
            <a:cxnSpLocks noChangeShapeType="1"/>
            <a:stCxn id="149" idx="2"/>
            <a:endCxn id="151" idx="0"/>
          </p:cNvCxnSpPr>
          <p:nvPr/>
        </p:nvCxnSpPr>
        <p:spPr bwMode="auto">
          <a:xfrm>
            <a:off x="1438275" y="1700684"/>
            <a:ext cx="396875" cy="7826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AutoShape 108"/>
          <p:cNvCxnSpPr>
            <a:cxnSpLocks noChangeShapeType="1"/>
            <a:stCxn id="150" idx="3"/>
            <a:endCxn id="152" idx="2"/>
          </p:cNvCxnSpPr>
          <p:nvPr/>
        </p:nvCxnSpPr>
        <p:spPr bwMode="auto">
          <a:xfrm>
            <a:off x="1870075" y="4581996"/>
            <a:ext cx="12509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5" name="Freeform 110"/>
          <p:cNvSpPr>
            <a:spLocks/>
          </p:cNvSpPr>
          <p:nvPr/>
        </p:nvSpPr>
        <p:spPr bwMode="auto">
          <a:xfrm>
            <a:off x="4073525" y="1470496"/>
            <a:ext cx="4324350" cy="2014538"/>
          </a:xfrm>
          <a:custGeom>
            <a:avLst/>
            <a:gdLst>
              <a:gd name="T0" fmla="*/ 4310063 w 2724"/>
              <a:gd name="T1" fmla="*/ 735013 h 1269"/>
              <a:gd name="T2" fmla="*/ 4214813 w 2724"/>
              <a:gd name="T3" fmla="*/ 681038 h 1269"/>
              <a:gd name="T4" fmla="*/ 3932238 w 2724"/>
              <a:gd name="T5" fmla="*/ 569913 h 1269"/>
              <a:gd name="T6" fmla="*/ 3903663 w 2724"/>
              <a:gd name="T7" fmla="*/ 638175 h 1269"/>
              <a:gd name="T8" fmla="*/ 3700463 w 2724"/>
              <a:gd name="T9" fmla="*/ 585788 h 1269"/>
              <a:gd name="T10" fmla="*/ 3365500 w 2724"/>
              <a:gd name="T11" fmla="*/ 419100 h 1269"/>
              <a:gd name="T12" fmla="*/ 3200400 w 2724"/>
              <a:gd name="T13" fmla="*/ 473075 h 1269"/>
              <a:gd name="T14" fmla="*/ 2995613 w 2724"/>
              <a:gd name="T15" fmla="*/ 296863 h 1269"/>
              <a:gd name="T16" fmla="*/ 2624138 w 2724"/>
              <a:gd name="T17" fmla="*/ 284163 h 1269"/>
              <a:gd name="T18" fmla="*/ 2636838 w 2724"/>
              <a:gd name="T19" fmla="*/ 88900 h 1269"/>
              <a:gd name="T20" fmla="*/ 2039938 w 2724"/>
              <a:gd name="T21" fmla="*/ 339725 h 1269"/>
              <a:gd name="T22" fmla="*/ 2020888 w 2724"/>
              <a:gd name="T23" fmla="*/ 495300 h 1269"/>
              <a:gd name="T24" fmla="*/ 1855788 w 2724"/>
              <a:gd name="T25" fmla="*/ 584200 h 1269"/>
              <a:gd name="T26" fmla="*/ 1817688 w 2724"/>
              <a:gd name="T27" fmla="*/ 731838 h 1269"/>
              <a:gd name="T28" fmla="*/ 1779588 w 2724"/>
              <a:gd name="T29" fmla="*/ 623888 h 1269"/>
              <a:gd name="T30" fmla="*/ 1746250 w 2724"/>
              <a:gd name="T31" fmla="*/ 444500 h 1269"/>
              <a:gd name="T32" fmla="*/ 1646238 w 2724"/>
              <a:gd name="T33" fmla="*/ 612775 h 1269"/>
              <a:gd name="T34" fmla="*/ 1585913 w 2724"/>
              <a:gd name="T35" fmla="*/ 612775 h 1269"/>
              <a:gd name="T36" fmla="*/ 1298575 w 2724"/>
              <a:gd name="T37" fmla="*/ 698500 h 1269"/>
              <a:gd name="T38" fmla="*/ 990600 w 2724"/>
              <a:gd name="T39" fmla="*/ 873125 h 1269"/>
              <a:gd name="T40" fmla="*/ 1044575 w 2724"/>
              <a:gd name="T41" fmla="*/ 811213 h 1269"/>
              <a:gd name="T42" fmla="*/ 1066800 w 2724"/>
              <a:gd name="T43" fmla="*/ 679450 h 1269"/>
              <a:gd name="T44" fmla="*/ 869950 w 2724"/>
              <a:gd name="T45" fmla="*/ 574675 h 1269"/>
              <a:gd name="T46" fmla="*/ 684213 w 2724"/>
              <a:gd name="T47" fmla="*/ 614363 h 1269"/>
              <a:gd name="T48" fmla="*/ 571500 w 2724"/>
              <a:gd name="T49" fmla="*/ 746125 h 1269"/>
              <a:gd name="T50" fmla="*/ 547688 w 2724"/>
              <a:gd name="T51" fmla="*/ 1263650 h 1269"/>
              <a:gd name="T52" fmla="*/ 763588 w 2724"/>
              <a:gd name="T53" fmla="*/ 849313 h 1269"/>
              <a:gd name="T54" fmla="*/ 704850 w 2724"/>
              <a:gd name="T55" fmla="*/ 947738 h 1269"/>
              <a:gd name="T56" fmla="*/ 812800 w 2724"/>
              <a:gd name="T57" fmla="*/ 1095375 h 1269"/>
              <a:gd name="T58" fmla="*/ 438150 w 2724"/>
              <a:gd name="T59" fmla="*/ 1346200 h 1269"/>
              <a:gd name="T60" fmla="*/ 377825 w 2724"/>
              <a:gd name="T61" fmla="*/ 1377950 h 1269"/>
              <a:gd name="T62" fmla="*/ 176213 w 2724"/>
              <a:gd name="T63" fmla="*/ 1674813 h 1269"/>
              <a:gd name="T64" fmla="*/ 0 w 2724"/>
              <a:gd name="T65" fmla="*/ 1816100 h 1269"/>
              <a:gd name="T66" fmla="*/ 334963 w 2724"/>
              <a:gd name="T67" fmla="*/ 1703388 h 1269"/>
              <a:gd name="T68" fmla="*/ 490538 w 2724"/>
              <a:gd name="T69" fmla="*/ 1746250 h 1269"/>
              <a:gd name="T70" fmla="*/ 661988 w 2724"/>
              <a:gd name="T71" fmla="*/ 1827213 h 1269"/>
              <a:gd name="T72" fmla="*/ 741363 w 2724"/>
              <a:gd name="T73" fmla="*/ 1797050 h 1269"/>
              <a:gd name="T74" fmla="*/ 935038 w 2724"/>
              <a:gd name="T75" fmla="*/ 1655763 h 1269"/>
              <a:gd name="T76" fmla="*/ 1085850 w 2724"/>
              <a:gd name="T77" fmla="*/ 1728788 h 1269"/>
              <a:gd name="T78" fmla="*/ 846138 w 2724"/>
              <a:gd name="T79" fmla="*/ 1835150 h 1269"/>
              <a:gd name="T80" fmla="*/ 973138 w 2724"/>
              <a:gd name="T81" fmla="*/ 1920875 h 1269"/>
              <a:gd name="T82" fmla="*/ 982663 w 2724"/>
              <a:gd name="T83" fmla="*/ 1995488 h 1269"/>
              <a:gd name="T84" fmla="*/ 1200150 w 2724"/>
              <a:gd name="T85" fmla="*/ 1928813 h 1269"/>
              <a:gd name="T86" fmla="*/ 1452563 w 2724"/>
              <a:gd name="T87" fmla="*/ 1908175 h 1269"/>
              <a:gd name="T88" fmla="*/ 1603375 w 2724"/>
              <a:gd name="T89" fmla="*/ 1958975 h 1269"/>
              <a:gd name="T90" fmla="*/ 1981200 w 2724"/>
              <a:gd name="T91" fmla="*/ 1744663 h 1269"/>
              <a:gd name="T92" fmla="*/ 2174875 w 2724"/>
              <a:gd name="T93" fmla="*/ 1562100 h 1269"/>
              <a:gd name="T94" fmla="*/ 2387600 w 2724"/>
              <a:gd name="T95" fmla="*/ 1543050 h 1269"/>
              <a:gd name="T96" fmla="*/ 2722563 w 2724"/>
              <a:gd name="T97" fmla="*/ 1574800 h 1269"/>
              <a:gd name="T98" fmla="*/ 2887663 w 2724"/>
              <a:gd name="T99" fmla="*/ 1570038 h 1269"/>
              <a:gd name="T100" fmla="*/ 2963863 w 2724"/>
              <a:gd name="T101" fmla="*/ 1685925 h 1269"/>
              <a:gd name="T102" fmla="*/ 2970213 w 2724"/>
              <a:gd name="T103" fmla="*/ 1854200 h 1269"/>
              <a:gd name="T104" fmla="*/ 3195638 w 2724"/>
              <a:gd name="T105" fmla="*/ 1603375 h 1269"/>
              <a:gd name="T106" fmla="*/ 3233738 w 2724"/>
              <a:gd name="T107" fmla="*/ 1325563 h 1269"/>
              <a:gd name="T108" fmla="*/ 3290888 w 2724"/>
              <a:gd name="T109" fmla="*/ 1109663 h 1269"/>
              <a:gd name="T110" fmla="*/ 3624263 w 2724"/>
              <a:gd name="T111" fmla="*/ 1227138 h 1269"/>
              <a:gd name="T112" fmla="*/ 3756025 w 2724"/>
              <a:gd name="T113" fmla="*/ 1241425 h 1269"/>
              <a:gd name="T114" fmla="*/ 3903663 w 2724"/>
              <a:gd name="T115" fmla="*/ 1050925 h 1269"/>
              <a:gd name="T116" fmla="*/ 4106863 w 2724"/>
              <a:gd name="T117" fmla="*/ 892175 h 1269"/>
              <a:gd name="T118" fmla="*/ 4171950 w 2724"/>
              <a:gd name="T119" fmla="*/ 801688 h 1269"/>
              <a:gd name="T120" fmla="*/ 4262438 w 2724"/>
              <a:gd name="T121" fmla="*/ 846138 h 126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724"/>
              <a:gd name="T184" fmla="*/ 0 h 1269"/>
              <a:gd name="T185" fmla="*/ 2724 w 2724"/>
              <a:gd name="T186" fmla="*/ 1269 h 126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724" h="1269">
                <a:moveTo>
                  <a:pt x="2705" y="500"/>
                </a:moveTo>
                <a:lnTo>
                  <a:pt x="2705" y="500"/>
                </a:lnTo>
                <a:lnTo>
                  <a:pt x="2711" y="494"/>
                </a:lnTo>
                <a:lnTo>
                  <a:pt x="2715" y="488"/>
                </a:lnTo>
                <a:lnTo>
                  <a:pt x="2721" y="481"/>
                </a:lnTo>
                <a:lnTo>
                  <a:pt x="2724" y="475"/>
                </a:lnTo>
                <a:lnTo>
                  <a:pt x="2724" y="472"/>
                </a:lnTo>
                <a:lnTo>
                  <a:pt x="2724" y="469"/>
                </a:lnTo>
                <a:lnTo>
                  <a:pt x="2723" y="466"/>
                </a:lnTo>
                <a:lnTo>
                  <a:pt x="2720" y="464"/>
                </a:lnTo>
                <a:lnTo>
                  <a:pt x="2715" y="463"/>
                </a:lnTo>
                <a:lnTo>
                  <a:pt x="2708" y="463"/>
                </a:lnTo>
                <a:lnTo>
                  <a:pt x="2684" y="461"/>
                </a:lnTo>
                <a:lnTo>
                  <a:pt x="2675" y="460"/>
                </a:lnTo>
                <a:lnTo>
                  <a:pt x="2667" y="458"/>
                </a:lnTo>
                <a:lnTo>
                  <a:pt x="2663" y="455"/>
                </a:lnTo>
                <a:lnTo>
                  <a:pt x="2660" y="451"/>
                </a:lnTo>
                <a:lnTo>
                  <a:pt x="2658" y="446"/>
                </a:lnTo>
                <a:lnTo>
                  <a:pt x="2658" y="440"/>
                </a:lnTo>
                <a:lnTo>
                  <a:pt x="2660" y="436"/>
                </a:lnTo>
                <a:lnTo>
                  <a:pt x="2658" y="434"/>
                </a:lnTo>
                <a:lnTo>
                  <a:pt x="2655" y="429"/>
                </a:lnTo>
                <a:lnTo>
                  <a:pt x="2649" y="428"/>
                </a:lnTo>
                <a:lnTo>
                  <a:pt x="2641" y="428"/>
                </a:lnTo>
                <a:lnTo>
                  <a:pt x="2626" y="429"/>
                </a:lnTo>
                <a:lnTo>
                  <a:pt x="2620" y="431"/>
                </a:lnTo>
                <a:lnTo>
                  <a:pt x="2571" y="366"/>
                </a:lnTo>
                <a:lnTo>
                  <a:pt x="2554" y="363"/>
                </a:lnTo>
                <a:lnTo>
                  <a:pt x="2538" y="360"/>
                </a:lnTo>
                <a:lnTo>
                  <a:pt x="2519" y="357"/>
                </a:lnTo>
                <a:lnTo>
                  <a:pt x="2500" y="356"/>
                </a:lnTo>
                <a:lnTo>
                  <a:pt x="2483" y="357"/>
                </a:lnTo>
                <a:lnTo>
                  <a:pt x="2477" y="359"/>
                </a:lnTo>
                <a:lnTo>
                  <a:pt x="2471" y="362"/>
                </a:lnTo>
                <a:lnTo>
                  <a:pt x="2468" y="365"/>
                </a:lnTo>
                <a:lnTo>
                  <a:pt x="2468" y="371"/>
                </a:lnTo>
                <a:lnTo>
                  <a:pt x="2468" y="380"/>
                </a:lnTo>
                <a:lnTo>
                  <a:pt x="2471" y="387"/>
                </a:lnTo>
                <a:lnTo>
                  <a:pt x="2474" y="392"/>
                </a:lnTo>
                <a:lnTo>
                  <a:pt x="2476" y="395"/>
                </a:lnTo>
                <a:lnTo>
                  <a:pt x="2477" y="396"/>
                </a:lnTo>
                <a:lnTo>
                  <a:pt x="2477" y="398"/>
                </a:lnTo>
                <a:lnTo>
                  <a:pt x="2468" y="401"/>
                </a:lnTo>
                <a:lnTo>
                  <a:pt x="2459" y="402"/>
                </a:lnTo>
                <a:lnTo>
                  <a:pt x="2452" y="401"/>
                </a:lnTo>
                <a:lnTo>
                  <a:pt x="2446" y="398"/>
                </a:lnTo>
                <a:lnTo>
                  <a:pt x="2438" y="395"/>
                </a:lnTo>
                <a:lnTo>
                  <a:pt x="2431" y="390"/>
                </a:lnTo>
                <a:lnTo>
                  <a:pt x="2423" y="386"/>
                </a:lnTo>
                <a:lnTo>
                  <a:pt x="2412" y="383"/>
                </a:lnTo>
                <a:lnTo>
                  <a:pt x="2402" y="381"/>
                </a:lnTo>
                <a:lnTo>
                  <a:pt x="2378" y="381"/>
                </a:lnTo>
                <a:lnTo>
                  <a:pt x="2355" y="380"/>
                </a:lnTo>
                <a:lnTo>
                  <a:pt x="2330" y="378"/>
                </a:lnTo>
                <a:lnTo>
                  <a:pt x="2331" y="369"/>
                </a:lnTo>
                <a:lnTo>
                  <a:pt x="2331" y="351"/>
                </a:lnTo>
                <a:lnTo>
                  <a:pt x="2331" y="342"/>
                </a:lnTo>
                <a:lnTo>
                  <a:pt x="2328" y="333"/>
                </a:lnTo>
                <a:lnTo>
                  <a:pt x="2324" y="327"/>
                </a:lnTo>
                <a:lnTo>
                  <a:pt x="2322" y="326"/>
                </a:lnTo>
                <a:lnTo>
                  <a:pt x="2319" y="324"/>
                </a:lnTo>
                <a:lnTo>
                  <a:pt x="2238" y="324"/>
                </a:lnTo>
                <a:lnTo>
                  <a:pt x="2191" y="322"/>
                </a:lnTo>
                <a:lnTo>
                  <a:pt x="2165" y="321"/>
                </a:lnTo>
                <a:lnTo>
                  <a:pt x="2150" y="282"/>
                </a:lnTo>
                <a:lnTo>
                  <a:pt x="2120" y="264"/>
                </a:lnTo>
                <a:lnTo>
                  <a:pt x="2078" y="252"/>
                </a:lnTo>
                <a:lnTo>
                  <a:pt x="2072" y="250"/>
                </a:lnTo>
                <a:lnTo>
                  <a:pt x="2060" y="247"/>
                </a:lnTo>
                <a:lnTo>
                  <a:pt x="2052" y="246"/>
                </a:lnTo>
                <a:lnTo>
                  <a:pt x="2046" y="247"/>
                </a:lnTo>
                <a:lnTo>
                  <a:pt x="2042" y="250"/>
                </a:lnTo>
                <a:lnTo>
                  <a:pt x="2040" y="253"/>
                </a:lnTo>
                <a:lnTo>
                  <a:pt x="2039" y="256"/>
                </a:lnTo>
                <a:lnTo>
                  <a:pt x="2034" y="279"/>
                </a:lnTo>
                <a:lnTo>
                  <a:pt x="2031" y="286"/>
                </a:lnTo>
                <a:lnTo>
                  <a:pt x="2016" y="298"/>
                </a:lnTo>
                <a:lnTo>
                  <a:pt x="1986" y="298"/>
                </a:lnTo>
                <a:lnTo>
                  <a:pt x="1972" y="297"/>
                </a:lnTo>
                <a:lnTo>
                  <a:pt x="1965" y="295"/>
                </a:lnTo>
                <a:lnTo>
                  <a:pt x="1957" y="294"/>
                </a:lnTo>
                <a:lnTo>
                  <a:pt x="1947" y="298"/>
                </a:lnTo>
                <a:lnTo>
                  <a:pt x="1933" y="303"/>
                </a:lnTo>
                <a:lnTo>
                  <a:pt x="1921" y="304"/>
                </a:lnTo>
                <a:lnTo>
                  <a:pt x="1909" y="306"/>
                </a:lnTo>
                <a:lnTo>
                  <a:pt x="1897" y="264"/>
                </a:lnTo>
                <a:lnTo>
                  <a:pt x="1879" y="217"/>
                </a:lnTo>
                <a:lnTo>
                  <a:pt x="1887" y="187"/>
                </a:lnTo>
                <a:lnTo>
                  <a:pt x="1810" y="187"/>
                </a:lnTo>
                <a:lnTo>
                  <a:pt x="1802" y="209"/>
                </a:lnTo>
                <a:lnTo>
                  <a:pt x="1810" y="229"/>
                </a:lnTo>
                <a:lnTo>
                  <a:pt x="1810" y="249"/>
                </a:lnTo>
                <a:lnTo>
                  <a:pt x="1781" y="235"/>
                </a:lnTo>
                <a:lnTo>
                  <a:pt x="1740" y="217"/>
                </a:lnTo>
                <a:lnTo>
                  <a:pt x="1724" y="211"/>
                </a:lnTo>
                <a:lnTo>
                  <a:pt x="1701" y="203"/>
                </a:lnTo>
                <a:lnTo>
                  <a:pt x="1673" y="194"/>
                </a:lnTo>
                <a:lnTo>
                  <a:pt x="1673" y="175"/>
                </a:lnTo>
                <a:lnTo>
                  <a:pt x="1653" y="179"/>
                </a:lnTo>
                <a:lnTo>
                  <a:pt x="1611" y="209"/>
                </a:lnTo>
                <a:lnTo>
                  <a:pt x="1645" y="152"/>
                </a:lnTo>
                <a:lnTo>
                  <a:pt x="1673" y="115"/>
                </a:lnTo>
                <a:lnTo>
                  <a:pt x="1674" y="107"/>
                </a:lnTo>
                <a:lnTo>
                  <a:pt x="1676" y="89"/>
                </a:lnTo>
                <a:lnTo>
                  <a:pt x="1677" y="80"/>
                </a:lnTo>
                <a:lnTo>
                  <a:pt x="1677" y="71"/>
                </a:lnTo>
                <a:lnTo>
                  <a:pt x="1676" y="63"/>
                </a:lnTo>
                <a:lnTo>
                  <a:pt x="1674" y="62"/>
                </a:lnTo>
                <a:lnTo>
                  <a:pt x="1673" y="60"/>
                </a:lnTo>
                <a:lnTo>
                  <a:pt x="1661" y="56"/>
                </a:lnTo>
                <a:lnTo>
                  <a:pt x="1648" y="48"/>
                </a:lnTo>
                <a:lnTo>
                  <a:pt x="1633" y="38"/>
                </a:lnTo>
                <a:lnTo>
                  <a:pt x="1596" y="60"/>
                </a:lnTo>
                <a:lnTo>
                  <a:pt x="1576" y="23"/>
                </a:lnTo>
                <a:lnTo>
                  <a:pt x="1576" y="0"/>
                </a:lnTo>
                <a:lnTo>
                  <a:pt x="1534" y="0"/>
                </a:lnTo>
                <a:lnTo>
                  <a:pt x="1514" y="45"/>
                </a:lnTo>
                <a:lnTo>
                  <a:pt x="1484" y="92"/>
                </a:lnTo>
                <a:lnTo>
                  <a:pt x="1377" y="83"/>
                </a:lnTo>
                <a:lnTo>
                  <a:pt x="1290" y="172"/>
                </a:lnTo>
                <a:lnTo>
                  <a:pt x="1285" y="214"/>
                </a:lnTo>
                <a:lnTo>
                  <a:pt x="1236" y="217"/>
                </a:lnTo>
                <a:lnTo>
                  <a:pt x="1234" y="223"/>
                </a:lnTo>
                <a:lnTo>
                  <a:pt x="1233" y="237"/>
                </a:lnTo>
                <a:lnTo>
                  <a:pt x="1231" y="246"/>
                </a:lnTo>
                <a:lnTo>
                  <a:pt x="1233" y="255"/>
                </a:lnTo>
                <a:lnTo>
                  <a:pt x="1236" y="264"/>
                </a:lnTo>
                <a:lnTo>
                  <a:pt x="1240" y="271"/>
                </a:lnTo>
                <a:lnTo>
                  <a:pt x="1252" y="285"/>
                </a:lnTo>
                <a:lnTo>
                  <a:pt x="1263" y="295"/>
                </a:lnTo>
                <a:lnTo>
                  <a:pt x="1270" y="306"/>
                </a:lnTo>
                <a:lnTo>
                  <a:pt x="1273" y="312"/>
                </a:lnTo>
                <a:lnTo>
                  <a:pt x="1275" y="316"/>
                </a:lnTo>
                <a:lnTo>
                  <a:pt x="1273" y="319"/>
                </a:lnTo>
                <a:lnTo>
                  <a:pt x="1272" y="319"/>
                </a:lnTo>
                <a:lnTo>
                  <a:pt x="1264" y="318"/>
                </a:lnTo>
                <a:lnTo>
                  <a:pt x="1254" y="313"/>
                </a:lnTo>
                <a:lnTo>
                  <a:pt x="1242" y="307"/>
                </a:lnTo>
                <a:lnTo>
                  <a:pt x="1219" y="294"/>
                </a:lnTo>
                <a:lnTo>
                  <a:pt x="1208" y="286"/>
                </a:lnTo>
                <a:lnTo>
                  <a:pt x="1171" y="279"/>
                </a:lnTo>
                <a:lnTo>
                  <a:pt x="1171" y="363"/>
                </a:lnTo>
                <a:lnTo>
                  <a:pt x="1169" y="368"/>
                </a:lnTo>
                <a:lnTo>
                  <a:pt x="1168" y="372"/>
                </a:lnTo>
                <a:lnTo>
                  <a:pt x="1165" y="378"/>
                </a:lnTo>
                <a:lnTo>
                  <a:pt x="1163" y="384"/>
                </a:lnTo>
                <a:lnTo>
                  <a:pt x="1165" y="390"/>
                </a:lnTo>
                <a:lnTo>
                  <a:pt x="1169" y="396"/>
                </a:lnTo>
                <a:lnTo>
                  <a:pt x="1178" y="402"/>
                </a:lnTo>
                <a:lnTo>
                  <a:pt x="1193" y="408"/>
                </a:lnTo>
                <a:lnTo>
                  <a:pt x="1186" y="431"/>
                </a:lnTo>
                <a:lnTo>
                  <a:pt x="1166" y="443"/>
                </a:lnTo>
                <a:lnTo>
                  <a:pt x="1160" y="448"/>
                </a:lnTo>
                <a:lnTo>
                  <a:pt x="1145" y="461"/>
                </a:lnTo>
                <a:lnTo>
                  <a:pt x="1138" y="470"/>
                </a:lnTo>
                <a:lnTo>
                  <a:pt x="1130" y="479"/>
                </a:lnTo>
                <a:lnTo>
                  <a:pt x="1124" y="488"/>
                </a:lnTo>
                <a:lnTo>
                  <a:pt x="1121" y="497"/>
                </a:lnTo>
                <a:lnTo>
                  <a:pt x="1124" y="482"/>
                </a:lnTo>
                <a:lnTo>
                  <a:pt x="1127" y="451"/>
                </a:lnTo>
                <a:lnTo>
                  <a:pt x="1129" y="432"/>
                </a:lnTo>
                <a:lnTo>
                  <a:pt x="1127" y="414"/>
                </a:lnTo>
                <a:lnTo>
                  <a:pt x="1126" y="407"/>
                </a:lnTo>
                <a:lnTo>
                  <a:pt x="1124" y="399"/>
                </a:lnTo>
                <a:lnTo>
                  <a:pt x="1121" y="393"/>
                </a:lnTo>
                <a:lnTo>
                  <a:pt x="1117" y="390"/>
                </a:lnTo>
                <a:lnTo>
                  <a:pt x="1110" y="383"/>
                </a:lnTo>
                <a:lnTo>
                  <a:pt x="1110" y="380"/>
                </a:lnTo>
                <a:lnTo>
                  <a:pt x="1109" y="377"/>
                </a:lnTo>
                <a:lnTo>
                  <a:pt x="1110" y="371"/>
                </a:lnTo>
                <a:lnTo>
                  <a:pt x="1115" y="365"/>
                </a:lnTo>
                <a:lnTo>
                  <a:pt x="1120" y="362"/>
                </a:lnTo>
                <a:lnTo>
                  <a:pt x="1124" y="357"/>
                </a:lnTo>
                <a:lnTo>
                  <a:pt x="1129" y="356"/>
                </a:lnTo>
                <a:lnTo>
                  <a:pt x="1114" y="274"/>
                </a:lnTo>
                <a:lnTo>
                  <a:pt x="1100" y="280"/>
                </a:lnTo>
                <a:lnTo>
                  <a:pt x="1086" y="286"/>
                </a:lnTo>
                <a:lnTo>
                  <a:pt x="1070" y="295"/>
                </a:lnTo>
                <a:lnTo>
                  <a:pt x="1055" y="307"/>
                </a:lnTo>
                <a:lnTo>
                  <a:pt x="1047" y="315"/>
                </a:lnTo>
                <a:lnTo>
                  <a:pt x="1041" y="324"/>
                </a:lnTo>
                <a:lnTo>
                  <a:pt x="1035" y="332"/>
                </a:lnTo>
                <a:lnTo>
                  <a:pt x="1032" y="342"/>
                </a:lnTo>
                <a:lnTo>
                  <a:pt x="1029" y="351"/>
                </a:lnTo>
                <a:lnTo>
                  <a:pt x="1029" y="363"/>
                </a:lnTo>
                <a:lnTo>
                  <a:pt x="1032" y="369"/>
                </a:lnTo>
                <a:lnTo>
                  <a:pt x="1037" y="386"/>
                </a:lnTo>
                <a:lnTo>
                  <a:pt x="1038" y="396"/>
                </a:lnTo>
                <a:lnTo>
                  <a:pt x="1040" y="408"/>
                </a:lnTo>
                <a:lnTo>
                  <a:pt x="1038" y="420"/>
                </a:lnTo>
                <a:lnTo>
                  <a:pt x="1037" y="431"/>
                </a:lnTo>
                <a:lnTo>
                  <a:pt x="1034" y="423"/>
                </a:lnTo>
                <a:lnTo>
                  <a:pt x="1025" y="405"/>
                </a:lnTo>
                <a:lnTo>
                  <a:pt x="1019" y="396"/>
                </a:lnTo>
                <a:lnTo>
                  <a:pt x="1013" y="390"/>
                </a:lnTo>
                <a:lnTo>
                  <a:pt x="1007" y="386"/>
                </a:lnTo>
                <a:lnTo>
                  <a:pt x="1002" y="386"/>
                </a:lnTo>
                <a:lnTo>
                  <a:pt x="999" y="386"/>
                </a:lnTo>
                <a:lnTo>
                  <a:pt x="991" y="389"/>
                </a:lnTo>
                <a:lnTo>
                  <a:pt x="985" y="395"/>
                </a:lnTo>
                <a:lnTo>
                  <a:pt x="976" y="405"/>
                </a:lnTo>
                <a:lnTo>
                  <a:pt x="970" y="416"/>
                </a:lnTo>
                <a:lnTo>
                  <a:pt x="967" y="420"/>
                </a:lnTo>
                <a:lnTo>
                  <a:pt x="927" y="413"/>
                </a:lnTo>
                <a:lnTo>
                  <a:pt x="900" y="405"/>
                </a:lnTo>
                <a:lnTo>
                  <a:pt x="900" y="436"/>
                </a:lnTo>
                <a:lnTo>
                  <a:pt x="877" y="440"/>
                </a:lnTo>
                <a:lnTo>
                  <a:pt x="857" y="440"/>
                </a:lnTo>
                <a:lnTo>
                  <a:pt x="818" y="440"/>
                </a:lnTo>
                <a:lnTo>
                  <a:pt x="818" y="478"/>
                </a:lnTo>
                <a:lnTo>
                  <a:pt x="777" y="463"/>
                </a:lnTo>
                <a:lnTo>
                  <a:pt x="765" y="436"/>
                </a:lnTo>
                <a:lnTo>
                  <a:pt x="753" y="451"/>
                </a:lnTo>
                <a:lnTo>
                  <a:pt x="750" y="490"/>
                </a:lnTo>
                <a:lnTo>
                  <a:pt x="750" y="515"/>
                </a:lnTo>
                <a:lnTo>
                  <a:pt x="731" y="520"/>
                </a:lnTo>
                <a:lnTo>
                  <a:pt x="704" y="527"/>
                </a:lnTo>
                <a:lnTo>
                  <a:pt x="693" y="542"/>
                </a:lnTo>
                <a:lnTo>
                  <a:pt x="646" y="573"/>
                </a:lnTo>
                <a:lnTo>
                  <a:pt x="624" y="550"/>
                </a:lnTo>
                <a:lnTo>
                  <a:pt x="624" y="508"/>
                </a:lnTo>
                <a:lnTo>
                  <a:pt x="597" y="490"/>
                </a:lnTo>
                <a:lnTo>
                  <a:pt x="600" y="488"/>
                </a:lnTo>
                <a:lnTo>
                  <a:pt x="606" y="485"/>
                </a:lnTo>
                <a:lnTo>
                  <a:pt x="610" y="485"/>
                </a:lnTo>
                <a:lnTo>
                  <a:pt x="615" y="485"/>
                </a:lnTo>
                <a:lnTo>
                  <a:pt x="621" y="488"/>
                </a:lnTo>
                <a:lnTo>
                  <a:pt x="628" y="493"/>
                </a:lnTo>
                <a:lnTo>
                  <a:pt x="636" y="499"/>
                </a:lnTo>
                <a:lnTo>
                  <a:pt x="648" y="506"/>
                </a:lnTo>
                <a:lnTo>
                  <a:pt x="658" y="511"/>
                </a:lnTo>
                <a:lnTo>
                  <a:pt x="664" y="512"/>
                </a:lnTo>
                <a:lnTo>
                  <a:pt x="669" y="511"/>
                </a:lnTo>
                <a:lnTo>
                  <a:pt x="675" y="509"/>
                </a:lnTo>
                <a:lnTo>
                  <a:pt x="678" y="506"/>
                </a:lnTo>
                <a:lnTo>
                  <a:pt x="681" y="502"/>
                </a:lnTo>
                <a:lnTo>
                  <a:pt x="684" y="493"/>
                </a:lnTo>
                <a:lnTo>
                  <a:pt x="684" y="484"/>
                </a:lnTo>
                <a:lnTo>
                  <a:pt x="684" y="470"/>
                </a:lnTo>
                <a:lnTo>
                  <a:pt x="681" y="455"/>
                </a:lnTo>
                <a:lnTo>
                  <a:pt x="678" y="436"/>
                </a:lnTo>
                <a:lnTo>
                  <a:pt x="672" y="428"/>
                </a:lnTo>
                <a:lnTo>
                  <a:pt x="663" y="420"/>
                </a:lnTo>
                <a:lnTo>
                  <a:pt x="652" y="413"/>
                </a:lnTo>
                <a:lnTo>
                  <a:pt x="637" y="404"/>
                </a:lnTo>
                <a:lnTo>
                  <a:pt x="618" y="396"/>
                </a:lnTo>
                <a:lnTo>
                  <a:pt x="607" y="393"/>
                </a:lnTo>
                <a:lnTo>
                  <a:pt x="594" y="392"/>
                </a:lnTo>
                <a:lnTo>
                  <a:pt x="582" y="390"/>
                </a:lnTo>
                <a:lnTo>
                  <a:pt x="567" y="390"/>
                </a:lnTo>
                <a:lnTo>
                  <a:pt x="562" y="380"/>
                </a:lnTo>
                <a:lnTo>
                  <a:pt x="556" y="372"/>
                </a:lnTo>
                <a:lnTo>
                  <a:pt x="548" y="362"/>
                </a:lnTo>
                <a:lnTo>
                  <a:pt x="539" y="354"/>
                </a:lnTo>
                <a:lnTo>
                  <a:pt x="535" y="350"/>
                </a:lnTo>
                <a:lnTo>
                  <a:pt x="529" y="348"/>
                </a:lnTo>
                <a:lnTo>
                  <a:pt x="524" y="347"/>
                </a:lnTo>
                <a:lnTo>
                  <a:pt x="518" y="347"/>
                </a:lnTo>
                <a:lnTo>
                  <a:pt x="512" y="348"/>
                </a:lnTo>
                <a:lnTo>
                  <a:pt x="505" y="351"/>
                </a:lnTo>
                <a:lnTo>
                  <a:pt x="491" y="360"/>
                </a:lnTo>
                <a:lnTo>
                  <a:pt x="476" y="368"/>
                </a:lnTo>
                <a:lnTo>
                  <a:pt x="444" y="381"/>
                </a:lnTo>
                <a:lnTo>
                  <a:pt x="431" y="387"/>
                </a:lnTo>
                <a:lnTo>
                  <a:pt x="420" y="393"/>
                </a:lnTo>
                <a:lnTo>
                  <a:pt x="413" y="399"/>
                </a:lnTo>
                <a:lnTo>
                  <a:pt x="410" y="402"/>
                </a:lnTo>
                <a:lnTo>
                  <a:pt x="410" y="405"/>
                </a:lnTo>
                <a:lnTo>
                  <a:pt x="408" y="410"/>
                </a:lnTo>
                <a:lnTo>
                  <a:pt x="404" y="416"/>
                </a:lnTo>
                <a:lnTo>
                  <a:pt x="398" y="420"/>
                </a:lnTo>
                <a:lnTo>
                  <a:pt x="390" y="423"/>
                </a:lnTo>
                <a:lnTo>
                  <a:pt x="377" y="429"/>
                </a:lnTo>
                <a:lnTo>
                  <a:pt x="371" y="431"/>
                </a:lnTo>
                <a:lnTo>
                  <a:pt x="360" y="470"/>
                </a:lnTo>
                <a:lnTo>
                  <a:pt x="325" y="497"/>
                </a:lnTo>
                <a:lnTo>
                  <a:pt x="271" y="558"/>
                </a:lnTo>
                <a:lnTo>
                  <a:pt x="238" y="622"/>
                </a:lnTo>
                <a:lnTo>
                  <a:pt x="211" y="639"/>
                </a:lnTo>
                <a:lnTo>
                  <a:pt x="203" y="692"/>
                </a:lnTo>
                <a:lnTo>
                  <a:pt x="211" y="726"/>
                </a:lnTo>
                <a:lnTo>
                  <a:pt x="256" y="741"/>
                </a:lnTo>
                <a:lnTo>
                  <a:pt x="291" y="738"/>
                </a:lnTo>
                <a:lnTo>
                  <a:pt x="298" y="769"/>
                </a:lnTo>
                <a:lnTo>
                  <a:pt x="298" y="799"/>
                </a:lnTo>
                <a:lnTo>
                  <a:pt x="345" y="796"/>
                </a:lnTo>
                <a:lnTo>
                  <a:pt x="356" y="756"/>
                </a:lnTo>
                <a:lnTo>
                  <a:pt x="380" y="707"/>
                </a:lnTo>
                <a:lnTo>
                  <a:pt x="375" y="657"/>
                </a:lnTo>
                <a:lnTo>
                  <a:pt x="398" y="615"/>
                </a:lnTo>
                <a:lnTo>
                  <a:pt x="429" y="573"/>
                </a:lnTo>
                <a:lnTo>
                  <a:pt x="455" y="542"/>
                </a:lnTo>
                <a:lnTo>
                  <a:pt x="461" y="539"/>
                </a:lnTo>
                <a:lnTo>
                  <a:pt x="467" y="536"/>
                </a:lnTo>
                <a:lnTo>
                  <a:pt x="473" y="533"/>
                </a:lnTo>
                <a:lnTo>
                  <a:pt x="479" y="533"/>
                </a:lnTo>
                <a:lnTo>
                  <a:pt x="481" y="535"/>
                </a:lnTo>
                <a:lnTo>
                  <a:pt x="484" y="536"/>
                </a:lnTo>
                <a:lnTo>
                  <a:pt x="484" y="539"/>
                </a:lnTo>
                <a:lnTo>
                  <a:pt x="485" y="542"/>
                </a:lnTo>
                <a:lnTo>
                  <a:pt x="482" y="555"/>
                </a:lnTo>
                <a:lnTo>
                  <a:pt x="478" y="567"/>
                </a:lnTo>
                <a:lnTo>
                  <a:pt x="472" y="577"/>
                </a:lnTo>
                <a:lnTo>
                  <a:pt x="466" y="585"/>
                </a:lnTo>
                <a:lnTo>
                  <a:pt x="460" y="589"/>
                </a:lnTo>
                <a:lnTo>
                  <a:pt x="454" y="592"/>
                </a:lnTo>
                <a:lnTo>
                  <a:pt x="449" y="595"/>
                </a:lnTo>
                <a:lnTo>
                  <a:pt x="444" y="597"/>
                </a:lnTo>
                <a:lnTo>
                  <a:pt x="429" y="642"/>
                </a:lnTo>
                <a:lnTo>
                  <a:pt x="429" y="648"/>
                </a:lnTo>
                <a:lnTo>
                  <a:pt x="431" y="654"/>
                </a:lnTo>
                <a:lnTo>
                  <a:pt x="434" y="662"/>
                </a:lnTo>
                <a:lnTo>
                  <a:pt x="440" y="669"/>
                </a:lnTo>
                <a:lnTo>
                  <a:pt x="447" y="677"/>
                </a:lnTo>
                <a:lnTo>
                  <a:pt x="461" y="681"/>
                </a:lnTo>
                <a:lnTo>
                  <a:pt x="469" y="683"/>
                </a:lnTo>
                <a:lnTo>
                  <a:pt x="479" y="684"/>
                </a:lnTo>
                <a:lnTo>
                  <a:pt x="497" y="686"/>
                </a:lnTo>
                <a:lnTo>
                  <a:pt x="512" y="690"/>
                </a:lnTo>
                <a:lnTo>
                  <a:pt x="526" y="695"/>
                </a:lnTo>
                <a:lnTo>
                  <a:pt x="536" y="699"/>
                </a:lnTo>
                <a:lnTo>
                  <a:pt x="550" y="707"/>
                </a:lnTo>
                <a:lnTo>
                  <a:pt x="554" y="711"/>
                </a:lnTo>
                <a:lnTo>
                  <a:pt x="517" y="722"/>
                </a:lnTo>
                <a:lnTo>
                  <a:pt x="475" y="719"/>
                </a:lnTo>
                <a:lnTo>
                  <a:pt x="444" y="769"/>
                </a:lnTo>
                <a:lnTo>
                  <a:pt x="413" y="784"/>
                </a:lnTo>
                <a:lnTo>
                  <a:pt x="410" y="833"/>
                </a:lnTo>
                <a:lnTo>
                  <a:pt x="387" y="853"/>
                </a:lnTo>
                <a:lnTo>
                  <a:pt x="276" y="848"/>
                </a:lnTo>
                <a:lnTo>
                  <a:pt x="276" y="796"/>
                </a:lnTo>
                <a:lnTo>
                  <a:pt x="273" y="794"/>
                </a:lnTo>
                <a:lnTo>
                  <a:pt x="268" y="794"/>
                </a:lnTo>
                <a:lnTo>
                  <a:pt x="264" y="794"/>
                </a:lnTo>
                <a:lnTo>
                  <a:pt x="259" y="796"/>
                </a:lnTo>
                <a:lnTo>
                  <a:pt x="255" y="800"/>
                </a:lnTo>
                <a:lnTo>
                  <a:pt x="252" y="806"/>
                </a:lnTo>
                <a:lnTo>
                  <a:pt x="249" y="814"/>
                </a:lnTo>
                <a:lnTo>
                  <a:pt x="246" y="833"/>
                </a:lnTo>
                <a:lnTo>
                  <a:pt x="243" y="851"/>
                </a:lnTo>
                <a:lnTo>
                  <a:pt x="238" y="868"/>
                </a:lnTo>
                <a:lnTo>
                  <a:pt x="203" y="883"/>
                </a:lnTo>
                <a:lnTo>
                  <a:pt x="172" y="933"/>
                </a:lnTo>
                <a:lnTo>
                  <a:pt x="142" y="955"/>
                </a:lnTo>
                <a:lnTo>
                  <a:pt x="104" y="960"/>
                </a:lnTo>
                <a:lnTo>
                  <a:pt x="92" y="982"/>
                </a:lnTo>
                <a:lnTo>
                  <a:pt x="104" y="1020"/>
                </a:lnTo>
                <a:lnTo>
                  <a:pt x="107" y="1026"/>
                </a:lnTo>
                <a:lnTo>
                  <a:pt x="110" y="1031"/>
                </a:lnTo>
                <a:lnTo>
                  <a:pt x="111" y="1038"/>
                </a:lnTo>
                <a:lnTo>
                  <a:pt x="113" y="1046"/>
                </a:lnTo>
                <a:lnTo>
                  <a:pt x="111" y="1055"/>
                </a:lnTo>
                <a:lnTo>
                  <a:pt x="107" y="1062"/>
                </a:lnTo>
                <a:lnTo>
                  <a:pt x="104" y="1067"/>
                </a:lnTo>
                <a:lnTo>
                  <a:pt x="99" y="1070"/>
                </a:lnTo>
                <a:lnTo>
                  <a:pt x="95" y="1073"/>
                </a:lnTo>
                <a:lnTo>
                  <a:pt x="89" y="1076"/>
                </a:lnTo>
                <a:lnTo>
                  <a:pt x="74" y="1079"/>
                </a:lnTo>
                <a:lnTo>
                  <a:pt x="59" y="1080"/>
                </a:lnTo>
                <a:lnTo>
                  <a:pt x="44" y="1079"/>
                </a:lnTo>
                <a:lnTo>
                  <a:pt x="18" y="1076"/>
                </a:lnTo>
                <a:lnTo>
                  <a:pt x="7" y="1074"/>
                </a:lnTo>
                <a:lnTo>
                  <a:pt x="0" y="1144"/>
                </a:lnTo>
                <a:lnTo>
                  <a:pt x="24" y="1204"/>
                </a:lnTo>
                <a:lnTo>
                  <a:pt x="74" y="1193"/>
                </a:lnTo>
                <a:lnTo>
                  <a:pt x="127" y="1174"/>
                </a:lnTo>
                <a:lnTo>
                  <a:pt x="157" y="1166"/>
                </a:lnTo>
                <a:lnTo>
                  <a:pt x="161" y="1132"/>
                </a:lnTo>
                <a:lnTo>
                  <a:pt x="184" y="1109"/>
                </a:lnTo>
                <a:lnTo>
                  <a:pt x="184" y="1059"/>
                </a:lnTo>
                <a:lnTo>
                  <a:pt x="188" y="1062"/>
                </a:lnTo>
                <a:lnTo>
                  <a:pt x="194" y="1067"/>
                </a:lnTo>
                <a:lnTo>
                  <a:pt x="202" y="1070"/>
                </a:lnTo>
                <a:lnTo>
                  <a:pt x="211" y="1073"/>
                </a:lnTo>
                <a:lnTo>
                  <a:pt x="223" y="1074"/>
                </a:lnTo>
                <a:lnTo>
                  <a:pt x="235" y="1074"/>
                </a:lnTo>
                <a:lnTo>
                  <a:pt x="249" y="1070"/>
                </a:lnTo>
                <a:lnTo>
                  <a:pt x="256" y="1068"/>
                </a:lnTo>
                <a:lnTo>
                  <a:pt x="262" y="1068"/>
                </a:lnTo>
                <a:lnTo>
                  <a:pt x="270" y="1068"/>
                </a:lnTo>
                <a:lnTo>
                  <a:pt x="276" y="1070"/>
                </a:lnTo>
                <a:lnTo>
                  <a:pt x="286" y="1076"/>
                </a:lnTo>
                <a:lnTo>
                  <a:pt x="295" y="1083"/>
                </a:lnTo>
                <a:lnTo>
                  <a:pt x="303" y="1092"/>
                </a:lnTo>
                <a:lnTo>
                  <a:pt x="309" y="1100"/>
                </a:lnTo>
                <a:lnTo>
                  <a:pt x="313" y="1109"/>
                </a:lnTo>
                <a:lnTo>
                  <a:pt x="345" y="1159"/>
                </a:lnTo>
                <a:lnTo>
                  <a:pt x="368" y="1159"/>
                </a:lnTo>
                <a:lnTo>
                  <a:pt x="375" y="1136"/>
                </a:lnTo>
                <a:lnTo>
                  <a:pt x="353" y="1102"/>
                </a:lnTo>
                <a:lnTo>
                  <a:pt x="337" y="1082"/>
                </a:lnTo>
                <a:lnTo>
                  <a:pt x="337" y="1062"/>
                </a:lnTo>
                <a:lnTo>
                  <a:pt x="348" y="1055"/>
                </a:lnTo>
                <a:lnTo>
                  <a:pt x="375" y="1094"/>
                </a:lnTo>
                <a:lnTo>
                  <a:pt x="405" y="1117"/>
                </a:lnTo>
                <a:lnTo>
                  <a:pt x="417" y="1151"/>
                </a:lnTo>
                <a:lnTo>
                  <a:pt x="425" y="1156"/>
                </a:lnTo>
                <a:lnTo>
                  <a:pt x="432" y="1160"/>
                </a:lnTo>
                <a:lnTo>
                  <a:pt x="441" y="1166"/>
                </a:lnTo>
                <a:lnTo>
                  <a:pt x="452" y="1168"/>
                </a:lnTo>
                <a:lnTo>
                  <a:pt x="455" y="1169"/>
                </a:lnTo>
                <a:lnTo>
                  <a:pt x="460" y="1168"/>
                </a:lnTo>
                <a:lnTo>
                  <a:pt x="463" y="1166"/>
                </a:lnTo>
                <a:lnTo>
                  <a:pt x="466" y="1165"/>
                </a:lnTo>
                <a:lnTo>
                  <a:pt x="467" y="1160"/>
                </a:lnTo>
                <a:lnTo>
                  <a:pt x="467" y="1154"/>
                </a:lnTo>
                <a:lnTo>
                  <a:pt x="467" y="1132"/>
                </a:lnTo>
                <a:lnTo>
                  <a:pt x="469" y="1117"/>
                </a:lnTo>
                <a:lnTo>
                  <a:pt x="470" y="1105"/>
                </a:lnTo>
                <a:lnTo>
                  <a:pt x="502" y="1117"/>
                </a:lnTo>
                <a:lnTo>
                  <a:pt x="524" y="1117"/>
                </a:lnTo>
                <a:lnTo>
                  <a:pt x="524" y="1082"/>
                </a:lnTo>
                <a:lnTo>
                  <a:pt x="524" y="1055"/>
                </a:lnTo>
                <a:lnTo>
                  <a:pt x="532" y="1025"/>
                </a:lnTo>
                <a:lnTo>
                  <a:pt x="586" y="1017"/>
                </a:lnTo>
                <a:lnTo>
                  <a:pt x="586" y="1023"/>
                </a:lnTo>
                <a:lnTo>
                  <a:pt x="588" y="1037"/>
                </a:lnTo>
                <a:lnTo>
                  <a:pt x="589" y="1043"/>
                </a:lnTo>
                <a:lnTo>
                  <a:pt x="591" y="1049"/>
                </a:lnTo>
                <a:lnTo>
                  <a:pt x="594" y="1053"/>
                </a:lnTo>
                <a:lnTo>
                  <a:pt x="597" y="1055"/>
                </a:lnTo>
                <a:lnTo>
                  <a:pt x="651" y="1055"/>
                </a:lnTo>
                <a:lnTo>
                  <a:pt x="628" y="1005"/>
                </a:lnTo>
                <a:lnTo>
                  <a:pt x="654" y="1005"/>
                </a:lnTo>
                <a:lnTo>
                  <a:pt x="686" y="1055"/>
                </a:lnTo>
                <a:lnTo>
                  <a:pt x="687" y="1062"/>
                </a:lnTo>
                <a:lnTo>
                  <a:pt x="687" y="1071"/>
                </a:lnTo>
                <a:lnTo>
                  <a:pt x="687" y="1080"/>
                </a:lnTo>
                <a:lnTo>
                  <a:pt x="684" y="1089"/>
                </a:lnTo>
                <a:lnTo>
                  <a:pt x="681" y="1094"/>
                </a:lnTo>
                <a:lnTo>
                  <a:pt x="677" y="1097"/>
                </a:lnTo>
                <a:lnTo>
                  <a:pt x="672" y="1100"/>
                </a:lnTo>
                <a:lnTo>
                  <a:pt x="666" y="1103"/>
                </a:lnTo>
                <a:lnTo>
                  <a:pt x="658" y="1105"/>
                </a:lnTo>
                <a:lnTo>
                  <a:pt x="651" y="1105"/>
                </a:lnTo>
                <a:lnTo>
                  <a:pt x="616" y="1106"/>
                </a:lnTo>
                <a:lnTo>
                  <a:pt x="591" y="1109"/>
                </a:lnTo>
                <a:lnTo>
                  <a:pt x="567" y="1112"/>
                </a:lnTo>
                <a:lnTo>
                  <a:pt x="532" y="1147"/>
                </a:lnTo>
                <a:lnTo>
                  <a:pt x="533" y="1156"/>
                </a:lnTo>
                <a:lnTo>
                  <a:pt x="536" y="1165"/>
                </a:lnTo>
                <a:lnTo>
                  <a:pt x="541" y="1175"/>
                </a:lnTo>
                <a:lnTo>
                  <a:pt x="548" y="1186"/>
                </a:lnTo>
                <a:lnTo>
                  <a:pt x="554" y="1190"/>
                </a:lnTo>
                <a:lnTo>
                  <a:pt x="560" y="1195"/>
                </a:lnTo>
                <a:lnTo>
                  <a:pt x="570" y="1199"/>
                </a:lnTo>
                <a:lnTo>
                  <a:pt x="579" y="1204"/>
                </a:lnTo>
                <a:lnTo>
                  <a:pt x="589" y="1205"/>
                </a:lnTo>
                <a:lnTo>
                  <a:pt x="601" y="1209"/>
                </a:lnTo>
                <a:lnTo>
                  <a:pt x="607" y="1209"/>
                </a:lnTo>
                <a:lnTo>
                  <a:pt x="613" y="1210"/>
                </a:lnTo>
                <a:lnTo>
                  <a:pt x="618" y="1213"/>
                </a:lnTo>
                <a:lnTo>
                  <a:pt x="621" y="1216"/>
                </a:lnTo>
                <a:lnTo>
                  <a:pt x="622" y="1221"/>
                </a:lnTo>
                <a:lnTo>
                  <a:pt x="622" y="1225"/>
                </a:lnTo>
                <a:lnTo>
                  <a:pt x="622" y="1230"/>
                </a:lnTo>
                <a:lnTo>
                  <a:pt x="621" y="1237"/>
                </a:lnTo>
                <a:lnTo>
                  <a:pt x="616" y="1245"/>
                </a:lnTo>
                <a:lnTo>
                  <a:pt x="612" y="1254"/>
                </a:lnTo>
                <a:lnTo>
                  <a:pt x="606" y="1264"/>
                </a:lnTo>
                <a:lnTo>
                  <a:pt x="606" y="1269"/>
                </a:lnTo>
                <a:lnTo>
                  <a:pt x="619" y="1257"/>
                </a:lnTo>
                <a:lnTo>
                  <a:pt x="633" y="1246"/>
                </a:lnTo>
                <a:lnTo>
                  <a:pt x="646" y="1240"/>
                </a:lnTo>
                <a:lnTo>
                  <a:pt x="652" y="1237"/>
                </a:lnTo>
                <a:lnTo>
                  <a:pt x="658" y="1237"/>
                </a:lnTo>
                <a:lnTo>
                  <a:pt x="675" y="1237"/>
                </a:lnTo>
                <a:lnTo>
                  <a:pt x="690" y="1234"/>
                </a:lnTo>
                <a:lnTo>
                  <a:pt x="717" y="1228"/>
                </a:lnTo>
                <a:lnTo>
                  <a:pt x="738" y="1222"/>
                </a:lnTo>
                <a:lnTo>
                  <a:pt x="750" y="1219"/>
                </a:lnTo>
                <a:lnTo>
                  <a:pt x="753" y="1218"/>
                </a:lnTo>
                <a:lnTo>
                  <a:pt x="756" y="1215"/>
                </a:lnTo>
                <a:lnTo>
                  <a:pt x="762" y="1205"/>
                </a:lnTo>
                <a:lnTo>
                  <a:pt x="770" y="1190"/>
                </a:lnTo>
                <a:lnTo>
                  <a:pt x="799" y="1207"/>
                </a:lnTo>
                <a:lnTo>
                  <a:pt x="821" y="1219"/>
                </a:lnTo>
                <a:lnTo>
                  <a:pt x="838" y="1227"/>
                </a:lnTo>
                <a:lnTo>
                  <a:pt x="845" y="1228"/>
                </a:lnTo>
                <a:lnTo>
                  <a:pt x="854" y="1225"/>
                </a:lnTo>
                <a:lnTo>
                  <a:pt x="878" y="1216"/>
                </a:lnTo>
                <a:lnTo>
                  <a:pt x="901" y="1207"/>
                </a:lnTo>
                <a:lnTo>
                  <a:pt x="909" y="1204"/>
                </a:lnTo>
                <a:lnTo>
                  <a:pt x="915" y="1202"/>
                </a:lnTo>
                <a:lnTo>
                  <a:pt x="919" y="1204"/>
                </a:lnTo>
                <a:lnTo>
                  <a:pt x="925" y="1210"/>
                </a:lnTo>
                <a:lnTo>
                  <a:pt x="943" y="1227"/>
                </a:lnTo>
                <a:lnTo>
                  <a:pt x="961" y="1245"/>
                </a:lnTo>
                <a:lnTo>
                  <a:pt x="967" y="1251"/>
                </a:lnTo>
                <a:lnTo>
                  <a:pt x="972" y="1254"/>
                </a:lnTo>
                <a:lnTo>
                  <a:pt x="976" y="1254"/>
                </a:lnTo>
                <a:lnTo>
                  <a:pt x="981" y="1252"/>
                </a:lnTo>
                <a:lnTo>
                  <a:pt x="994" y="1243"/>
                </a:lnTo>
                <a:lnTo>
                  <a:pt x="1002" y="1239"/>
                </a:lnTo>
                <a:lnTo>
                  <a:pt x="1010" y="1234"/>
                </a:lnTo>
                <a:lnTo>
                  <a:pt x="1019" y="1231"/>
                </a:lnTo>
                <a:lnTo>
                  <a:pt x="1028" y="1231"/>
                </a:lnTo>
                <a:lnTo>
                  <a:pt x="1073" y="1233"/>
                </a:lnTo>
                <a:lnTo>
                  <a:pt x="1109" y="1234"/>
                </a:lnTo>
                <a:lnTo>
                  <a:pt x="1117" y="1233"/>
                </a:lnTo>
                <a:lnTo>
                  <a:pt x="1124" y="1228"/>
                </a:lnTo>
                <a:lnTo>
                  <a:pt x="1142" y="1216"/>
                </a:lnTo>
                <a:lnTo>
                  <a:pt x="1165" y="1198"/>
                </a:lnTo>
                <a:lnTo>
                  <a:pt x="1202" y="1153"/>
                </a:lnTo>
                <a:lnTo>
                  <a:pt x="1230" y="1121"/>
                </a:lnTo>
                <a:lnTo>
                  <a:pt x="1248" y="1099"/>
                </a:lnTo>
                <a:lnTo>
                  <a:pt x="1252" y="1089"/>
                </a:lnTo>
                <a:lnTo>
                  <a:pt x="1254" y="1086"/>
                </a:lnTo>
                <a:lnTo>
                  <a:pt x="1254" y="1085"/>
                </a:lnTo>
                <a:lnTo>
                  <a:pt x="1254" y="1083"/>
                </a:lnTo>
                <a:lnTo>
                  <a:pt x="1255" y="1080"/>
                </a:lnTo>
                <a:lnTo>
                  <a:pt x="1260" y="1073"/>
                </a:lnTo>
                <a:lnTo>
                  <a:pt x="1276" y="1055"/>
                </a:lnTo>
                <a:lnTo>
                  <a:pt x="1305" y="1025"/>
                </a:lnTo>
                <a:lnTo>
                  <a:pt x="1318" y="1016"/>
                </a:lnTo>
                <a:lnTo>
                  <a:pt x="1344" y="999"/>
                </a:lnTo>
                <a:lnTo>
                  <a:pt x="1370" y="984"/>
                </a:lnTo>
                <a:lnTo>
                  <a:pt x="1380" y="979"/>
                </a:lnTo>
                <a:lnTo>
                  <a:pt x="1386" y="979"/>
                </a:lnTo>
                <a:lnTo>
                  <a:pt x="1419" y="989"/>
                </a:lnTo>
                <a:lnTo>
                  <a:pt x="1447" y="998"/>
                </a:lnTo>
                <a:lnTo>
                  <a:pt x="1447" y="958"/>
                </a:lnTo>
                <a:lnTo>
                  <a:pt x="1451" y="958"/>
                </a:lnTo>
                <a:lnTo>
                  <a:pt x="1466" y="957"/>
                </a:lnTo>
                <a:lnTo>
                  <a:pt x="1475" y="958"/>
                </a:lnTo>
                <a:lnTo>
                  <a:pt x="1484" y="961"/>
                </a:lnTo>
                <a:lnTo>
                  <a:pt x="1495" y="966"/>
                </a:lnTo>
                <a:lnTo>
                  <a:pt x="1504" y="972"/>
                </a:lnTo>
                <a:lnTo>
                  <a:pt x="1513" y="979"/>
                </a:lnTo>
                <a:lnTo>
                  <a:pt x="1522" y="985"/>
                </a:lnTo>
                <a:lnTo>
                  <a:pt x="1537" y="993"/>
                </a:lnTo>
                <a:lnTo>
                  <a:pt x="1551" y="998"/>
                </a:lnTo>
                <a:lnTo>
                  <a:pt x="1560" y="999"/>
                </a:lnTo>
                <a:lnTo>
                  <a:pt x="1587" y="999"/>
                </a:lnTo>
                <a:lnTo>
                  <a:pt x="1632" y="999"/>
                </a:lnTo>
                <a:lnTo>
                  <a:pt x="1680" y="998"/>
                </a:lnTo>
                <a:lnTo>
                  <a:pt x="1697" y="998"/>
                </a:lnTo>
                <a:lnTo>
                  <a:pt x="1707" y="996"/>
                </a:lnTo>
                <a:lnTo>
                  <a:pt x="1715" y="992"/>
                </a:lnTo>
                <a:lnTo>
                  <a:pt x="1722" y="982"/>
                </a:lnTo>
                <a:lnTo>
                  <a:pt x="1740" y="958"/>
                </a:lnTo>
                <a:lnTo>
                  <a:pt x="1755" y="936"/>
                </a:lnTo>
                <a:lnTo>
                  <a:pt x="1761" y="925"/>
                </a:lnTo>
                <a:lnTo>
                  <a:pt x="1799" y="919"/>
                </a:lnTo>
                <a:lnTo>
                  <a:pt x="1801" y="924"/>
                </a:lnTo>
                <a:lnTo>
                  <a:pt x="1807" y="937"/>
                </a:lnTo>
                <a:lnTo>
                  <a:pt x="1813" y="957"/>
                </a:lnTo>
                <a:lnTo>
                  <a:pt x="1816" y="967"/>
                </a:lnTo>
                <a:lnTo>
                  <a:pt x="1817" y="979"/>
                </a:lnTo>
                <a:lnTo>
                  <a:pt x="1819" y="989"/>
                </a:lnTo>
                <a:lnTo>
                  <a:pt x="1825" y="998"/>
                </a:lnTo>
                <a:lnTo>
                  <a:pt x="1831" y="1004"/>
                </a:lnTo>
                <a:lnTo>
                  <a:pt x="1838" y="1010"/>
                </a:lnTo>
                <a:lnTo>
                  <a:pt x="1846" y="1013"/>
                </a:lnTo>
                <a:lnTo>
                  <a:pt x="1852" y="1016"/>
                </a:lnTo>
                <a:lnTo>
                  <a:pt x="1858" y="1017"/>
                </a:lnTo>
                <a:lnTo>
                  <a:pt x="1861" y="1037"/>
                </a:lnTo>
                <a:lnTo>
                  <a:pt x="1862" y="1052"/>
                </a:lnTo>
                <a:lnTo>
                  <a:pt x="1864" y="1062"/>
                </a:lnTo>
                <a:lnTo>
                  <a:pt x="1864" y="1064"/>
                </a:lnTo>
                <a:lnTo>
                  <a:pt x="1867" y="1062"/>
                </a:lnTo>
                <a:lnTo>
                  <a:pt x="1877" y="1058"/>
                </a:lnTo>
                <a:lnTo>
                  <a:pt x="1893" y="1049"/>
                </a:lnTo>
                <a:lnTo>
                  <a:pt x="1888" y="1061"/>
                </a:lnTo>
                <a:lnTo>
                  <a:pt x="1874" y="1092"/>
                </a:lnTo>
                <a:lnTo>
                  <a:pt x="1862" y="1127"/>
                </a:lnTo>
                <a:lnTo>
                  <a:pt x="1859" y="1142"/>
                </a:lnTo>
                <a:lnTo>
                  <a:pt x="1858" y="1153"/>
                </a:lnTo>
                <a:lnTo>
                  <a:pt x="1859" y="1157"/>
                </a:lnTo>
                <a:lnTo>
                  <a:pt x="1862" y="1162"/>
                </a:lnTo>
                <a:lnTo>
                  <a:pt x="1867" y="1165"/>
                </a:lnTo>
                <a:lnTo>
                  <a:pt x="1871" y="1168"/>
                </a:lnTo>
                <a:lnTo>
                  <a:pt x="1884" y="1172"/>
                </a:lnTo>
                <a:lnTo>
                  <a:pt x="1897" y="1174"/>
                </a:lnTo>
                <a:lnTo>
                  <a:pt x="1897" y="1159"/>
                </a:lnTo>
                <a:lnTo>
                  <a:pt x="1874" y="1127"/>
                </a:lnTo>
                <a:lnTo>
                  <a:pt x="1897" y="1102"/>
                </a:lnTo>
                <a:lnTo>
                  <a:pt x="1905" y="1074"/>
                </a:lnTo>
                <a:lnTo>
                  <a:pt x="1959" y="1067"/>
                </a:lnTo>
                <a:lnTo>
                  <a:pt x="1968" y="1058"/>
                </a:lnTo>
                <a:lnTo>
                  <a:pt x="1991" y="1037"/>
                </a:lnTo>
                <a:lnTo>
                  <a:pt x="2003" y="1023"/>
                </a:lnTo>
                <a:lnTo>
                  <a:pt x="2013" y="1010"/>
                </a:lnTo>
                <a:lnTo>
                  <a:pt x="2022" y="998"/>
                </a:lnTo>
                <a:lnTo>
                  <a:pt x="2028" y="987"/>
                </a:lnTo>
                <a:lnTo>
                  <a:pt x="2036" y="951"/>
                </a:lnTo>
                <a:lnTo>
                  <a:pt x="2042" y="927"/>
                </a:lnTo>
                <a:lnTo>
                  <a:pt x="2045" y="900"/>
                </a:lnTo>
                <a:lnTo>
                  <a:pt x="2048" y="874"/>
                </a:lnTo>
                <a:lnTo>
                  <a:pt x="2048" y="863"/>
                </a:lnTo>
                <a:lnTo>
                  <a:pt x="2046" y="853"/>
                </a:lnTo>
                <a:lnTo>
                  <a:pt x="2045" y="845"/>
                </a:lnTo>
                <a:lnTo>
                  <a:pt x="2042" y="839"/>
                </a:lnTo>
                <a:lnTo>
                  <a:pt x="2037" y="835"/>
                </a:lnTo>
                <a:lnTo>
                  <a:pt x="2031" y="833"/>
                </a:lnTo>
                <a:lnTo>
                  <a:pt x="2021" y="833"/>
                </a:lnTo>
                <a:lnTo>
                  <a:pt x="2015" y="832"/>
                </a:lnTo>
                <a:lnTo>
                  <a:pt x="2013" y="830"/>
                </a:lnTo>
                <a:lnTo>
                  <a:pt x="2013" y="829"/>
                </a:lnTo>
                <a:lnTo>
                  <a:pt x="2018" y="827"/>
                </a:lnTo>
                <a:lnTo>
                  <a:pt x="2021" y="826"/>
                </a:lnTo>
                <a:lnTo>
                  <a:pt x="1997" y="833"/>
                </a:lnTo>
                <a:lnTo>
                  <a:pt x="2009" y="799"/>
                </a:lnTo>
                <a:lnTo>
                  <a:pt x="2043" y="761"/>
                </a:lnTo>
                <a:lnTo>
                  <a:pt x="2073" y="699"/>
                </a:lnTo>
                <a:lnTo>
                  <a:pt x="2165" y="704"/>
                </a:lnTo>
                <a:lnTo>
                  <a:pt x="2223" y="722"/>
                </a:lnTo>
                <a:lnTo>
                  <a:pt x="2269" y="707"/>
                </a:lnTo>
                <a:lnTo>
                  <a:pt x="2295" y="662"/>
                </a:lnTo>
                <a:lnTo>
                  <a:pt x="2342" y="654"/>
                </a:lnTo>
                <a:lnTo>
                  <a:pt x="2331" y="668"/>
                </a:lnTo>
                <a:lnTo>
                  <a:pt x="2319" y="684"/>
                </a:lnTo>
                <a:lnTo>
                  <a:pt x="2307" y="707"/>
                </a:lnTo>
                <a:lnTo>
                  <a:pt x="2295" y="737"/>
                </a:lnTo>
                <a:lnTo>
                  <a:pt x="2289" y="753"/>
                </a:lnTo>
                <a:lnTo>
                  <a:pt x="2283" y="773"/>
                </a:lnTo>
                <a:lnTo>
                  <a:pt x="2278" y="793"/>
                </a:lnTo>
                <a:lnTo>
                  <a:pt x="2275" y="815"/>
                </a:lnTo>
                <a:lnTo>
                  <a:pt x="2274" y="839"/>
                </a:lnTo>
                <a:lnTo>
                  <a:pt x="2272" y="863"/>
                </a:lnTo>
                <a:lnTo>
                  <a:pt x="2284" y="910"/>
                </a:lnTo>
                <a:lnTo>
                  <a:pt x="2334" y="833"/>
                </a:lnTo>
                <a:lnTo>
                  <a:pt x="2340" y="826"/>
                </a:lnTo>
                <a:lnTo>
                  <a:pt x="2352" y="811"/>
                </a:lnTo>
                <a:lnTo>
                  <a:pt x="2358" y="800"/>
                </a:lnTo>
                <a:lnTo>
                  <a:pt x="2363" y="791"/>
                </a:lnTo>
                <a:lnTo>
                  <a:pt x="2366" y="782"/>
                </a:lnTo>
                <a:lnTo>
                  <a:pt x="2366" y="779"/>
                </a:lnTo>
                <a:lnTo>
                  <a:pt x="2364" y="776"/>
                </a:lnTo>
                <a:lnTo>
                  <a:pt x="2349" y="743"/>
                </a:lnTo>
                <a:lnTo>
                  <a:pt x="2342" y="722"/>
                </a:lnTo>
                <a:lnTo>
                  <a:pt x="2346" y="716"/>
                </a:lnTo>
                <a:lnTo>
                  <a:pt x="2357" y="701"/>
                </a:lnTo>
                <a:lnTo>
                  <a:pt x="2372" y="684"/>
                </a:lnTo>
                <a:lnTo>
                  <a:pt x="2379" y="677"/>
                </a:lnTo>
                <a:lnTo>
                  <a:pt x="2387" y="672"/>
                </a:lnTo>
                <a:lnTo>
                  <a:pt x="2449" y="665"/>
                </a:lnTo>
                <a:lnTo>
                  <a:pt x="2459" y="662"/>
                </a:lnTo>
                <a:lnTo>
                  <a:pt x="2485" y="654"/>
                </a:lnTo>
                <a:lnTo>
                  <a:pt x="2518" y="642"/>
                </a:lnTo>
                <a:lnTo>
                  <a:pt x="2533" y="634"/>
                </a:lnTo>
                <a:lnTo>
                  <a:pt x="2548" y="627"/>
                </a:lnTo>
                <a:lnTo>
                  <a:pt x="2560" y="618"/>
                </a:lnTo>
                <a:lnTo>
                  <a:pt x="2571" y="607"/>
                </a:lnTo>
                <a:lnTo>
                  <a:pt x="2580" y="595"/>
                </a:lnTo>
                <a:lnTo>
                  <a:pt x="2586" y="583"/>
                </a:lnTo>
                <a:lnTo>
                  <a:pt x="2587" y="573"/>
                </a:lnTo>
                <a:lnTo>
                  <a:pt x="2587" y="567"/>
                </a:lnTo>
                <a:lnTo>
                  <a:pt x="2587" y="562"/>
                </a:lnTo>
                <a:lnTo>
                  <a:pt x="2584" y="558"/>
                </a:lnTo>
                <a:lnTo>
                  <a:pt x="2581" y="553"/>
                </a:lnTo>
                <a:lnTo>
                  <a:pt x="2577" y="550"/>
                </a:lnTo>
                <a:lnTo>
                  <a:pt x="2571" y="547"/>
                </a:lnTo>
                <a:lnTo>
                  <a:pt x="2580" y="544"/>
                </a:lnTo>
                <a:lnTo>
                  <a:pt x="2598" y="535"/>
                </a:lnTo>
                <a:lnTo>
                  <a:pt x="2608" y="529"/>
                </a:lnTo>
                <a:lnTo>
                  <a:pt x="2617" y="523"/>
                </a:lnTo>
                <a:lnTo>
                  <a:pt x="2625" y="514"/>
                </a:lnTo>
                <a:lnTo>
                  <a:pt x="2626" y="509"/>
                </a:lnTo>
                <a:lnTo>
                  <a:pt x="2628" y="505"/>
                </a:lnTo>
                <a:lnTo>
                  <a:pt x="2629" y="500"/>
                </a:lnTo>
                <a:lnTo>
                  <a:pt x="2629" y="499"/>
                </a:lnTo>
                <a:lnTo>
                  <a:pt x="2631" y="499"/>
                </a:lnTo>
                <a:lnTo>
                  <a:pt x="2634" y="499"/>
                </a:lnTo>
                <a:lnTo>
                  <a:pt x="2644" y="514"/>
                </a:lnTo>
                <a:lnTo>
                  <a:pt x="2654" y="523"/>
                </a:lnTo>
                <a:lnTo>
                  <a:pt x="2658" y="526"/>
                </a:lnTo>
                <a:lnTo>
                  <a:pt x="2664" y="529"/>
                </a:lnTo>
                <a:lnTo>
                  <a:pt x="2670" y="532"/>
                </a:lnTo>
                <a:lnTo>
                  <a:pt x="2678" y="533"/>
                </a:lnTo>
                <a:lnTo>
                  <a:pt x="2685" y="533"/>
                </a:lnTo>
                <a:lnTo>
                  <a:pt x="2693" y="530"/>
                </a:lnTo>
                <a:lnTo>
                  <a:pt x="2706" y="526"/>
                </a:lnTo>
                <a:lnTo>
                  <a:pt x="2714" y="520"/>
                </a:lnTo>
                <a:lnTo>
                  <a:pt x="2717" y="517"/>
                </a:lnTo>
                <a:lnTo>
                  <a:pt x="2717" y="515"/>
                </a:lnTo>
                <a:lnTo>
                  <a:pt x="2717" y="509"/>
                </a:lnTo>
                <a:lnTo>
                  <a:pt x="2714" y="506"/>
                </a:lnTo>
                <a:lnTo>
                  <a:pt x="2709" y="503"/>
                </a:lnTo>
                <a:lnTo>
                  <a:pt x="2705" y="500"/>
                </a:lnTo>
                <a:close/>
              </a:path>
            </a:pathLst>
          </a:custGeom>
          <a:solidFill>
            <a:srgbClr val="3FBBBD">
              <a:alpha val="50195"/>
            </a:srgbClr>
          </a:solidFill>
          <a:ln w="9525">
            <a:round/>
            <a:headEnd/>
            <a:tailEnd/>
          </a:ln>
          <a:scene3d>
            <a:camera prst="legacyObliqueBottom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6" name="Freeform 111"/>
          <p:cNvSpPr>
            <a:spLocks/>
          </p:cNvSpPr>
          <p:nvPr/>
        </p:nvSpPr>
        <p:spPr bwMode="auto">
          <a:xfrm>
            <a:off x="4073525" y="1470496"/>
            <a:ext cx="4324350" cy="2014538"/>
          </a:xfrm>
          <a:custGeom>
            <a:avLst/>
            <a:gdLst>
              <a:gd name="T0" fmla="*/ 4310063 w 2724"/>
              <a:gd name="T1" fmla="*/ 735013 h 1269"/>
              <a:gd name="T2" fmla="*/ 4214813 w 2724"/>
              <a:gd name="T3" fmla="*/ 681038 h 1269"/>
              <a:gd name="T4" fmla="*/ 3932238 w 2724"/>
              <a:gd name="T5" fmla="*/ 569913 h 1269"/>
              <a:gd name="T6" fmla="*/ 3903663 w 2724"/>
              <a:gd name="T7" fmla="*/ 638175 h 1269"/>
              <a:gd name="T8" fmla="*/ 3700463 w 2724"/>
              <a:gd name="T9" fmla="*/ 585788 h 1269"/>
              <a:gd name="T10" fmla="*/ 3365500 w 2724"/>
              <a:gd name="T11" fmla="*/ 419100 h 1269"/>
              <a:gd name="T12" fmla="*/ 3200400 w 2724"/>
              <a:gd name="T13" fmla="*/ 473075 h 1269"/>
              <a:gd name="T14" fmla="*/ 2995613 w 2724"/>
              <a:gd name="T15" fmla="*/ 296863 h 1269"/>
              <a:gd name="T16" fmla="*/ 2624138 w 2724"/>
              <a:gd name="T17" fmla="*/ 284163 h 1269"/>
              <a:gd name="T18" fmla="*/ 2636838 w 2724"/>
              <a:gd name="T19" fmla="*/ 88900 h 1269"/>
              <a:gd name="T20" fmla="*/ 2039938 w 2724"/>
              <a:gd name="T21" fmla="*/ 339725 h 1269"/>
              <a:gd name="T22" fmla="*/ 2020888 w 2724"/>
              <a:gd name="T23" fmla="*/ 495300 h 1269"/>
              <a:gd name="T24" fmla="*/ 1855788 w 2724"/>
              <a:gd name="T25" fmla="*/ 584200 h 1269"/>
              <a:gd name="T26" fmla="*/ 1817688 w 2724"/>
              <a:gd name="T27" fmla="*/ 731838 h 1269"/>
              <a:gd name="T28" fmla="*/ 1779588 w 2724"/>
              <a:gd name="T29" fmla="*/ 623888 h 1269"/>
              <a:gd name="T30" fmla="*/ 1746250 w 2724"/>
              <a:gd name="T31" fmla="*/ 444500 h 1269"/>
              <a:gd name="T32" fmla="*/ 1646238 w 2724"/>
              <a:gd name="T33" fmla="*/ 612775 h 1269"/>
              <a:gd name="T34" fmla="*/ 1585913 w 2724"/>
              <a:gd name="T35" fmla="*/ 612775 h 1269"/>
              <a:gd name="T36" fmla="*/ 1298575 w 2724"/>
              <a:gd name="T37" fmla="*/ 698500 h 1269"/>
              <a:gd name="T38" fmla="*/ 990600 w 2724"/>
              <a:gd name="T39" fmla="*/ 873125 h 1269"/>
              <a:gd name="T40" fmla="*/ 1044575 w 2724"/>
              <a:gd name="T41" fmla="*/ 811213 h 1269"/>
              <a:gd name="T42" fmla="*/ 1066800 w 2724"/>
              <a:gd name="T43" fmla="*/ 679450 h 1269"/>
              <a:gd name="T44" fmla="*/ 869950 w 2724"/>
              <a:gd name="T45" fmla="*/ 574675 h 1269"/>
              <a:gd name="T46" fmla="*/ 684213 w 2724"/>
              <a:gd name="T47" fmla="*/ 614363 h 1269"/>
              <a:gd name="T48" fmla="*/ 571500 w 2724"/>
              <a:gd name="T49" fmla="*/ 746125 h 1269"/>
              <a:gd name="T50" fmla="*/ 547688 w 2724"/>
              <a:gd name="T51" fmla="*/ 1263650 h 1269"/>
              <a:gd name="T52" fmla="*/ 763588 w 2724"/>
              <a:gd name="T53" fmla="*/ 849313 h 1269"/>
              <a:gd name="T54" fmla="*/ 704850 w 2724"/>
              <a:gd name="T55" fmla="*/ 947738 h 1269"/>
              <a:gd name="T56" fmla="*/ 812800 w 2724"/>
              <a:gd name="T57" fmla="*/ 1095375 h 1269"/>
              <a:gd name="T58" fmla="*/ 438150 w 2724"/>
              <a:gd name="T59" fmla="*/ 1346200 h 1269"/>
              <a:gd name="T60" fmla="*/ 377825 w 2724"/>
              <a:gd name="T61" fmla="*/ 1377950 h 1269"/>
              <a:gd name="T62" fmla="*/ 176213 w 2724"/>
              <a:gd name="T63" fmla="*/ 1674813 h 1269"/>
              <a:gd name="T64" fmla="*/ 0 w 2724"/>
              <a:gd name="T65" fmla="*/ 1816100 h 1269"/>
              <a:gd name="T66" fmla="*/ 334963 w 2724"/>
              <a:gd name="T67" fmla="*/ 1703388 h 1269"/>
              <a:gd name="T68" fmla="*/ 490538 w 2724"/>
              <a:gd name="T69" fmla="*/ 1746250 h 1269"/>
              <a:gd name="T70" fmla="*/ 661988 w 2724"/>
              <a:gd name="T71" fmla="*/ 1827213 h 1269"/>
              <a:gd name="T72" fmla="*/ 741363 w 2724"/>
              <a:gd name="T73" fmla="*/ 1797050 h 1269"/>
              <a:gd name="T74" fmla="*/ 935038 w 2724"/>
              <a:gd name="T75" fmla="*/ 1655763 h 1269"/>
              <a:gd name="T76" fmla="*/ 1085850 w 2724"/>
              <a:gd name="T77" fmla="*/ 1728788 h 1269"/>
              <a:gd name="T78" fmla="*/ 846138 w 2724"/>
              <a:gd name="T79" fmla="*/ 1835150 h 1269"/>
              <a:gd name="T80" fmla="*/ 973138 w 2724"/>
              <a:gd name="T81" fmla="*/ 1920875 h 1269"/>
              <a:gd name="T82" fmla="*/ 982663 w 2724"/>
              <a:gd name="T83" fmla="*/ 1995488 h 1269"/>
              <a:gd name="T84" fmla="*/ 1200150 w 2724"/>
              <a:gd name="T85" fmla="*/ 1928813 h 1269"/>
              <a:gd name="T86" fmla="*/ 1452563 w 2724"/>
              <a:gd name="T87" fmla="*/ 1908175 h 1269"/>
              <a:gd name="T88" fmla="*/ 1603375 w 2724"/>
              <a:gd name="T89" fmla="*/ 1958975 h 1269"/>
              <a:gd name="T90" fmla="*/ 1981200 w 2724"/>
              <a:gd name="T91" fmla="*/ 1744663 h 1269"/>
              <a:gd name="T92" fmla="*/ 2174875 w 2724"/>
              <a:gd name="T93" fmla="*/ 1562100 h 1269"/>
              <a:gd name="T94" fmla="*/ 2387600 w 2724"/>
              <a:gd name="T95" fmla="*/ 1543050 h 1269"/>
              <a:gd name="T96" fmla="*/ 2722563 w 2724"/>
              <a:gd name="T97" fmla="*/ 1574800 h 1269"/>
              <a:gd name="T98" fmla="*/ 2887663 w 2724"/>
              <a:gd name="T99" fmla="*/ 1570038 h 1269"/>
              <a:gd name="T100" fmla="*/ 2963863 w 2724"/>
              <a:gd name="T101" fmla="*/ 1685925 h 1269"/>
              <a:gd name="T102" fmla="*/ 2970213 w 2724"/>
              <a:gd name="T103" fmla="*/ 1854200 h 1269"/>
              <a:gd name="T104" fmla="*/ 3195638 w 2724"/>
              <a:gd name="T105" fmla="*/ 1603375 h 1269"/>
              <a:gd name="T106" fmla="*/ 3233738 w 2724"/>
              <a:gd name="T107" fmla="*/ 1325563 h 1269"/>
              <a:gd name="T108" fmla="*/ 3290888 w 2724"/>
              <a:gd name="T109" fmla="*/ 1109663 h 1269"/>
              <a:gd name="T110" fmla="*/ 3624263 w 2724"/>
              <a:gd name="T111" fmla="*/ 1227138 h 1269"/>
              <a:gd name="T112" fmla="*/ 3756025 w 2724"/>
              <a:gd name="T113" fmla="*/ 1241425 h 1269"/>
              <a:gd name="T114" fmla="*/ 3903663 w 2724"/>
              <a:gd name="T115" fmla="*/ 1050925 h 1269"/>
              <a:gd name="T116" fmla="*/ 4106863 w 2724"/>
              <a:gd name="T117" fmla="*/ 892175 h 1269"/>
              <a:gd name="T118" fmla="*/ 4171950 w 2724"/>
              <a:gd name="T119" fmla="*/ 801688 h 1269"/>
              <a:gd name="T120" fmla="*/ 4262438 w 2724"/>
              <a:gd name="T121" fmla="*/ 846138 h 126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724"/>
              <a:gd name="T184" fmla="*/ 0 h 1269"/>
              <a:gd name="T185" fmla="*/ 2724 w 2724"/>
              <a:gd name="T186" fmla="*/ 1269 h 126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724" h="1269">
                <a:moveTo>
                  <a:pt x="2705" y="500"/>
                </a:moveTo>
                <a:lnTo>
                  <a:pt x="2705" y="500"/>
                </a:lnTo>
                <a:lnTo>
                  <a:pt x="2711" y="494"/>
                </a:lnTo>
                <a:lnTo>
                  <a:pt x="2715" y="488"/>
                </a:lnTo>
                <a:lnTo>
                  <a:pt x="2721" y="481"/>
                </a:lnTo>
                <a:lnTo>
                  <a:pt x="2724" y="475"/>
                </a:lnTo>
                <a:lnTo>
                  <a:pt x="2724" y="472"/>
                </a:lnTo>
                <a:lnTo>
                  <a:pt x="2724" y="469"/>
                </a:lnTo>
                <a:lnTo>
                  <a:pt x="2723" y="466"/>
                </a:lnTo>
                <a:lnTo>
                  <a:pt x="2720" y="464"/>
                </a:lnTo>
                <a:lnTo>
                  <a:pt x="2715" y="463"/>
                </a:lnTo>
                <a:lnTo>
                  <a:pt x="2708" y="463"/>
                </a:lnTo>
                <a:lnTo>
                  <a:pt x="2684" y="461"/>
                </a:lnTo>
                <a:lnTo>
                  <a:pt x="2675" y="460"/>
                </a:lnTo>
                <a:lnTo>
                  <a:pt x="2667" y="458"/>
                </a:lnTo>
                <a:lnTo>
                  <a:pt x="2663" y="455"/>
                </a:lnTo>
                <a:lnTo>
                  <a:pt x="2660" y="451"/>
                </a:lnTo>
                <a:lnTo>
                  <a:pt x="2658" y="446"/>
                </a:lnTo>
                <a:lnTo>
                  <a:pt x="2658" y="440"/>
                </a:lnTo>
                <a:lnTo>
                  <a:pt x="2660" y="436"/>
                </a:lnTo>
                <a:lnTo>
                  <a:pt x="2658" y="434"/>
                </a:lnTo>
                <a:lnTo>
                  <a:pt x="2655" y="429"/>
                </a:lnTo>
                <a:lnTo>
                  <a:pt x="2649" y="428"/>
                </a:lnTo>
                <a:lnTo>
                  <a:pt x="2641" y="428"/>
                </a:lnTo>
                <a:lnTo>
                  <a:pt x="2626" y="429"/>
                </a:lnTo>
                <a:lnTo>
                  <a:pt x="2620" y="431"/>
                </a:lnTo>
                <a:lnTo>
                  <a:pt x="2571" y="366"/>
                </a:lnTo>
                <a:lnTo>
                  <a:pt x="2554" y="363"/>
                </a:lnTo>
                <a:lnTo>
                  <a:pt x="2538" y="360"/>
                </a:lnTo>
                <a:lnTo>
                  <a:pt x="2519" y="357"/>
                </a:lnTo>
                <a:lnTo>
                  <a:pt x="2500" y="356"/>
                </a:lnTo>
                <a:lnTo>
                  <a:pt x="2483" y="357"/>
                </a:lnTo>
                <a:lnTo>
                  <a:pt x="2477" y="359"/>
                </a:lnTo>
                <a:lnTo>
                  <a:pt x="2471" y="362"/>
                </a:lnTo>
                <a:lnTo>
                  <a:pt x="2468" y="365"/>
                </a:lnTo>
                <a:lnTo>
                  <a:pt x="2468" y="371"/>
                </a:lnTo>
                <a:lnTo>
                  <a:pt x="2468" y="380"/>
                </a:lnTo>
                <a:lnTo>
                  <a:pt x="2471" y="387"/>
                </a:lnTo>
                <a:lnTo>
                  <a:pt x="2474" y="392"/>
                </a:lnTo>
                <a:lnTo>
                  <a:pt x="2476" y="395"/>
                </a:lnTo>
                <a:lnTo>
                  <a:pt x="2477" y="396"/>
                </a:lnTo>
                <a:lnTo>
                  <a:pt x="2477" y="398"/>
                </a:lnTo>
                <a:lnTo>
                  <a:pt x="2468" y="401"/>
                </a:lnTo>
                <a:lnTo>
                  <a:pt x="2459" y="402"/>
                </a:lnTo>
                <a:lnTo>
                  <a:pt x="2452" y="401"/>
                </a:lnTo>
                <a:lnTo>
                  <a:pt x="2446" y="398"/>
                </a:lnTo>
                <a:lnTo>
                  <a:pt x="2438" y="395"/>
                </a:lnTo>
                <a:lnTo>
                  <a:pt x="2431" y="390"/>
                </a:lnTo>
                <a:lnTo>
                  <a:pt x="2423" y="386"/>
                </a:lnTo>
                <a:lnTo>
                  <a:pt x="2412" y="383"/>
                </a:lnTo>
                <a:lnTo>
                  <a:pt x="2402" y="381"/>
                </a:lnTo>
                <a:lnTo>
                  <a:pt x="2378" y="381"/>
                </a:lnTo>
                <a:lnTo>
                  <a:pt x="2355" y="380"/>
                </a:lnTo>
                <a:lnTo>
                  <a:pt x="2330" y="378"/>
                </a:lnTo>
                <a:lnTo>
                  <a:pt x="2331" y="369"/>
                </a:lnTo>
                <a:lnTo>
                  <a:pt x="2331" y="351"/>
                </a:lnTo>
                <a:lnTo>
                  <a:pt x="2331" y="342"/>
                </a:lnTo>
                <a:lnTo>
                  <a:pt x="2328" y="333"/>
                </a:lnTo>
                <a:lnTo>
                  <a:pt x="2324" y="327"/>
                </a:lnTo>
                <a:lnTo>
                  <a:pt x="2322" y="326"/>
                </a:lnTo>
                <a:lnTo>
                  <a:pt x="2319" y="324"/>
                </a:lnTo>
                <a:lnTo>
                  <a:pt x="2238" y="324"/>
                </a:lnTo>
                <a:lnTo>
                  <a:pt x="2191" y="322"/>
                </a:lnTo>
                <a:lnTo>
                  <a:pt x="2165" y="321"/>
                </a:lnTo>
                <a:lnTo>
                  <a:pt x="2150" y="282"/>
                </a:lnTo>
                <a:lnTo>
                  <a:pt x="2120" y="264"/>
                </a:lnTo>
                <a:lnTo>
                  <a:pt x="2078" y="252"/>
                </a:lnTo>
                <a:lnTo>
                  <a:pt x="2072" y="250"/>
                </a:lnTo>
                <a:lnTo>
                  <a:pt x="2060" y="247"/>
                </a:lnTo>
                <a:lnTo>
                  <a:pt x="2052" y="246"/>
                </a:lnTo>
                <a:lnTo>
                  <a:pt x="2046" y="247"/>
                </a:lnTo>
                <a:lnTo>
                  <a:pt x="2042" y="250"/>
                </a:lnTo>
                <a:lnTo>
                  <a:pt x="2040" y="253"/>
                </a:lnTo>
                <a:lnTo>
                  <a:pt x="2039" y="256"/>
                </a:lnTo>
                <a:lnTo>
                  <a:pt x="2034" y="279"/>
                </a:lnTo>
                <a:lnTo>
                  <a:pt x="2031" y="286"/>
                </a:lnTo>
                <a:lnTo>
                  <a:pt x="2016" y="298"/>
                </a:lnTo>
                <a:lnTo>
                  <a:pt x="1986" y="298"/>
                </a:lnTo>
                <a:lnTo>
                  <a:pt x="1972" y="297"/>
                </a:lnTo>
                <a:lnTo>
                  <a:pt x="1965" y="295"/>
                </a:lnTo>
                <a:lnTo>
                  <a:pt x="1957" y="294"/>
                </a:lnTo>
                <a:lnTo>
                  <a:pt x="1947" y="298"/>
                </a:lnTo>
                <a:lnTo>
                  <a:pt x="1933" y="303"/>
                </a:lnTo>
                <a:lnTo>
                  <a:pt x="1921" y="304"/>
                </a:lnTo>
                <a:lnTo>
                  <a:pt x="1909" y="306"/>
                </a:lnTo>
                <a:lnTo>
                  <a:pt x="1897" y="264"/>
                </a:lnTo>
                <a:lnTo>
                  <a:pt x="1879" y="217"/>
                </a:lnTo>
                <a:lnTo>
                  <a:pt x="1887" y="187"/>
                </a:lnTo>
                <a:lnTo>
                  <a:pt x="1810" y="187"/>
                </a:lnTo>
                <a:lnTo>
                  <a:pt x="1802" y="209"/>
                </a:lnTo>
                <a:lnTo>
                  <a:pt x="1810" y="229"/>
                </a:lnTo>
                <a:lnTo>
                  <a:pt x="1810" y="249"/>
                </a:lnTo>
                <a:lnTo>
                  <a:pt x="1781" y="235"/>
                </a:lnTo>
                <a:lnTo>
                  <a:pt x="1740" y="217"/>
                </a:lnTo>
                <a:lnTo>
                  <a:pt x="1724" y="211"/>
                </a:lnTo>
                <a:lnTo>
                  <a:pt x="1701" y="203"/>
                </a:lnTo>
                <a:lnTo>
                  <a:pt x="1673" y="194"/>
                </a:lnTo>
                <a:lnTo>
                  <a:pt x="1673" y="175"/>
                </a:lnTo>
                <a:lnTo>
                  <a:pt x="1653" y="179"/>
                </a:lnTo>
                <a:lnTo>
                  <a:pt x="1611" y="209"/>
                </a:lnTo>
                <a:lnTo>
                  <a:pt x="1645" y="152"/>
                </a:lnTo>
                <a:lnTo>
                  <a:pt x="1673" y="115"/>
                </a:lnTo>
                <a:lnTo>
                  <a:pt x="1674" y="107"/>
                </a:lnTo>
                <a:lnTo>
                  <a:pt x="1676" y="89"/>
                </a:lnTo>
                <a:lnTo>
                  <a:pt x="1677" y="80"/>
                </a:lnTo>
                <a:lnTo>
                  <a:pt x="1677" y="71"/>
                </a:lnTo>
                <a:lnTo>
                  <a:pt x="1676" y="63"/>
                </a:lnTo>
                <a:lnTo>
                  <a:pt x="1674" y="62"/>
                </a:lnTo>
                <a:lnTo>
                  <a:pt x="1673" y="60"/>
                </a:lnTo>
                <a:lnTo>
                  <a:pt x="1661" y="56"/>
                </a:lnTo>
                <a:lnTo>
                  <a:pt x="1648" y="48"/>
                </a:lnTo>
                <a:lnTo>
                  <a:pt x="1633" y="38"/>
                </a:lnTo>
                <a:lnTo>
                  <a:pt x="1596" y="60"/>
                </a:lnTo>
                <a:lnTo>
                  <a:pt x="1576" y="23"/>
                </a:lnTo>
                <a:lnTo>
                  <a:pt x="1576" y="0"/>
                </a:lnTo>
                <a:lnTo>
                  <a:pt x="1534" y="0"/>
                </a:lnTo>
                <a:lnTo>
                  <a:pt x="1514" y="45"/>
                </a:lnTo>
                <a:lnTo>
                  <a:pt x="1484" y="92"/>
                </a:lnTo>
                <a:lnTo>
                  <a:pt x="1377" y="83"/>
                </a:lnTo>
                <a:lnTo>
                  <a:pt x="1290" y="172"/>
                </a:lnTo>
                <a:lnTo>
                  <a:pt x="1285" y="214"/>
                </a:lnTo>
                <a:lnTo>
                  <a:pt x="1236" y="217"/>
                </a:lnTo>
                <a:lnTo>
                  <a:pt x="1234" y="223"/>
                </a:lnTo>
                <a:lnTo>
                  <a:pt x="1233" y="237"/>
                </a:lnTo>
                <a:lnTo>
                  <a:pt x="1231" y="246"/>
                </a:lnTo>
                <a:lnTo>
                  <a:pt x="1233" y="255"/>
                </a:lnTo>
                <a:lnTo>
                  <a:pt x="1236" y="264"/>
                </a:lnTo>
                <a:lnTo>
                  <a:pt x="1240" y="271"/>
                </a:lnTo>
                <a:lnTo>
                  <a:pt x="1252" y="285"/>
                </a:lnTo>
                <a:lnTo>
                  <a:pt x="1263" y="295"/>
                </a:lnTo>
                <a:lnTo>
                  <a:pt x="1270" y="306"/>
                </a:lnTo>
                <a:lnTo>
                  <a:pt x="1273" y="312"/>
                </a:lnTo>
                <a:lnTo>
                  <a:pt x="1275" y="316"/>
                </a:lnTo>
                <a:lnTo>
                  <a:pt x="1273" y="319"/>
                </a:lnTo>
                <a:lnTo>
                  <a:pt x="1272" y="319"/>
                </a:lnTo>
                <a:lnTo>
                  <a:pt x="1264" y="318"/>
                </a:lnTo>
                <a:lnTo>
                  <a:pt x="1254" y="313"/>
                </a:lnTo>
                <a:lnTo>
                  <a:pt x="1242" y="307"/>
                </a:lnTo>
                <a:lnTo>
                  <a:pt x="1219" y="294"/>
                </a:lnTo>
                <a:lnTo>
                  <a:pt x="1208" y="286"/>
                </a:lnTo>
                <a:lnTo>
                  <a:pt x="1171" y="279"/>
                </a:lnTo>
                <a:lnTo>
                  <a:pt x="1171" y="363"/>
                </a:lnTo>
                <a:lnTo>
                  <a:pt x="1169" y="368"/>
                </a:lnTo>
                <a:lnTo>
                  <a:pt x="1168" y="372"/>
                </a:lnTo>
                <a:lnTo>
                  <a:pt x="1165" y="378"/>
                </a:lnTo>
                <a:lnTo>
                  <a:pt x="1163" y="384"/>
                </a:lnTo>
                <a:lnTo>
                  <a:pt x="1165" y="390"/>
                </a:lnTo>
                <a:lnTo>
                  <a:pt x="1169" y="396"/>
                </a:lnTo>
                <a:lnTo>
                  <a:pt x="1178" y="402"/>
                </a:lnTo>
                <a:lnTo>
                  <a:pt x="1193" y="408"/>
                </a:lnTo>
                <a:lnTo>
                  <a:pt x="1186" y="431"/>
                </a:lnTo>
                <a:lnTo>
                  <a:pt x="1166" y="443"/>
                </a:lnTo>
                <a:lnTo>
                  <a:pt x="1160" y="448"/>
                </a:lnTo>
                <a:lnTo>
                  <a:pt x="1145" y="461"/>
                </a:lnTo>
                <a:lnTo>
                  <a:pt x="1138" y="470"/>
                </a:lnTo>
                <a:lnTo>
                  <a:pt x="1130" y="479"/>
                </a:lnTo>
                <a:lnTo>
                  <a:pt x="1124" y="488"/>
                </a:lnTo>
                <a:lnTo>
                  <a:pt x="1121" y="497"/>
                </a:lnTo>
                <a:lnTo>
                  <a:pt x="1124" y="482"/>
                </a:lnTo>
                <a:lnTo>
                  <a:pt x="1127" y="451"/>
                </a:lnTo>
                <a:lnTo>
                  <a:pt x="1129" y="432"/>
                </a:lnTo>
                <a:lnTo>
                  <a:pt x="1127" y="414"/>
                </a:lnTo>
                <a:lnTo>
                  <a:pt x="1126" y="407"/>
                </a:lnTo>
                <a:lnTo>
                  <a:pt x="1124" y="399"/>
                </a:lnTo>
                <a:lnTo>
                  <a:pt x="1121" y="393"/>
                </a:lnTo>
                <a:lnTo>
                  <a:pt x="1117" y="390"/>
                </a:lnTo>
                <a:lnTo>
                  <a:pt x="1110" y="383"/>
                </a:lnTo>
                <a:lnTo>
                  <a:pt x="1110" y="380"/>
                </a:lnTo>
                <a:lnTo>
                  <a:pt x="1109" y="377"/>
                </a:lnTo>
                <a:lnTo>
                  <a:pt x="1110" y="371"/>
                </a:lnTo>
                <a:lnTo>
                  <a:pt x="1115" y="365"/>
                </a:lnTo>
                <a:lnTo>
                  <a:pt x="1120" y="362"/>
                </a:lnTo>
                <a:lnTo>
                  <a:pt x="1124" y="357"/>
                </a:lnTo>
                <a:lnTo>
                  <a:pt x="1129" y="356"/>
                </a:lnTo>
                <a:lnTo>
                  <a:pt x="1114" y="274"/>
                </a:lnTo>
                <a:lnTo>
                  <a:pt x="1100" y="280"/>
                </a:lnTo>
                <a:lnTo>
                  <a:pt x="1086" y="286"/>
                </a:lnTo>
                <a:lnTo>
                  <a:pt x="1070" y="295"/>
                </a:lnTo>
                <a:lnTo>
                  <a:pt x="1055" y="307"/>
                </a:lnTo>
                <a:lnTo>
                  <a:pt x="1047" y="315"/>
                </a:lnTo>
                <a:lnTo>
                  <a:pt x="1041" y="324"/>
                </a:lnTo>
                <a:lnTo>
                  <a:pt x="1035" y="332"/>
                </a:lnTo>
                <a:lnTo>
                  <a:pt x="1032" y="342"/>
                </a:lnTo>
                <a:lnTo>
                  <a:pt x="1029" y="351"/>
                </a:lnTo>
                <a:lnTo>
                  <a:pt x="1029" y="363"/>
                </a:lnTo>
                <a:lnTo>
                  <a:pt x="1032" y="369"/>
                </a:lnTo>
                <a:lnTo>
                  <a:pt x="1037" y="386"/>
                </a:lnTo>
                <a:lnTo>
                  <a:pt x="1038" y="396"/>
                </a:lnTo>
                <a:lnTo>
                  <a:pt x="1040" y="408"/>
                </a:lnTo>
                <a:lnTo>
                  <a:pt x="1038" y="420"/>
                </a:lnTo>
                <a:lnTo>
                  <a:pt x="1037" y="431"/>
                </a:lnTo>
                <a:lnTo>
                  <a:pt x="1034" y="423"/>
                </a:lnTo>
                <a:lnTo>
                  <a:pt x="1025" y="405"/>
                </a:lnTo>
                <a:lnTo>
                  <a:pt x="1019" y="396"/>
                </a:lnTo>
                <a:lnTo>
                  <a:pt x="1013" y="390"/>
                </a:lnTo>
                <a:lnTo>
                  <a:pt x="1007" y="386"/>
                </a:lnTo>
                <a:lnTo>
                  <a:pt x="1002" y="386"/>
                </a:lnTo>
                <a:lnTo>
                  <a:pt x="999" y="386"/>
                </a:lnTo>
                <a:lnTo>
                  <a:pt x="991" y="389"/>
                </a:lnTo>
                <a:lnTo>
                  <a:pt x="985" y="395"/>
                </a:lnTo>
                <a:lnTo>
                  <a:pt x="976" y="405"/>
                </a:lnTo>
                <a:lnTo>
                  <a:pt x="970" y="416"/>
                </a:lnTo>
                <a:lnTo>
                  <a:pt x="967" y="420"/>
                </a:lnTo>
                <a:lnTo>
                  <a:pt x="927" y="413"/>
                </a:lnTo>
                <a:lnTo>
                  <a:pt x="900" y="405"/>
                </a:lnTo>
                <a:lnTo>
                  <a:pt x="900" y="436"/>
                </a:lnTo>
                <a:lnTo>
                  <a:pt x="877" y="440"/>
                </a:lnTo>
                <a:lnTo>
                  <a:pt x="857" y="440"/>
                </a:lnTo>
                <a:lnTo>
                  <a:pt x="818" y="440"/>
                </a:lnTo>
                <a:lnTo>
                  <a:pt x="818" y="478"/>
                </a:lnTo>
                <a:lnTo>
                  <a:pt x="777" y="463"/>
                </a:lnTo>
                <a:lnTo>
                  <a:pt x="765" y="436"/>
                </a:lnTo>
                <a:lnTo>
                  <a:pt x="753" y="451"/>
                </a:lnTo>
                <a:lnTo>
                  <a:pt x="750" y="490"/>
                </a:lnTo>
                <a:lnTo>
                  <a:pt x="750" y="515"/>
                </a:lnTo>
                <a:lnTo>
                  <a:pt x="731" y="520"/>
                </a:lnTo>
                <a:lnTo>
                  <a:pt x="704" y="527"/>
                </a:lnTo>
                <a:lnTo>
                  <a:pt x="693" y="542"/>
                </a:lnTo>
                <a:lnTo>
                  <a:pt x="646" y="573"/>
                </a:lnTo>
                <a:lnTo>
                  <a:pt x="624" y="550"/>
                </a:lnTo>
                <a:lnTo>
                  <a:pt x="624" y="508"/>
                </a:lnTo>
                <a:lnTo>
                  <a:pt x="597" y="490"/>
                </a:lnTo>
                <a:lnTo>
                  <a:pt x="600" y="488"/>
                </a:lnTo>
                <a:lnTo>
                  <a:pt x="606" y="485"/>
                </a:lnTo>
                <a:lnTo>
                  <a:pt x="610" y="485"/>
                </a:lnTo>
                <a:lnTo>
                  <a:pt x="615" y="485"/>
                </a:lnTo>
                <a:lnTo>
                  <a:pt x="621" y="488"/>
                </a:lnTo>
                <a:lnTo>
                  <a:pt x="628" y="493"/>
                </a:lnTo>
                <a:lnTo>
                  <a:pt x="636" y="499"/>
                </a:lnTo>
                <a:lnTo>
                  <a:pt x="648" y="506"/>
                </a:lnTo>
                <a:lnTo>
                  <a:pt x="658" y="511"/>
                </a:lnTo>
                <a:lnTo>
                  <a:pt x="664" y="512"/>
                </a:lnTo>
                <a:lnTo>
                  <a:pt x="669" y="511"/>
                </a:lnTo>
                <a:lnTo>
                  <a:pt x="675" y="509"/>
                </a:lnTo>
                <a:lnTo>
                  <a:pt x="678" y="506"/>
                </a:lnTo>
                <a:lnTo>
                  <a:pt x="681" y="502"/>
                </a:lnTo>
                <a:lnTo>
                  <a:pt x="684" y="493"/>
                </a:lnTo>
                <a:lnTo>
                  <a:pt x="684" y="484"/>
                </a:lnTo>
                <a:lnTo>
                  <a:pt x="684" y="470"/>
                </a:lnTo>
                <a:lnTo>
                  <a:pt x="681" y="455"/>
                </a:lnTo>
                <a:lnTo>
                  <a:pt x="678" y="436"/>
                </a:lnTo>
                <a:lnTo>
                  <a:pt x="672" y="428"/>
                </a:lnTo>
                <a:lnTo>
                  <a:pt x="663" y="420"/>
                </a:lnTo>
                <a:lnTo>
                  <a:pt x="652" y="413"/>
                </a:lnTo>
                <a:lnTo>
                  <a:pt x="637" y="404"/>
                </a:lnTo>
                <a:lnTo>
                  <a:pt x="618" y="396"/>
                </a:lnTo>
                <a:lnTo>
                  <a:pt x="607" y="393"/>
                </a:lnTo>
                <a:lnTo>
                  <a:pt x="594" y="392"/>
                </a:lnTo>
                <a:lnTo>
                  <a:pt x="582" y="390"/>
                </a:lnTo>
                <a:lnTo>
                  <a:pt x="567" y="390"/>
                </a:lnTo>
                <a:lnTo>
                  <a:pt x="562" y="380"/>
                </a:lnTo>
                <a:lnTo>
                  <a:pt x="556" y="372"/>
                </a:lnTo>
                <a:lnTo>
                  <a:pt x="548" y="362"/>
                </a:lnTo>
                <a:lnTo>
                  <a:pt x="539" y="354"/>
                </a:lnTo>
                <a:lnTo>
                  <a:pt x="535" y="350"/>
                </a:lnTo>
                <a:lnTo>
                  <a:pt x="529" y="348"/>
                </a:lnTo>
                <a:lnTo>
                  <a:pt x="524" y="347"/>
                </a:lnTo>
                <a:lnTo>
                  <a:pt x="518" y="347"/>
                </a:lnTo>
                <a:lnTo>
                  <a:pt x="512" y="348"/>
                </a:lnTo>
                <a:lnTo>
                  <a:pt x="505" y="351"/>
                </a:lnTo>
                <a:lnTo>
                  <a:pt x="491" y="360"/>
                </a:lnTo>
                <a:lnTo>
                  <a:pt x="476" y="368"/>
                </a:lnTo>
                <a:lnTo>
                  <a:pt x="444" y="381"/>
                </a:lnTo>
                <a:lnTo>
                  <a:pt x="431" y="387"/>
                </a:lnTo>
                <a:lnTo>
                  <a:pt x="420" y="393"/>
                </a:lnTo>
                <a:lnTo>
                  <a:pt x="413" y="399"/>
                </a:lnTo>
                <a:lnTo>
                  <a:pt x="410" y="402"/>
                </a:lnTo>
                <a:lnTo>
                  <a:pt x="410" y="405"/>
                </a:lnTo>
                <a:lnTo>
                  <a:pt x="408" y="410"/>
                </a:lnTo>
                <a:lnTo>
                  <a:pt x="404" y="416"/>
                </a:lnTo>
                <a:lnTo>
                  <a:pt x="398" y="420"/>
                </a:lnTo>
                <a:lnTo>
                  <a:pt x="390" y="423"/>
                </a:lnTo>
                <a:lnTo>
                  <a:pt x="377" y="429"/>
                </a:lnTo>
                <a:lnTo>
                  <a:pt x="371" y="431"/>
                </a:lnTo>
                <a:lnTo>
                  <a:pt x="360" y="470"/>
                </a:lnTo>
                <a:lnTo>
                  <a:pt x="325" y="497"/>
                </a:lnTo>
                <a:lnTo>
                  <a:pt x="271" y="558"/>
                </a:lnTo>
                <a:lnTo>
                  <a:pt x="238" y="622"/>
                </a:lnTo>
                <a:lnTo>
                  <a:pt x="211" y="639"/>
                </a:lnTo>
                <a:lnTo>
                  <a:pt x="203" y="692"/>
                </a:lnTo>
                <a:lnTo>
                  <a:pt x="211" y="726"/>
                </a:lnTo>
                <a:lnTo>
                  <a:pt x="256" y="741"/>
                </a:lnTo>
                <a:lnTo>
                  <a:pt x="291" y="738"/>
                </a:lnTo>
                <a:lnTo>
                  <a:pt x="298" y="769"/>
                </a:lnTo>
                <a:lnTo>
                  <a:pt x="298" y="799"/>
                </a:lnTo>
                <a:lnTo>
                  <a:pt x="345" y="796"/>
                </a:lnTo>
                <a:lnTo>
                  <a:pt x="356" y="756"/>
                </a:lnTo>
                <a:lnTo>
                  <a:pt x="380" y="707"/>
                </a:lnTo>
                <a:lnTo>
                  <a:pt x="375" y="657"/>
                </a:lnTo>
                <a:lnTo>
                  <a:pt x="398" y="615"/>
                </a:lnTo>
                <a:lnTo>
                  <a:pt x="429" y="573"/>
                </a:lnTo>
                <a:lnTo>
                  <a:pt x="455" y="542"/>
                </a:lnTo>
                <a:lnTo>
                  <a:pt x="461" y="539"/>
                </a:lnTo>
                <a:lnTo>
                  <a:pt x="467" y="536"/>
                </a:lnTo>
                <a:lnTo>
                  <a:pt x="473" y="533"/>
                </a:lnTo>
                <a:lnTo>
                  <a:pt x="479" y="533"/>
                </a:lnTo>
                <a:lnTo>
                  <a:pt x="481" y="535"/>
                </a:lnTo>
                <a:lnTo>
                  <a:pt x="484" y="536"/>
                </a:lnTo>
                <a:lnTo>
                  <a:pt x="484" y="539"/>
                </a:lnTo>
                <a:lnTo>
                  <a:pt x="485" y="542"/>
                </a:lnTo>
                <a:lnTo>
                  <a:pt x="482" y="555"/>
                </a:lnTo>
                <a:lnTo>
                  <a:pt x="478" y="567"/>
                </a:lnTo>
                <a:lnTo>
                  <a:pt x="472" y="577"/>
                </a:lnTo>
                <a:lnTo>
                  <a:pt x="466" y="585"/>
                </a:lnTo>
                <a:lnTo>
                  <a:pt x="460" y="589"/>
                </a:lnTo>
                <a:lnTo>
                  <a:pt x="454" y="592"/>
                </a:lnTo>
                <a:lnTo>
                  <a:pt x="449" y="595"/>
                </a:lnTo>
                <a:lnTo>
                  <a:pt x="444" y="597"/>
                </a:lnTo>
                <a:lnTo>
                  <a:pt x="429" y="642"/>
                </a:lnTo>
                <a:lnTo>
                  <a:pt x="429" y="648"/>
                </a:lnTo>
                <a:lnTo>
                  <a:pt x="431" y="654"/>
                </a:lnTo>
                <a:lnTo>
                  <a:pt x="434" y="662"/>
                </a:lnTo>
                <a:lnTo>
                  <a:pt x="440" y="669"/>
                </a:lnTo>
                <a:lnTo>
                  <a:pt x="447" y="677"/>
                </a:lnTo>
                <a:lnTo>
                  <a:pt x="461" y="681"/>
                </a:lnTo>
                <a:lnTo>
                  <a:pt x="469" y="683"/>
                </a:lnTo>
                <a:lnTo>
                  <a:pt x="479" y="684"/>
                </a:lnTo>
                <a:lnTo>
                  <a:pt x="497" y="686"/>
                </a:lnTo>
                <a:lnTo>
                  <a:pt x="512" y="690"/>
                </a:lnTo>
                <a:lnTo>
                  <a:pt x="526" y="695"/>
                </a:lnTo>
                <a:lnTo>
                  <a:pt x="536" y="699"/>
                </a:lnTo>
                <a:lnTo>
                  <a:pt x="550" y="707"/>
                </a:lnTo>
                <a:lnTo>
                  <a:pt x="554" y="711"/>
                </a:lnTo>
                <a:lnTo>
                  <a:pt x="517" y="722"/>
                </a:lnTo>
                <a:lnTo>
                  <a:pt x="475" y="719"/>
                </a:lnTo>
                <a:lnTo>
                  <a:pt x="444" y="769"/>
                </a:lnTo>
                <a:lnTo>
                  <a:pt x="413" y="784"/>
                </a:lnTo>
                <a:lnTo>
                  <a:pt x="410" y="833"/>
                </a:lnTo>
                <a:lnTo>
                  <a:pt x="387" y="853"/>
                </a:lnTo>
                <a:lnTo>
                  <a:pt x="276" y="848"/>
                </a:lnTo>
                <a:lnTo>
                  <a:pt x="276" y="796"/>
                </a:lnTo>
                <a:lnTo>
                  <a:pt x="273" y="794"/>
                </a:lnTo>
                <a:lnTo>
                  <a:pt x="268" y="794"/>
                </a:lnTo>
                <a:lnTo>
                  <a:pt x="264" y="794"/>
                </a:lnTo>
                <a:lnTo>
                  <a:pt x="259" y="796"/>
                </a:lnTo>
                <a:lnTo>
                  <a:pt x="255" y="800"/>
                </a:lnTo>
                <a:lnTo>
                  <a:pt x="252" y="806"/>
                </a:lnTo>
                <a:lnTo>
                  <a:pt x="249" y="814"/>
                </a:lnTo>
                <a:lnTo>
                  <a:pt x="246" y="833"/>
                </a:lnTo>
                <a:lnTo>
                  <a:pt x="243" y="851"/>
                </a:lnTo>
                <a:lnTo>
                  <a:pt x="238" y="868"/>
                </a:lnTo>
                <a:lnTo>
                  <a:pt x="203" y="883"/>
                </a:lnTo>
                <a:lnTo>
                  <a:pt x="172" y="933"/>
                </a:lnTo>
                <a:lnTo>
                  <a:pt x="142" y="955"/>
                </a:lnTo>
                <a:lnTo>
                  <a:pt x="104" y="960"/>
                </a:lnTo>
                <a:lnTo>
                  <a:pt x="92" y="982"/>
                </a:lnTo>
                <a:lnTo>
                  <a:pt x="104" y="1020"/>
                </a:lnTo>
                <a:lnTo>
                  <a:pt x="107" y="1026"/>
                </a:lnTo>
                <a:lnTo>
                  <a:pt x="110" y="1031"/>
                </a:lnTo>
                <a:lnTo>
                  <a:pt x="111" y="1038"/>
                </a:lnTo>
                <a:lnTo>
                  <a:pt x="113" y="1046"/>
                </a:lnTo>
                <a:lnTo>
                  <a:pt x="111" y="1055"/>
                </a:lnTo>
                <a:lnTo>
                  <a:pt x="107" y="1062"/>
                </a:lnTo>
                <a:lnTo>
                  <a:pt x="104" y="1067"/>
                </a:lnTo>
                <a:lnTo>
                  <a:pt x="99" y="1070"/>
                </a:lnTo>
                <a:lnTo>
                  <a:pt x="95" y="1073"/>
                </a:lnTo>
                <a:lnTo>
                  <a:pt x="89" y="1076"/>
                </a:lnTo>
                <a:lnTo>
                  <a:pt x="74" y="1079"/>
                </a:lnTo>
                <a:lnTo>
                  <a:pt x="59" y="1080"/>
                </a:lnTo>
                <a:lnTo>
                  <a:pt x="44" y="1079"/>
                </a:lnTo>
                <a:lnTo>
                  <a:pt x="18" y="1076"/>
                </a:lnTo>
                <a:lnTo>
                  <a:pt x="7" y="1074"/>
                </a:lnTo>
                <a:lnTo>
                  <a:pt x="0" y="1144"/>
                </a:lnTo>
                <a:lnTo>
                  <a:pt x="24" y="1204"/>
                </a:lnTo>
                <a:lnTo>
                  <a:pt x="74" y="1193"/>
                </a:lnTo>
                <a:lnTo>
                  <a:pt x="127" y="1174"/>
                </a:lnTo>
                <a:lnTo>
                  <a:pt x="157" y="1166"/>
                </a:lnTo>
                <a:lnTo>
                  <a:pt x="161" y="1132"/>
                </a:lnTo>
                <a:lnTo>
                  <a:pt x="184" y="1109"/>
                </a:lnTo>
                <a:lnTo>
                  <a:pt x="184" y="1059"/>
                </a:lnTo>
                <a:lnTo>
                  <a:pt x="188" y="1062"/>
                </a:lnTo>
                <a:lnTo>
                  <a:pt x="194" y="1067"/>
                </a:lnTo>
                <a:lnTo>
                  <a:pt x="202" y="1070"/>
                </a:lnTo>
                <a:lnTo>
                  <a:pt x="211" y="1073"/>
                </a:lnTo>
                <a:lnTo>
                  <a:pt x="223" y="1074"/>
                </a:lnTo>
                <a:lnTo>
                  <a:pt x="235" y="1074"/>
                </a:lnTo>
                <a:lnTo>
                  <a:pt x="249" y="1070"/>
                </a:lnTo>
                <a:lnTo>
                  <a:pt x="256" y="1068"/>
                </a:lnTo>
                <a:lnTo>
                  <a:pt x="262" y="1068"/>
                </a:lnTo>
                <a:lnTo>
                  <a:pt x="270" y="1068"/>
                </a:lnTo>
                <a:lnTo>
                  <a:pt x="276" y="1070"/>
                </a:lnTo>
                <a:lnTo>
                  <a:pt x="286" y="1076"/>
                </a:lnTo>
                <a:lnTo>
                  <a:pt x="295" y="1083"/>
                </a:lnTo>
                <a:lnTo>
                  <a:pt x="303" y="1092"/>
                </a:lnTo>
                <a:lnTo>
                  <a:pt x="309" y="1100"/>
                </a:lnTo>
                <a:lnTo>
                  <a:pt x="313" y="1109"/>
                </a:lnTo>
                <a:lnTo>
                  <a:pt x="345" y="1159"/>
                </a:lnTo>
                <a:lnTo>
                  <a:pt x="368" y="1159"/>
                </a:lnTo>
                <a:lnTo>
                  <a:pt x="375" y="1136"/>
                </a:lnTo>
                <a:lnTo>
                  <a:pt x="353" y="1102"/>
                </a:lnTo>
                <a:lnTo>
                  <a:pt x="337" y="1082"/>
                </a:lnTo>
                <a:lnTo>
                  <a:pt x="337" y="1062"/>
                </a:lnTo>
                <a:lnTo>
                  <a:pt x="348" y="1055"/>
                </a:lnTo>
                <a:lnTo>
                  <a:pt x="375" y="1094"/>
                </a:lnTo>
                <a:lnTo>
                  <a:pt x="405" y="1117"/>
                </a:lnTo>
                <a:lnTo>
                  <a:pt x="417" y="1151"/>
                </a:lnTo>
                <a:lnTo>
                  <a:pt x="425" y="1156"/>
                </a:lnTo>
                <a:lnTo>
                  <a:pt x="432" y="1160"/>
                </a:lnTo>
                <a:lnTo>
                  <a:pt x="441" y="1166"/>
                </a:lnTo>
                <a:lnTo>
                  <a:pt x="452" y="1168"/>
                </a:lnTo>
                <a:lnTo>
                  <a:pt x="455" y="1169"/>
                </a:lnTo>
                <a:lnTo>
                  <a:pt x="460" y="1168"/>
                </a:lnTo>
                <a:lnTo>
                  <a:pt x="463" y="1166"/>
                </a:lnTo>
                <a:lnTo>
                  <a:pt x="466" y="1165"/>
                </a:lnTo>
                <a:lnTo>
                  <a:pt x="467" y="1160"/>
                </a:lnTo>
                <a:lnTo>
                  <a:pt x="467" y="1154"/>
                </a:lnTo>
                <a:lnTo>
                  <a:pt x="467" y="1132"/>
                </a:lnTo>
                <a:lnTo>
                  <a:pt x="469" y="1117"/>
                </a:lnTo>
                <a:lnTo>
                  <a:pt x="470" y="1105"/>
                </a:lnTo>
                <a:lnTo>
                  <a:pt x="502" y="1117"/>
                </a:lnTo>
                <a:lnTo>
                  <a:pt x="524" y="1117"/>
                </a:lnTo>
                <a:lnTo>
                  <a:pt x="524" y="1082"/>
                </a:lnTo>
                <a:lnTo>
                  <a:pt x="524" y="1055"/>
                </a:lnTo>
                <a:lnTo>
                  <a:pt x="532" y="1025"/>
                </a:lnTo>
                <a:lnTo>
                  <a:pt x="586" y="1017"/>
                </a:lnTo>
                <a:lnTo>
                  <a:pt x="586" y="1023"/>
                </a:lnTo>
                <a:lnTo>
                  <a:pt x="588" y="1037"/>
                </a:lnTo>
                <a:lnTo>
                  <a:pt x="589" y="1043"/>
                </a:lnTo>
                <a:lnTo>
                  <a:pt x="591" y="1049"/>
                </a:lnTo>
                <a:lnTo>
                  <a:pt x="594" y="1053"/>
                </a:lnTo>
                <a:lnTo>
                  <a:pt x="597" y="1055"/>
                </a:lnTo>
                <a:lnTo>
                  <a:pt x="651" y="1055"/>
                </a:lnTo>
                <a:lnTo>
                  <a:pt x="628" y="1005"/>
                </a:lnTo>
                <a:lnTo>
                  <a:pt x="654" y="1005"/>
                </a:lnTo>
                <a:lnTo>
                  <a:pt x="686" y="1055"/>
                </a:lnTo>
                <a:lnTo>
                  <a:pt x="687" y="1062"/>
                </a:lnTo>
                <a:lnTo>
                  <a:pt x="687" y="1071"/>
                </a:lnTo>
                <a:lnTo>
                  <a:pt x="687" y="1080"/>
                </a:lnTo>
                <a:lnTo>
                  <a:pt x="684" y="1089"/>
                </a:lnTo>
                <a:lnTo>
                  <a:pt x="681" y="1094"/>
                </a:lnTo>
                <a:lnTo>
                  <a:pt x="677" y="1097"/>
                </a:lnTo>
                <a:lnTo>
                  <a:pt x="672" y="1100"/>
                </a:lnTo>
                <a:lnTo>
                  <a:pt x="666" y="1103"/>
                </a:lnTo>
                <a:lnTo>
                  <a:pt x="658" y="1105"/>
                </a:lnTo>
                <a:lnTo>
                  <a:pt x="651" y="1105"/>
                </a:lnTo>
                <a:lnTo>
                  <a:pt x="616" y="1106"/>
                </a:lnTo>
                <a:lnTo>
                  <a:pt x="591" y="1109"/>
                </a:lnTo>
                <a:lnTo>
                  <a:pt x="567" y="1112"/>
                </a:lnTo>
                <a:lnTo>
                  <a:pt x="532" y="1147"/>
                </a:lnTo>
                <a:lnTo>
                  <a:pt x="533" y="1156"/>
                </a:lnTo>
                <a:lnTo>
                  <a:pt x="536" y="1165"/>
                </a:lnTo>
                <a:lnTo>
                  <a:pt x="541" y="1175"/>
                </a:lnTo>
                <a:lnTo>
                  <a:pt x="548" y="1186"/>
                </a:lnTo>
                <a:lnTo>
                  <a:pt x="554" y="1190"/>
                </a:lnTo>
                <a:lnTo>
                  <a:pt x="560" y="1195"/>
                </a:lnTo>
                <a:lnTo>
                  <a:pt x="570" y="1199"/>
                </a:lnTo>
                <a:lnTo>
                  <a:pt x="579" y="1204"/>
                </a:lnTo>
                <a:lnTo>
                  <a:pt x="589" y="1205"/>
                </a:lnTo>
                <a:lnTo>
                  <a:pt x="601" y="1209"/>
                </a:lnTo>
                <a:lnTo>
                  <a:pt x="607" y="1209"/>
                </a:lnTo>
                <a:lnTo>
                  <a:pt x="613" y="1210"/>
                </a:lnTo>
                <a:lnTo>
                  <a:pt x="618" y="1213"/>
                </a:lnTo>
                <a:lnTo>
                  <a:pt x="621" y="1216"/>
                </a:lnTo>
                <a:lnTo>
                  <a:pt x="622" y="1221"/>
                </a:lnTo>
                <a:lnTo>
                  <a:pt x="622" y="1225"/>
                </a:lnTo>
                <a:lnTo>
                  <a:pt x="622" y="1230"/>
                </a:lnTo>
                <a:lnTo>
                  <a:pt x="621" y="1237"/>
                </a:lnTo>
                <a:lnTo>
                  <a:pt x="616" y="1245"/>
                </a:lnTo>
                <a:lnTo>
                  <a:pt x="612" y="1254"/>
                </a:lnTo>
                <a:lnTo>
                  <a:pt x="606" y="1264"/>
                </a:lnTo>
                <a:lnTo>
                  <a:pt x="606" y="1269"/>
                </a:lnTo>
                <a:lnTo>
                  <a:pt x="619" y="1257"/>
                </a:lnTo>
                <a:lnTo>
                  <a:pt x="633" y="1246"/>
                </a:lnTo>
                <a:lnTo>
                  <a:pt x="646" y="1240"/>
                </a:lnTo>
                <a:lnTo>
                  <a:pt x="652" y="1237"/>
                </a:lnTo>
                <a:lnTo>
                  <a:pt x="658" y="1237"/>
                </a:lnTo>
                <a:lnTo>
                  <a:pt x="675" y="1237"/>
                </a:lnTo>
                <a:lnTo>
                  <a:pt x="690" y="1234"/>
                </a:lnTo>
                <a:lnTo>
                  <a:pt x="717" y="1228"/>
                </a:lnTo>
                <a:lnTo>
                  <a:pt x="738" y="1222"/>
                </a:lnTo>
                <a:lnTo>
                  <a:pt x="750" y="1219"/>
                </a:lnTo>
                <a:lnTo>
                  <a:pt x="753" y="1218"/>
                </a:lnTo>
                <a:lnTo>
                  <a:pt x="756" y="1215"/>
                </a:lnTo>
                <a:lnTo>
                  <a:pt x="762" y="1205"/>
                </a:lnTo>
                <a:lnTo>
                  <a:pt x="770" y="1190"/>
                </a:lnTo>
                <a:lnTo>
                  <a:pt x="799" y="1207"/>
                </a:lnTo>
                <a:lnTo>
                  <a:pt x="821" y="1219"/>
                </a:lnTo>
                <a:lnTo>
                  <a:pt x="838" y="1227"/>
                </a:lnTo>
                <a:lnTo>
                  <a:pt x="845" y="1228"/>
                </a:lnTo>
                <a:lnTo>
                  <a:pt x="854" y="1225"/>
                </a:lnTo>
                <a:lnTo>
                  <a:pt x="878" y="1216"/>
                </a:lnTo>
                <a:lnTo>
                  <a:pt x="901" y="1207"/>
                </a:lnTo>
                <a:lnTo>
                  <a:pt x="909" y="1204"/>
                </a:lnTo>
                <a:lnTo>
                  <a:pt x="915" y="1202"/>
                </a:lnTo>
                <a:lnTo>
                  <a:pt x="919" y="1204"/>
                </a:lnTo>
                <a:lnTo>
                  <a:pt x="925" y="1210"/>
                </a:lnTo>
                <a:lnTo>
                  <a:pt x="943" y="1227"/>
                </a:lnTo>
                <a:lnTo>
                  <a:pt x="961" y="1245"/>
                </a:lnTo>
                <a:lnTo>
                  <a:pt x="967" y="1251"/>
                </a:lnTo>
                <a:lnTo>
                  <a:pt x="972" y="1254"/>
                </a:lnTo>
                <a:lnTo>
                  <a:pt x="976" y="1254"/>
                </a:lnTo>
                <a:lnTo>
                  <a:pt x="981" y="1252"/>
                </a:lnTo>
                <a:lnTo>
                  <a:pt x="994" y="1243"/>
                </a:lnTo>
                <a:lnTo>
                  <a:pt x="1002" y="1239"/>
                </a:lnTo>
                <a:lnTo>
                  <a:pt x="1010" y="1234"/>
                </a:lnTo>
                <a:lnTo>
                  <a:pt x="1019" y="1231"/>
                </a:lnTo>
                <a:lnTo>
                  <a:pt x="1028" y="1231"/>
                </a:lnTo>
                <a:lnTo>
                  <a:pt x="1073" y="1233"/>
                </a:lnTo>
                <a:lnTo>
                  <a:pt x="1109" y="1234"/>
                </a:lnTo>
                <a:lnTo>
                  <a:pt x="1117" y="1233"/>
                </a:lnTo>
                <a:lnTo>
                  <a:pt x="1124" y="1228"/>
                </a:lnTo>
                <a:lnTo>
                  <a:pt x="1142" y="1216"/>
                </a:lnTo>
                <a:lnTo>
                  <a:pt x="1165" y="1198"/>
                </a:lnTo>
                <a:lnTo>
                  <a:pt x="1202" y="1153"/>
                </a:lnTo>
                <a:lnTo>
                  <a:pt x="1230" y="1121"/>
                </a:lnTo>
                <a:lnTo>
                  <a:pt x="1248" y="1099"/>
                </a:lnTo>
                <a:lnTo>
                  <a:pt x="1252" y="1089"/>
                </a:lnTo>
                <a:lnTo>
                  <a:pt x="1254" y="1086"/>
                </a:lnTo>
                <a:lnTo>
                  <a:pt x="1254" y="1085"/>
                </a:lnTo>
                <a:lnTo>
                  <a:pt x="1254" y="1083"/>
                </a:lnTo>
                <a:lnTo>
                  <a:pt x="1255" y="1080"/>
                </a:lnTo>
                <a:lnTo>
                  <a:pt x="1260" y="1073"/>
                </a:lnTo>
                <a:lnTo>
                  <a:pt x="1276" y="1055"/>
                </a:lnTo>
                <a:lnTo>
                  <a:pt x="1305" y="1025"/>
                </a:lnTo>
                <a:lnTo>
                  <a:pt x="1318" y="1016"/>
                </a:lnTo>
                <a:lnTo>
                  <a:pt x="1344" y="999"/>
                </a:lnTo>
                <a:lnTo>
                  <a:pt x="1370" y="984"/>
                </a:lnTo>
                <a:lnTo>
                  <a:pt x="1380" y="979"/>
                </a:lnTo>
                <a:lnTo>
                  <a:pt x="1386" y="979"/>
                </a:lnTo>
                <a:lnTo>
                  <a:pt x="1419" y="989"/>
                </a:lnTo>
                <a:lnTo>
                  <a:pt x="1447" y="998"/>
                </a:lnTo>
                <a:lnTo>
                  <a:pt x="1447" y="958"/>
                </a:lnTo>
                <a:lnTo>
                  <a:pt x="1451" y="958"/>
                </a:lnTo>
                <a:lnTo>
                  <a:pt x="1466" y="957"/>
                </a:lnTo>
                <a:lnTo>
                  <a:pt x="1475" y="958"/>
                </a:lnTo>
                <a:lnTo>
                  <a:pt x="1484" y="961"/>
                </a:lnTo>
                <a:lnTo>
                  <a:pt x="1495" y="966"/>
                </a:lnTo>
                <a:lnTo>
                  <a:pt x="1504" y="972"/>
                </a:lnTo>
                <a:lnTo>
                  <a:pt x="1513" y="979"/>
                </a:lnTo>
                <a:lnTo>
                  <a:pt x="1522" y="985"/>
                </a:lnTo>
                <a:lnTo>
                  <a:pt x="1537" y="993"/>
                </a:lnTo>
                <a:lnTo>
                  <a:pt x="1551" y="998"/>
                </a:lnTo>
                <a:lnTo>
                  <a:pt x="1560" y="999"/>
                </a:lnTo>
                <a:lnTo>
                  <a:pt x="1587" y="999"/>
                </a:lnTo>
                <a:lnTo>
                  <a:pt x="1632" y="999"/>
                </a:lnTo>
                <a:lnTo>
                  <a:pt x="1680" y="998"/>
                </a:lnTo>
                <a:lnTo>
                  <a:pt x="1697" y="998"/>
                </a:lnTo>
                <a:lnTo>
                  <a:pt x="1707" y="996"/>
                </a:lnTo>
                <a:lnTo>
                  <a:pt x="1715" y="992"/>
                </a:lnTo>
                <a:lnTo>
                  <a:pt x="1722" y="982"/>
                </a:lnTo>
                <a:lnTo>
                  <a:pt x="1740" y="958"/>
                </a:lnTo>
                <a:lnTo>
                  <a:pt x="1755" y="936"/>
                </a:lnTo>
                <a:lnTo>
                  <a:pt x="1761" y="925"/>
                </a:lnTo>
                <a:lnTo>
                  <a:pt x="1799" y="919"/>
                </a:lnTo>
                <a:lnTo>
                  <a:pt x="1801" y="924"/>
                </a:lnTo>
                <a:lnTo>
                  <a:pt x="1807" y="937"/>
                </a:lnTo>
                <a:lnTo>
                  <a:pt x="1813" y="957"/>
                </a:lnTo>
                <a:lnTo>
                  <a:pt x="1816" y="967"/>
                </a:lnTo>
                <a:lnTo>
                  <a:pt x="1817" y="979"/>
                </a:lnTo>
                <a:lnTo>
                  <a:pt x="1819" y="989"/>
                </a:lnTo>
                <a:lnTo>
                  <a:pt x="1825" y="998"/>
                </a:lnTo>
                <a:lnTo>
                  <a:pt x="1831" y="1004"/>
                </a:lnTo>
                <a:lnTo>
                  <a:pt x="1838" y="1010"/>
                </a:lnTo>
                <a:lnTo>
                  <a:pt x="1846" y="1013"/>
                </a:lnTo>
                <a:lnTo>
                  <a:pt x="1852" y="1016"/>
                </a:lnTo>
                <a:lnTo>
                  <a:pt x="1858" y="1017"/>
                </a:lnTo>
                <a:lnTo>
                  <a:pt x="1861" y="1037"/>
                </a:lnTo>
                <a:lnTo>
                  <a:pt x="1862" y="1052"/>
                </a:lnTo>
                <a:lnTo>
                  <a:pt x="1864" y="1062"/>
                </a:lnTo>
                <a:lnTo>
                  <a:pt x="1864" y="1064"/>
                </a:lnTo>
                <a:lnTo>
                  <a:pt x="1867" y="1062"/>
                </a:lnTo>
                <a:lnTo>
                  <a:pt x="1877" y="1058"/>
                </a:lnTo>
                <a:lnTo>
                  <a:pt x="1893" y="1049"/>
                </a:lnTo>
                <a:lnTo>
                  <a:pt x="1888" y="1061"/>
                </a:lnTo>
                <a:lnTo>
                  <a:pt x="1874" y="1092"/>
                </a:lnTo>
                <a:lnTo>
                  <a:pt x="1862" y="1127"/>
                </a:lnTo>
                <a:lnTo>
                  <a:pt x="1859" y="1142"/>
                </a:lnTo>
                <a:lnTo>
                  <a:pt x="1858" y="1153"/>
                </a:lnTo>
                <a:lnTo>
                  <a:pt x="1859" y="1157"/>
                </a:lnTo>
                <a:lnTo>
                  <a:pt x="1862" y="1162"/>
                </a:lnTo>
                <a:lnTo>
                  <a:pt x="1867" y="1165"/>
                </a:lnTo>
                <a:lnTo>
                  <a:pt x="1871" y="1168"/>
                </a:lnTo>
                <a:lnTo>
                  <a:pt x="1884" y="1172"/>
                </a:lnTo>
                <a:lnTo>
                  <a:pt x="1897" y="1174"/>
                </a:lnTo>
                <a:lnTo>
                  <a:pt x="1897" y="1159"/>
                </a:lnTo>
                <a:lnTo>
                  <a:pt x="1874" y="1127"/>
                </a:lnTo>
                <a:lnTo>
                  <a:pt x="1897" y="1102"/>
                </a:lnTo>
                <a:lnTo>
                  <a:pt x="1905" y="1074"/>
                </a:lnTo>
                <a:lnTo>
                  <a:pt x="1959" y="1067"/>
                </a:lnTo>
                <a:lnTo>
                  <a:pt x="1968" y="1058"/>
                </a:lnTo>
                <a:lnTo>
                  <a:pt x="1991" y="1037"/>
                </a:lnTo>
                <a:lnTo>
                  <a:pt x="2003" y="1023"/>
                </a:lnTo>
                <a:lnTo>
                  <a:pt x="2013" y="1010"/>
                </a:lnTo>
                <a:lnTo>
                  <a:pt x="2022" y="998"/>
                </a:lnTo>
                <a:lnTo>
                  <a:pt x="2028" y="987"/>
                </a:lnTo>
                <a:lnTo>
                  <a:pt x="2036" y="951"/>
                </a:lnTo>
                <a:lnTo>
                  <a:pt x="2042" y="927"/>
                </a:lnTo>
                <a:lnTo>
                  <a:pt x="2045" y="900"/>
                </a:lnTo>
                <a:lnTo>
                  <a:pt x="2048" y="874"/>
                </a:lnTo>
                <a:lnTo>
                  <a:pt x="2048" y="863"/>
                </a:lnTo>
                <a:lnTo>
                  <a:pt x="2046" y="853"/>
                </a:lnTo>
                <a:lnTo>
                  <a:pt x="2045" y="845"/>
                </a:lnTo>
                <a:lnTo>
                  <a:pt x="2042" y="839"/>
                </a:lnTo>
                <a:lnTo>
                  <a:pt x="2037" y="835"/>
                </a:lnTo>
                <a:lnTo>
                  <a:pt x="2031" y="833"/>
                </a:lnTo>
                <a:lnTo>
                  <a:pt x="2021" y="833"/>
                </a:lnTo>
                <a:lnTo>
                  <a:pt x="2015" y="832"/>
                </a:lnTo>
                <a:lnTo>
                  <a:pt x="2013" y="830"/>
                </a:lnTo>
                <a:lnTo>
                  <a:pt x="2013" y="829"/>
                </a:lnTo>
                <a:lnTo>
                  <a:pt x="2018" y="827"/>
                </a:lnTo>
                <a:lnTo>
                  <a:pt x="2021" y="826"/>
                </a:lnTo>
                <a:lnTo>
                  <a:pt x="1997" y="833"/>
                </a:lnTo>
                <a:lnTo>
                  <a:pt x="2009" y="799"/>
                </a:lnTo>
                <a:lnTo>
                  <a:pt x="2043" y="761"/>
                </a:lnTo>
                <a:lnTo>
                  <a:pt x="2073" y="699"/>
                </a:lnTo>
                <a:lnTo>
                  <a:pt x="2165" y="704"/>
                </a:lnTo>
                <a:lnTo>
                  <a:pt x="2223" y="722"/>
                </a:lnTo>
                <a:lnTo>
                  <a:pt x="2269" y="707"/>
                </a:lnTo>
                <a:lnTo>
                  <a:pt x="2295" y="662"/>
                </a:lnTo>
                <a:lnTo>
                  <a:pt x="2342" y="654"/>
                </a:lnTo>
                <a:lnTo>
                  <a:pt x="2331" y="668"/>
                </a:lnTo>
                <a:lnTo>
                  <a:pt x="2319" y="684"/>
                </a:lnTo>
                <a:lnTo>
                  <a:pt x="2307" y="707"/>
                </a:lnTo>
                <a:lnTo>
                  <a:pt x="2295" y="737"/>
                </a:lnTo>
                <a:lnTo>
                  <a:pt x="2289" y="753"/>
                </a:lnTo>
                <a:lnTo>
                  <a:pt x="2283" y="773"/>
                </a:lnTo>
                <a:lnTo>
                  <a:pt x="2278" y="793"/>
                </a:lnTo>
                <a:lnTo>
                  <a:pt x="2275" y="815"/>
                </a:lnTo>
                <a:lnTo>
                  <a:pt x="2274" y="839"/>
                </a:lnTo>
                <a:lnTo>
                  <a:pt x="2272" y="863"/>
                </a:lnTo>
                <a:lnTo>
                  <a:pt x="2284" y="910"/>
                </a:lnTo>
                <a:lnTo>
                  <a:pt x="2334" y="833"/>
                </a:lnTo>
                <a:lnTo>
                  <a:pt x="2340" y="826"/>
                </a:lnTo>
                <a:lnTo>
                  <a:pt x="2352" y="811"/>
                </a:lnTo>
                <a:lnTo>
                  <a:pt x="2358" y="800"/>
                </a:lnTo>
                <a:lnTo>
                  <a:pt x="2363" y="791"/>
                </a:lnTo>
                <a:lnTo>
                  <a:pt x="2366" y="782"/>
                </a:lnTo>
                <a:lnTo>
                  <a:pt x="2366" y="779"/>
                </a:lnTo>
                <a:lnTo>
                  <a:pt x="2364" y="776"/>
                </a:lnTo>
                <a:lnTo>
                  <a:pt x="2349" y="743"/>
                </a:lnTo>
                <a:lnTo>
                  <a:pt x="2342" y="722"/>
                </a:lnTo>
                <a:lnTo>
                  <a:pt x="2346" y="716"/>
                </a:lnTo>
                <a:lnTo>
                  <a:pt x="2357" y="701"/>
                </a:lnTo>
                <a:lnTo>
                  <a:pt x="2372" y="684"/>
                </a:lnTo>
                <a:lnTo>
                  <a:pt x="2379" y="677"/>
                </a:lnTo>
                <a:lnTo>
                  <a:pt x="2387" y="672"/>
                </a:lnTo>
                <a:lnTo>
                  <a:pt x="2449" y="665"/>
                </a:lnTo>
                <a:lnTo>
                  <a:pt x="2459" y="662"/>
                </a:lnTo>
                <a:lnTo>
                  <a:pt x="2485" y="654"/>
                </a:lnTo>
                <a:lnTo>
                  <a:pt x="2518" y="642"/>
                </a:lnTo>
                <a:lnTo>
                  <a:pt x="2533" y="634"/>
                </a:lnTo>
                <a:lnTo>
                  <a:pt x="2548" y="627"/>
                </a:lnTo>
                <a:lnTo>
                  <a:pt x="2560" y="618"/>
                </a:lnTo>
                <a:lnTo>
                  <a:pt x="2571" y="607"/>
                </a:lnTo>
                <a:lnTo>
                  <a:pt x="2580" y="595"/>
                </a:lnTo>
                <a:lnTo>
                  <a:pt x="2586" y="583"/>
                </a:lnTo>
                <a:lnTo>
                  <a:pt x="2587" y="573"/>
                </a:lnTo>
                <a:lnTo>
                  <a:pt x="2587" y="567"/>
                </a:lnTo>
                <a:lnTo>
                  <a:pt x="2587" y="562"/>
                </a:lnTo>
                <a:lnTo>
                  <a:pt x="2584" y="558"/>
                </a:lnTo>
                <a:lnTo>
                  <a:pt x="2581" y="553"/>
                </a:lnTo>
                <a:lnTo>
                  <a:pt x="2577" y="550"/>
                </a:lnTo>
                <a:lnTo>
                  <a:pt x="2571" y="547"/>
                </a:lnTo>
                <a:lnTo>
                  <a:pt x="2580" y="544"/>
                </a:lnTo>
                <a:lnTo>
                  <a:pt x="2598" y="535"/>
                </a:lnTo>
                <a:lnTo>
                  <a:pt x="2608" y="529"/>
                </a:lnTo>
                <a:lnTo>
                  <a:pt x="2617" y="523"/>
                </a:lnTo>
                <a:lnTo>
                  <a:pt x="2625" y="514"/>
                </a:lnTo>
                <a:lnTo>
                  <a:pt x="2626" y="509"/>
                </a:lnTo>
                <a:lnTo>
                  <a:pt x="2628" y="505"/>
                </a:lnTo>
                <a:lnTo>
                  <a:pt x="2629" y="500"/>
                </a:lnTo>
                <a:lnTo>
                  <a:pt x="2629" y="499"/>
                </a:lnTo>
                <a:lnTo>
                  <a:pt x="2631" y="499"/>
                </a:lnTo>
                <a:lnTo>
                  <a:pt x="2634" y="499"/>
                </a:lnTo>
                <a:lnTo>
                  <a:pt x="2644" y="514"/>
                </a:lnTo>
                <a:lnTo>
                  <a:pt x="2654" y="523"/>
                </a:lnTo>
                <a:lnTo>
                  <a:pt x="2658" y="526"/>
                </a:lnTo>
                <a:lnTo>
                  <a:pt x="2664" y="529"/>
                </a:lnTo>
                <a:lnTo>
                  <a:pt x="2670" y="532"/>
                </a:lnTo>
                <a:lnTo>
                  <a:pt x="2678" y="533"/>
                </a:lnTo>
                <a:lnTo>
                  <a:pt x="2685" y="533"/>
                </a:lnTo>
                <a:lnTo>
                  <a:pt x="2693" y="530"/>
                </a:lnTo>
                <a:lnTo>
                  <a:pt x="2706" y="526"/>
                </a:lnTo>
                <a:lnTo>
                  <a:pt x="2714" y="520"/>
                </a:lnTo>
                <a:lnTo>
                  <a:pt x="2717" y="517"/>
                </a:lnTo>
                <a:lnTo>
                  <a:pt x="2717" y="515"/>
                </a:lnTo>
                <a:lnTo>
                  <a:pt x="2717" y="509"/>
                </a:lnTo>
                <a:lnTo>
                  <a:pt x="2714" y="506"/>
                </a:lnTo>
                <a:lnTo>
                  <a:pt x="2709" y="503"/>
                </a:lnTo>
                <a:lnTo>
                  <a:pt x="2705" y="500"/>
                </a:lnTo>
                <a:close/>
              </a:path>
            </a:pathLst>
          </a:custGeom>
          <a:solidFill>
            <a:srgbClr val="057F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5022850" y="2838921"/>
            <a:ext cx="2408238" cy="1682750"/>
            <a:chOff x="0" y="0"/>
            <a:chExt cx="1517" cy="1060"/>
          </a:xfrm>
        </p:grpSpPr>
        <p:sp>
          <p:nvSpPr>
            <p:cNvPr id="158" name="Freeform 114"/>
            <p:cNvSpPr>
              <a:spLocks/>
            </p:cNvSpPr>
            <p:nvPr/>
          </p:nvSpPr>
          <p:spPr bwMode="auto">
            <a:xfrm>
              <a:off x="1467" y="0"/>
              <a:ext cx="43" cy="160"/>
            </a:xfrm>
            <a:custGeom>
              <a:avLst/>
              <a:gdLst>
                <a:gd name="T0" fmla="*/ 5 w 43"/>
                <a:gd name="T1" fmla="*/ 160 h 160"/>
                <a:gd name="T2" fmla="*/ 35 w 43"/>
                <a:gd name="T3" fmla="*/ 145 h 160"/>
                <a:gd name="T4" fmla="*/ 35 w 43"/>
                <a:gd name="T5" fmla="*/ 107 h 160"/>
                <a:gd name="T6" fmla="*/ 43 w 43"/>
                <a:gd name="T7" fmla="*/ 65 h 160"/>
                <a:gd name="T8" fmla="*/ 35 w 43"/>
                <a:gd name="T9" fmla="*/ 11 h 160"/>
                <a:gd name="T10" fmla="*/ 23 w 43"/>
                <a:gd name="T11" fmla="*/ 0 h 160"/>
                <a:gd name="T12" fmla="*/ 8 w 43"/>
                <a:gd name="T13" fmla="*/ 26 h 160"/>
                <a:gd name="T14" fmla="*/ 8 w 43"/>
                <a:gd name="T15" fmla="*/ 88 h 160"/>
                <a:gd name="T16" fmla="*/ 0 w 43"/>
                <a:gd name="T17" fmla="*/ 137 h 160"/>
                <a:gd name="T18" fmla="*/ 5 w 43"/>
                <a:gd name="T19" fmla="*/ 160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60"/>
                <a:gd name="T32" fmla="*/ 43 w 43"/>
                <a:gd name="T33" fmla="*/ 160 h 1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7"/>
                  </a:lnTo>
                  <a:lnTo>
                    <a:pt x="5" y="160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9" name="Freeform 115"/>
            <p:cNvSpPr>
              <a:spLocks/>
            </p:cNvSpPr>
            <p:nvPr/>
          </p:nvSpPr>
          <p:spPr bwMode="auto">
            <a:xfrm>
              <a:off x="1437" y="195"/>
              <a:ext cx="80" cy="49"/>
            </a:xfrm>
            <a:custGeom>
              <a:avLst/>
              <a:gdLst>
                <a:gd name="T0" fmla="*/ 27 w 80"/>
                <a:gd name="T1" fmla="*/ 46 h 49"/>
                <a:gd name="T2" fmla="*/ 0 w 80"/>
                <a:gd name="T3" fmla="*/ 49 h 49"/>
                <a:gd name="T4" fmla="*/ 18 w 80"/>
                <a:gd name="T5" fmla="*/ 7 h 49"/>
                <a:gd name="T6" fmla="*/ 50 w 80"/>
                <a:gd name="T7" fmla="*/ 0 h 49"/>
                <a:gd name="T8" fmla="*/ 80 w 80"/>
                <a:gd name="T9" fmla="*/ 30 h 49"/>
                <a:gd name="T10" fmla="*/ 61 w 80"/>
                <a:gd name="T11" fmla="*/ 49 h 49"/>
                <a:gd name="T12" fmla="*/ 27 w 80"/>
                <a:gd name="T13" fmla="*/ 46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9"/>
                <a:gd name="T23" fmla="*/ 80 w 80"/>
                <a:gd name="T24" fmla="*/ 49 h 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9">
                  <a:moveTo>
                    <a:pt x="27" y="46"/>
                  </a:moveTo>
                  <a:lnTo>
                    <a:pt x="0" y="49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49"/>
                  </a:lnTo>
                  <a:lnTo>
                    <a:pt x="27" y="46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0" name="Freeform 116"/>
            <p:cNvSpPr>
              <a:spLocks/>
            </p:cNvSpPr>
            <p:nvPr/>
          </p:nvSpPr>
          <p:spPr bwMode="auto">
            <a:xfrm>
              <a:off x="1311" y="264"/>
              <a:ext cx="161" cy="145"/>
            </a:xfrm>
            <a:custGeom>
              <a:avLst/>
              <a:gdLst>
                <a:gd name="T0" fmla="*/ 134 w 161"/>
                <a:gd name="T1" fmla="*/ 8 h 145"/>
                <a:gd name="T2" fmla="*/ 114 w 161"/>
                <a:gd name="T3" fmla="*/ 27 h 145"/>
                <a:gd name="T4" fmla="*/ 99 w 161"/>
                <a:gd name="T5" fmla="*/ 45 h 145"/>
                <a:gd name="T6" fmla="*/ 87 w 161"/>
                <a:gd name="T7" fmla="*/ 50 h 145"/>
                <a:gd name="T8" fmla="*/ 72 w 161"/>
                <a:gd name="T9" fmla="*/ 60 h 145"/>
                <a:gd name="T10" fmla="*/ 69 w 161"/>
                <a:gd name="T11" fmla="*/ 87 h 145"/>
                <a:gd name="T12" fmla="*/ 22 w 161"/>
                <a:gd name="T13" fmla="*/ 87 h 145"/>
                <a:gd name="T14" fmla="*/ 0 w 161"/>
                <a:gd name="T15" fmla="*/ 110 h 145"/>
                <a:gd name="T16" fmla="*/ 22 w 161"/>
                <a:gd name="T17" fmla="*/ 134 h 145"/>
                <a:gd name="T18" fmla="*/ 61 w 161"/>
                <a:gd name="T19" fmla="*/ 142 h 145"/>
                <a:gd name="T20" fmla="*/ 84 w 161"/>
                <a:gd name="T21" fmla="*/ 145 h 145"/>
                <a:gd name="T22" fmla="*/ 114 w 161"/>
                <a:gd name="T23" fmla="*/ 130 h 145"/>
                <a:gd name="T24" fmla="*/ 129 w 161"/>
                <a:gd name="T25" fmla="*/ 77 h 145"/>
                <a:gd name="T26" fmla="*/ 149 w 161"/>
                <a:gd name="T27" fmla="*/ 50 h 145"/>
                <a:gd name="T28" fmla="*/ 161 w 161"/>
                <a:gd name="T29" fmla="*/ 23 h 145"/>
                <a:gd name="T30" fmla="*/ 161 w 161"/>
                <a:gd name="T31" fmla="*/ 0 h 145"/>
                <a:gd name="T32" fmla="*/ 134 w 161"/>
                <a:gd name="T33" fmla="*/ 8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1"/>
                <a:gd name="T52" fmla="*/ 0 h 145"/>
                <a:gd name="T53" fmla="*/ 161 w 161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1" h="145">
                  <a:moveTo>
                    <a:pt x="134" y="8"/>
                  </a:moveTo>
                  <a:lnTo>
                    <a:pt x="114" y="27"/>
                  </a:lnTo>
                  <a:lnTo>
                    <a:pt x="99" y="45"/>
                  </a:lnTo>
                  <a:lnTo>
                    <a:pt x="87" y="50"/>
                  </a:lnTo>
                  <a:lnTo>
                    <a:pt x="72" y="60"/>
                  </a:lnTo>
                  <a:lnTo>
                    <a:pt x="69" y="87"/>
                  </a:lnTo>
                  <a:lnTo>
                    <a:pt x="22" y="87"/>
                  </a:lnTo>
                  <a:lnTo>
                    <a:pt x="0" y="110"/>
                  </a:lnTo>
                  <a:lnTo>
                    <a:pt x="22" y="134"/>
                  </a:lnTo>
                  <a:lnTo>
                    <a:pt x="61" y="142"/>
                  </a:lnTo>
                  <a:lnTo>
                    <a:pt x="84" y="145"/>
                  </a:lnTo>
                  <a:lnTo>
                    <a:pt x="114" y="130"/>
                  </a:lnTo>
                  <a:lnTo>
                    <a:pt x="129" y="77"/>
                  </a:lnTo>
                  <a:lnTo>
                    <a:pt x="149" y="50"/>
                  </a:lnTo>
                  <a:lnTo>
                    <a:pt x="161" y="23"/>
                  </a:lnTo>
                  <a:lnTo>
                    <a:pt x="161" y="0"/>
                  </a:lnTo>
                  <a:lnTo>
                    <a:pt x="134" y="8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1" name="Freeform 117"/>
            <p:cNvSpPr>
              <a:spLocks/>
            </p:cNvSpPr>
            <p:nvPr/>
          </p:nvSpPr>
          <p:spPr bwMode="auto">
            <a:xfrm>
              <a:off x="1288" y="409"/>
              <a:ext cx="45" cy="31"/>
            </a:xfrm>
            <a:custGeom>
              <a:avLst/>
              <a:gdLst>
                <a:gd name="T0" fmla="*/ 18 w 45"/>
                <a:gd name="T1" fmla="*/ 27 h 31"/>
                <a:gd name="T2" fmla="*/ 0 w 45"/>
                <a:gd name="T3" fmla="*/ 7 h 31"/>
                <a:gd name="T4" fmla="*/ 27 w 45"/>
                <a:gd name="T5" fmla="*/ 0 h 31"/>
                <a:gd name="T6" fmla="*/ 45 w 45"/>
                <a:gd name="T7" fmla="*/ 12 h 31"/>
                <a:gd name="T8" fmla="*/ 38 w 45"/>
                <a:gd name="T9" fmla="*/ 31 h 31"/>
                <a:gd name="T10" fmla="*/ 18 w 45"/>
                <a:gd name="T11" fmla="*/ 27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8" y="27"/>
                  </a:moveTo>
                  <a:lnTo>
                    <a:pt x="0" y="7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8" y="31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2" name="Freeform 118"/>
            <p:cNvSpPr>
              <a:spLocks/>
            </p:cNvSpPr>
            <p:nvPr/>
          </p:nvSpPr>
          <p:spPr bwMode="auto">
            <a:xfrm>
              <a:off x="1157" y="540"/>
              <a:ext cx="66" cy="50"/>
            </a:xfrm>
            <a:custGeom>
              <a:avLst/>
              <a:gdLst>
                <a:gd name="T0" fmla="*/ 24 w 66"/>
                <a:gd name="T1" fmla="*/ 50 h 50"/>
                <a:gd name="T2" fmla="*/ 47 w 66"/>
                <a:gd name="T3" fmla="*/ 37 h 50"/>
                <a:gd name="T4" fmla="*/ 66 w 66"/>
                <a:gd name="T5" fmla="*/ 7 h 50"/>
                <a:gd name="T6" fmla="*/ 39 w 66"/>
                <a:gd name="T7" fmla="*/ 0 h 50"/>
                <a:gd name="T8" fmla="*/ 0 w 66"/>
                <a:gd name="T9" fmla="*/ 30 h 50"/>
                <a:gd name="T10" fmla="*/ 24 w 66"/>
                <a:gd name="T11" fmla="*/ 5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"/>
                <a:gd name="T20" fmla="*/ 66 w 66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">
                  <a:moveTo>
                    <a:pt x="24" y="50"/>
                  </a:moveTo>
                  <a:lnTo>
                    <a:pt x="47" y="37"/>
                  </a:lnTo>
                  <a:lnTo>
                    <a:pt x="66" y="7"/>
                  </a:lnTo>
                  <a:lnTo>
                    <a:pt x="39" y="0"/>
                  </a:lnTo>
                  <a:lnTo>
                    <a:pt x="0" y="3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3" name="Freeform 119"/>
            <p:cNvSpPr>
              <a:spLocks/>
            </p:cNvSpPr>
            <p:nvPr/>
          </p:nvSpPr>
          <p:spPr bwMode="auto">
            <a:xfrm>
              <a:off x="1024" y="819"/>
              <a:ext cx="137" cy="152"/>
            </a:xfrm>
            <a:custGeom>
              <a:avLst/>
              <a:gdLst>
                <a:gd name="T0" fmla="*/ 118 w 137"/>
                <a:gd name="T1" fmla="*/ 0 h 152"/>
                <a:gd name="T2" fmla="*/ 80 w 137"/>
                <a:gd name="T3" fmla="*/ 10 h 152"/>
                <a:gd name="T4" fmla="*/ 43 w 137"/>
                <a:gd name="T5" fmla="*/ 30 h 152"/>
                <a:gd name="T6" fmla="*/ 18 w 137"/>
                <a:gd name="T7" fmla="*/ 60 h 152"/>
                <a:gd name="T8" fmla="*/ 15 w 137"/>
                <a:gd name="T9" fmla="*/ 61 h 152"/>
                <a:gd name="T10" fmla="*/ 9 w 137"/>
                <a:gd name="T11" fmla="*/ 66 h 152"/>
                <a:gd name="T12" fmla="*/ 3 w 137"/>
                <a:gd name="T13" fmla="*/ 72 h 152"/>
                <a:gd name="T14" fmla="*/ 0 w 137"/>
                <a:gd name="T15" fmla="*/ 75 h 152"/>
                <a:gd name="T16" fmla="*/ 0 w 137"/>
                <a:gd name="T17" fmla="*/ 79 h 152"/>
                <a:gd name="T18" fmla="*/ 0 w 137"/>
                <a:gd name="T19" fmla="*/ 85 h 152"/>
                <a:gd name="T20" fmla="*/ 3 w 137"/>
                <a:gd name="T21" fmla="*/ 95 h 152"/>
                <a:gd name="T22" fmla="*/ 11 w 137"/>
                <a:gd name="T23" fmla="*/ 114 h 152"/>
                <a:gd name="T24" fmla="*/ 23 w 137"/>
                <a:gd name="T25" fmla="*/ 141 h 152"/>
                <a:gd name="T26" fmla="*/ 61 w 137"/>
                <a:gd name="T27" fmla="*/ 152 h 152"/>
                <a:gd name="T28" fmla="*/ 103 w 137"/>
                <a:gd name="T29" fmla="*/ 107 h 152"/>
                <a:gd name="T30" fmla="*/ 110 w 137"/>
                <a:gd name="T31" fmla="*/ 104 h 152"/>
                <a:gd name="T32" fmla="*/ 116 w 137"/>
                <a:gd name="T33" fmla="*/ 99 h 152"/>
                <a:gd name="T34" fmla="*/ 124 w 137"/>
                <a:gd name="T35" fmla="*/ 95 h 152"/>
                <a:gd name="T36" fmla="*/ 130 w 137"/>
                <a:gd name="T37" fmla="*/ 88 h 152"/>
                <a:gd name="T38" fmla="*/ 136 w 137"/>
                <a:gd name="T39" fmla="*/ 81 h 152"/>
                <a:gd name="T40" fmla="*/ 136 w 137"/>
                <a:gd name="T41" fmla="*/ 76 h 152"/>
                <a:gd name="T42" fmla="*/ 137 w 137"/>
                <a:gd name="T43" fmla="*/ 73 h 152"/>
                <a:gd name="T44" fmla="*/ 136 w 137"/>
                <a:gd name="T45" fmla="*/ 69 h 152"/>
                <a:gd name="T46" fmla="*/ 133 w 137"/>
                <a:gd name="T47" fmla="*/ 64 h 152"/>
                <a:gd name="T48" fmla="*/ 128 w 137"/>
                <a:gd name="T49" fmla="*/ 55 h 152"/>
                <a:gd name="T50" fmla="*/ 125 w 137"/>
                <a:gd name="T51" fmla="*/ 45 h 152"/>
                <a:gd name="T52" fmla="*/ 122 w 137"/>
                <a:gd name="T53" fmla="*/ 34 h 152"/>
                <a:gd name="T54" fmla="*/ 121 w 137"/>
                <a:gd name="T55" fmla="*/ 24 h 152"/>
                <a:gd name="T56" fmla="*/ 118 w 137"/>
                <a:gd name="T57" fmla="*/ 6 h 152"/>
                <a:gd name="T58" fmla="*/ 118 w 137"/>
                <a:gd name="T59" fmla="*/ 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52"/>
                <a:gd name="T92" fmla="*/ 137 w 137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52">
                  <a:moveTo>
                    <a:pt x="118" y="0"/>
                  </a:moveTo>
                  <a:lnTo>
                    <a:pt x="80" y="10"/>
                  </a:lnTo>
                  <a:lnTo>
                    <a:pt x="43" y="30"/>
                  </a:lnTo>
                  <a:lnTo>
                    <a:pt x="18" y="60"/>
                  </a:lnTo>
                  <a:lnTo>
                    <a:pt x="15" y="61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5"/>
                  </a:lnTo>
                  <a:lnTo>
                    <a:pt x="3" y="95"/>
                  </a:lnTo>
                  <a:lnTo>
                    <a:pt x="11" y="114"/>
                  </a:lnTo>
                  <a:lnTo>
                    <a:pt x="23" y="141"/>
                  </a:lnTo>
                  <a:lnTo>
                    <a:pt x="61" y="152"/>
                  </a:lnTo>
                  <a:lnTo>
                    <a:pt x="103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4" y="95"/>
                  </a:lnTo>
                  <a:lnTo>
                    <a:pt x="130" y="88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7" y="73"/>
                  </a:lnTo>
                  <a:lnTo>
                    <a:pt x="136" y="69"/>
                  </a:lnTo>
                  <a:lnTo>
                    <a:pt x="133" y="64"/>
                  </a:lnTo>
                  <a:lnTo>
                    <a:pt x="128" y="55"/>
                  </a:lnTo>
                  <a:lnTo>
                    <a:pt x="125" y="45"/>
                  </a:lnTo>
                  <a:lnTo>
                    <a:pt x="122" y="34"/>
                  </a:lnTo>
                  <a:lnTo>
                    <a:pt x="121" y="24"/>
                  </a:lnTo>
                  <a:lnTo>
                    <a:pt x="118" y="6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4" name="Freeform 120"/>
            <p:cNvSpPr>
              <a:spLocks/>
            </p:cNvSpPr>
            <p:nvPr/>
          </p:nvSpPr>
          <p:spPr bwMode="auto">
            <a:xfrm>
              <a:off x="844" y="864"/>
              <a:ext cx="131" cy="126"/>
            </a:xfrm>
            <a:custGeom>
              <a:avLst/>
              <a:gdLst>
                <a:gd name="T0" fmla="*/ 84 w 131"/>
                <a:gd name="T1" fmla="*/ 119 h 126"/>
                <a:gd name="T2" fmla="*/ 69 w 131"/>
                <a:gd name="T3" fmla="*/ 89 h 126"/>
                <a:gd name="T4" fmla="*/ 42 w 131"/>
                <a:gd name="T5" fmla="*/ 50 h 126"/>
                <a:gd name="T6" fmla="*/ 0 w 131"/>
                <a:gd name="T7" fmla="*/ 7 h 126"/>
                <a:gd name="T8" fmla="*/ 31 w 131"/>
                <a:gd name="T9" fmla="*/ 0 h 126"/>
                <a:gd name="T10" fmla="*/ 73 w 131"/>
                <a:gd name="T11" fmla="*/ 19 h 126"/>
                <a:gd name="T12" fmla="*/ 99 w 131"/>
                <a:gd name="T13" fmla="*/ 74 h 126"/>
                <a:gd name="T14" fmla="*/ 107 w 131"/>
                <a:gd name="T15" fmla="*/ 81 h 126"/>
                <a:gd name="T16" fmla="*/ 122 w 131"/>
                <a:gd name="T17" fmla="*/ 99 h 126"/>
                <a:gd name="T18" fmla="*/ 128 w 131"/>
                <a:gd name="T19" fmla="*/ 110 h 126"/>
                <a:gd name="T20" fmla="*/ 131 w 131"/>
                <a:gd name="T21" fmla="*/ 117 h 126"/>
                <a:gd name="T22" fmla="*/ 131 w 131"/>
                <a:gd name="T23" fmla="*/ 122 h 126"/>
                <a:gd name="T24" fmla="*/ 129 w 131"/>
                <a:gd name="T25" fmla="*/ 125 h 126"/>
                <a:gd name="T26" fmla="*/ 126 w 131"/>
                <a:gd name="T27" fmla="*/ 126 h 126"/>
                <a:gd name="T28" fmla="*/ 123 w 131"/>
                <a:gd name="T29" fmla="*/ 126 h 126"/>
                <a:gd name="T30" fmla="*/ 105 w 131"/>
                <a:gd name="T31" fmla="*/ 125 h 126"/>
                <a:gd name="T32" fmla="*/ 93 w 131"/>
                <a:gd name="T33" fmla="*/ 123 h 126"/>
                <a:gd name="T34" fmla="*/ 87 w 131"/>
                <a:gd name="T35" fmla="*/ 120 h 126"/>
                <a:gd name="T36" fmla="*/ 84 w 131"/>
                <a:gd name="T37" fmla="*/ 119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126"/>
                <a:gd name="T59" fmla="*/ 131 w 131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126">
                  <a:moveTo>
                    <a:pt x="84" y="119"/>
                  </a:moveTo>
                  <a:lnTo>
                    <a:pt x="69" y="89"/>
                  </a:lnTo>
                  <a:lnTo>
                    <a:pt x="42" y="50"/>
                  </a:lnTo>
                  <a:lnTo>
                    <a:pt x="0" y="7"/>
                  </a:lnTo>
                  <a:lnTo>
                    <a:pt x="31" y="0"/>
                  </a:lnTo>
                  <a:lnTo>
                    <a:pt x="73" y="19"/>
                  </a:lnTo>
                  <a:lnTo>
                    <a:pt x="99" y="74"/>
                  </a:lnTo>
                  <a:lnTo>
                    <a:pt x="107" y="81"/>
                  </a:lnTo>
                  <a:lnTo>
                    <a:pt x="122" y="99"/>
                  </a:lnTo>
                  <a:lnTo>
                    <a:pt x="128" y="110"/>
                  </a:lnTo>
                  <a:lnTo>
                    <a:pt x="131" y="117"/>
                  </a:lnTo>
                  <a:lnTo>
                    <a:pt x="131" y="122"/>
                  </a:lnTo>
                  <a:lnTo>
                    <a:pt x="129" y="125"/>
                  </a:lnTo>
                  <a:lnTo>
                    <a:pt x="126" y="126"/>
                  </a:lnTo>
                  <a:lnTo>
                    <a:pt x="123" y="126"/>
                  </a:lnTo>
                  <a:lnTo>
                    <a:pt x="105" y="125"/>
                  </a:lnTo>
                  <a:lnTo>
                    <a:pt x="93" y="123"/>
                  </a:lnTo>
                  <a:lnTo>
                    <a:pt x="87" y="120"/>
                  </a:lnTo>
                  <a:lnTo>
                    <a:pt x="84" y="119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5" name="Freeform 121"/>
            <p:cNvSpPr>
              <a:spLocks/>
            </p:cNvSpPr>
            <p:nvPr/>
          </p:nvSpPr>
          <p:spPr bwMode="auto">
            <a:xfrm>
              <a:off x="997" y="1002"/>
              <a:ext cx="100" cy="58"/>
            </a:xfrm>
            <a:custGeom>
              <a:avLst/>
              <a:gdLst>
                <a:gd name="T0" fmla="*/ 0 w 100"/>
                <a:gd name="T1" fmla="*/ 43 h 58"/>
                <a:gd name="T2" fmla="*/ 0 w 100"/>
                <a:gd name="T3" fmla="*/ 0 h 58"/>
                <a:gd name="T4" fmla="*/ 38 w 100"/>
                <a:gd name="T5" fmla="*/ 15 h 58"/>
                <a:gd name="T6" fmla="*/ 100 w 100"/>
                <a:gd name="T7" fmla="*/ 35 h 58"/>
                <a:gd name="T8" fmla="*/ 73 w 100"/>
                <a:gd name="T9" fmla="*/ 53 h 58"/>
                <a:gd name="T10" fmla="*/ 27 w 100"/>
                <a:gd name="T11" fmla="*/ 58 h 58"/>
                <a:gd name="T12" fmla="*/ 0 w 100"/>
                <a:gd name="T13" fmla="*/ 43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58"/>
                <a:gd name="T23" fmla="*/ 100 w 10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58">
                  <a:moveTo>
                    <a:pt x="0" y="43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7" y="5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6" name="Freeform 122"/>
            <p:cNvSpPr>
              <a:spLocks/>
            </p:cNvSpPr>
            <p:nvPr/>
          </p:nvSpPr>
          <p:spPr bwMode="auto">
            <a:xfrm>
              <a:off x="1134" y="888"/>
              <a:ext cx="89" cy="110"/>
            </a:xfrm>
            <a:custGeom>
              <a:avLst/>
              <a:gdLst>
                <a:gd name="T0" fmla="*/ 65 w 89"/>
                <a:gd name="T1" fmla="*/ 110 h 110"/>
                <a:gd name="T2" fmla="*/ 23 w 89"/>
                <a:gd name="T3" fmla="*/ 90 h 110"/>
                <a:gd name="T4" fmla="*/ 0 w 89"/>
                <a:gd name="T5" fmla="*/ 83 h 110"/>
                <a:gd name="T6" fmla="*/ 23 w 89"/>
                <a:gd name="T7" fmla="*/ 45 h 110"/>
                <a:gd name="T8" fmla="*/ 65 w 89"/>
                <a:gd name="T9" fmla="*/ 0 h 110"/>
                <a:gd name="T10" fmla="*/ 89 w 89"/>
                <a:gd name="T11" fmla="*/ 41 h 110"/>
                <a:gd name="T12" fmla="*/ 77 w 89"/>
                <a:gd name="T13" fmla="*/ 57 h 110"/>
                <a:gd name="T14" fmla="*/ 65 w 89"/>
                <a:gd name="T15" fmla="*/ 110 h 1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9"/>
                <a:gd name="T25" fmla="*/ 0 h 110"/>
                <a:gd name="T26" fmla="*/ 89 w 89"/>
                <a:gd name="T27" fmla="*/ 110 h 1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9" h="110">
                  <a:moveTo>
                    <a:pt x="65" y="110"/>
                  </a:moveTo>
                  <a:lnTo>
                    <a:pt x="23" y="90"/>
                  </a:lnTo>
                  <a:lnTo>
                    <a:pt x="0" y="83"/>
                  </a:lnTo>
                  <a:lnTo>
                    <a:pt x="23" y="45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7"/>
                  </a:lnTo>
                  <a:lnTo>
                    <a:pt x="65" y="110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7" name="Freeform 123"/>
            <p:cNvSpPr>
              <a:spLocks/>
            </p:cNvSpPr>
            <p:nvPr/>
          </p:nvSpPr>
          <p:spPr bwMode="auto">
            <a:xfrm>
              <a:off x="0" y="74"/>
              <a:ext cx="1291" cy="830"/>
            </a:xfrm>
            <a:custGeom>
              <a:avLst/>
              <a:gdLst>
                <a:gd name="T0" fmla="*/ 1268 w 1291"/>
                <a:gd name="T1" fmla="*/ 173 h 830"/>
                <a:gd name="T2" fmla="*/ 1258 w 1291"/>
                <a:gd name="T3" fmla="*/ 145 h 830"/>
                <a:gd name="T4" fmla="*/ 1246 w 1291"/>
                <a:gd name="T5" fmla="*/ 97 h 830"/>
                <a:gd name="T6" fmla="*/ 1213 w 1291"/>
                <a:gd name="T7" fmla="*/ 70 h 830"/>
                <a:gd name="T8" fmla="*/ 1195 w 1291"/>
                <a:gd name="T9" fmla="*/ 5 h 830"/>
                <a:gd name="T10" fmla="*/ 1116 w 1291"/>
                <a:gd name="T11" fmla="*/ 63 h 830"/>
                <a:gd name="T12" fmla="*/ 1026 w 1291"/>
                <a:gd name="T13" fmla="*/ 80 h 830"/>
                <a:gd name="T14" fmla="*/ 916 w 1291"/>
                <a:gd name="T15" fmla="*/ 66 h 830"/>
                <a:gd name="T16" fmla="*/ 869 w 1291"/>
                <a:gd name="T17" fmla="*/ 39 h 830"/>
                <a:gd name="T18" fmla="*/ 813 w 1291"/>
                <a:gd name="T19" fmla="*/ 70 h 830"/>
                <a:gd name="T20" fmla="*/ 712 w 1291"/>
                <a:gd name="T21" fmla="*/ 97 h 830"/>
                <a:gd name="T22" fmla="*/ 648 w 1291"/>
                <a:gd name="T23" fmla="*/ 164 h 830"/>
                <a:gd name="T24" fmla="*/ 624 w 1291"/>
                <a:gd name="T25" fmla="*/ 202 h 830"/>
                <a:gd name="T26" fmla="*/ 511 w 1291"/>
                <a:gd name="T27" fmla="*/ 314 h 830"/>
                <a:gd name="T28" fmla="*/ 404 w 1291"/>
                <a:gd name="T29" fmla="*/ 315 h 830"/>
                <a:gd name="T30" fmla="*/ 366 w 1291"/>
                <a:gd name="T31" fmla="*/ 335 h 830"/>
                <a:gd name="T32" fmla="*/ 313 w 1291"/>
                <a:gd name="T33" fmla="*/ 285 h 830"/>
                <a:gd name="T34" fmla="*/ 248 w 1291"/>
                <a:gd name="T35" fmla="*/ 306 h 830"/>
                <a:gd name="T36" fmla="*/ 164 w 1291"/>
                <a:gd name="T37" fmla="*/ 271 h 830"/>
                <a:gd name="T38" fmla="*/ 132 w 1291"/>
                <a:gd name="T39" fmla="*/ 303 h 830"/>
                <a:gd name="T40" fmla="*/ 46 w 1291"/>
                <a:gd name="T41" fmla="*/ 318 h 830"/>
                <a:gd name="T42" fmla="*/ 7 w 1291"/>
                <a:gd name="T43" fmla="*/ 413 h 830"/>
                <a:gd name="T44" fmla="*/ 144 w 1291"/>
                <a:gd name="T45" fmla="*/ 653 h 830"/>
                <a:gd name="T46" fmla="*/ 321 w 1291"/>
                <a:gd name="T47" fmla="*/ 523 h 830"/>
                <a:gd name="T48" fmla="*/ 212 w 1291"/>
                <a:gd name="T49" fmla="*/ 392 h 830"/>
                <a:gd name="T50" fmla="*/ 307 w 1291"/>
                <a:gd name="T51" fmla="*/ 449 h 830"/>
                <a:gd name="T52" fmla="*/ 453 w 1291"/>
                <a:gd name="T53" fmla="*/ 534 h 830"/>
                <a:gd name="T54" fmla="*/ 580 w 1291"/>
                <a:gd name="T55" fmla="*/ 714 h 830"/>
                <a:gd name="T56" fmla="*/ 607 w 1291"/>
                <a:gd name="T57" fmla="*/ 695 h 830"/>
                <a:gd name="T58" fmla="*/ 661 w 1291"/>
                <a:gd name="T59" fmla="*/ 604 h 830"/>
                <a:gd name="T60" fmla="*/ 731 w 1291"/>
                <a:gd name="T61" fmla="*/ 550 h 830"/>
                <a:gd name="T62" fmla="*/ 806 w 1291"/>
                <a:gd name="T63" fmla="*/ 604 h 830"/>
                <a:gd name="T64" fmla="*/ 822 w 1291"/>
                <a:gd name="T65" fmla="*/ 635 h 830"/>
                <a:gd name="T66" fmla="*/ 848 w 1291"/>
                <a:gd name="T67" fmla="*/ 638 h 830"/>
                <a:gd name="T68" fmla="*/ 865 w 1291"/>
                <a:gd name="T69" fmla="*/ 742 h 830"/>
                <a:gd name="T70" fmla="*/ 904 w 1291"/>
                <a:gd name="T71" fmla="*/ 785 h 830"/>
                <a:gd name="T72" fmla="*/ 964 w 1291"/>
                <a:gd name="T73" fmla="*/ 830 h 830"/>
                <a:gd name="T74" fmla="*/ 978 w 1291"/>
                <a:gd name="T75" fmla="*/ 809 h 830"/>
                <a:gd name="T76" fmla="*/ 967 w 1291"/>
                <a:gd name="T77" fmla="*/ 779 h 830"/>
                <a:gd name="T78" fmla="*/ 917 w 1291"/>
                <a:gd name="T79" fmla="*/ 698 h 830"/>
                <a:gd name="T80" fmla="*/ 940 w 1291"/>
                <a:gd name="T81" fmla="*/ 687 h 830"/>
                <a:gd name="T82" fmla="*/ 957 w 1291"/>
                <a:gd name="T83" fmla="*/ 707 h 830"/>
                <a:gd name="T84" fmla="*/ 993 w 1291"/>
                <a:gd name="T85" fmla="*/ 693 h 830"/>
                <a:gd name="T86" fmla="*/ 1017 w 1291"/>
                <a:gd name="T87" fmla="*/ 647 h 830"/>
                <a:gd name="T88" fmla="*/ 975 w 1291"/>
                <a:gd name="T89" fmla="*/ 541 h 830"/>
                <a:gd name="T90" fmla="*/ 1027 w 1291"/>
                <a:gd name="T91" fmla="*/ 580 h 830"/>
                <a:gd name="T92" fmla="*/ 1051 w 1291"/>
                <a:gd name="T93" fmla="*/ 570 h 830"/>
                <a:gd name="T94" fmla="*/ 1119 w 1291"/>
                <a:gd name="T95" fmla="*/ 487 h 830"/>
                <a:gd name="T96" fmla="*/ 1186 w 1291"/>
                <a:gd name="T97" fmla="*/ 419 h 830"/>
                <a:gd name="T98" fmla="*/ 1195 w 1291"/>
                <a:gd name="T99" fmla="*/ 362 h 830"/>
                <a:gd name="T100" fmla="*/ 1189 w 1291"/>
                <a:gd name="T101" fmla="*/ 262 h 830"/>
                <a:gd name="T102" fmla="*/ 1246 w 1291"/>
                <a:gd name="T103" fmla="*/ 255 h 830"/>
                <a:gd name="T104" fmla="*/ 1265 w 1291"/>
                <a:gd name="T105" fmla="*/ 249 h 8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91"/>
                <a:gd name="T160" fmla="*/ 0 h 830"/>
                <a:gd name="T161" fmla="*/ 1291 w 1291"/>
                <a:gd name="T162" fmla="*/ 830 h 8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91" h="830">
                  <a:moveTo>
                    <a:pt x="1252" y="234"/>
                  </a:moveTo>
                  <a:lnTo>
                    <a:pt x="1252" y="234"/>
                  </a:lnTo>
                  <a:lnTo>
                    <a:pt x="1253" y="223"/>
                  </a:lnTo>
                  <a:lnTo>
                    <a:pt x="1256" y="208"/>
                  </a:lnTo>
                  <a:lnTo>
                    <a:pt x="1268" y="173"/>
                  </a:lnTo>
                  <a:lnTo>
                    <a:pt x="1282" y="142"/>
                  </a:lnTo>
                  <a:lnTo>
                    <a:pt x="1287" y="130"/>
                  </a:lnTo>
                  <a:lnTo>
                    <a:pt x="1271" y="139"/>
                  </a:lnTo>
                  <a:lnTo>
                    <a:pt x="1261" y="143"/>
                  </a:lnTo>
                  <a:lnTo>
                    <a:pt x="1258" y="145"/>
                  </a:lnTo>
                  <a:lnTo>
                    <a:pt x="1258" y="143"/>
                  </a:lnTo>
                  <a:lnTo>
                    <a:pt x="1256" y="133"/>
                  </a:lnTo>
                  <a:lnTo>
                    <a:pt x="1255" y="118"/>
                  </a:lnTo>
                  <a:lnTo>
                    <a:pt x="1252" y="98"/>
                  </a:lnTo>
                  <a:lnTo>
                    <a:pt x="1246" y="97"/>
                  </a:lnTo>
                  <a:lnTo>
                    <a:pt x="1240" y="94"/>
                  </a:lnTo>
                  <a:lnTo>
                    <a:pt x="1232" y="91"/>
                  </a:lnTo>
                  <a:lnTo>
                    <a:pt x="1225" y="85"/>
                  </a:lnTo>
                  <a:lnTo>
                    <a:pt x="1219" y="79"/>
                  </a:lnTo>
                  <a:lnTo>
                    <a:pt x="1213" y="70"/>
                  </a:lnTo>
                  <a:lnTo>
                    <a:pt x="1211" y="60"/>
                  </a:lnTo>
                  <a:lnTo>
                    <a:pt x="1210" y="48"/>
                  </a:lnTo>
                  <a:lnTo>
                    <a:pt x="1207" y="38"/>
                  </a:lnTo>
                  <a:lnTo>
                    <a:pt x="1201" y="18"/>
                  </a:lnTo>
                  <a:lnTo>
                    <a:pt x="1195" y="5"/>
                  </a:lnTo>
                  <a:lnTo>
                    <a:pt x="1193" y="0"/>
                  </a:lnTo>
                  <a:lnTo>
                    <a:pt x="1155" y="6"/>
                  </a:lnTo>
                  <a:lnTo>
                    <a:pt x="1149" y="17"/>
                  </a:lnTo>
                  <a:lnTo>
                    <a:pt x="1134" y="39"/>
                  </a:lnTo>
                  <a:lnTo>
                    <a:pt x="1116" y="63"/>
                  </a:lnTo>
                  <a:lnTo>
                    <a:pt x="1109" y="73"/>
                  </a:lnTo>
                  <a:lnTo>
                    <a:pt x="1101" y="77"/>
                  </a:lnTo>
                  <a:lnTo>
                    <a:pt x="1091" y="79"/>
                  </a:lnTo>
                  <a:lnTo>
                    <a:pt x="1074" y="79"/>
                  </a:lnTo>
                  <a:lnTo>
                    <a:pt x="1026" y="80"/>
                  </a:lnTo>
                  <a:lnTo>
                    <a:pt x="981" y="80"/>
                  </a:lnTo>
                  <a:lnTo>
                    <a:pt x="954" y="80"/>
                  </a:lnTo>
                  <a:lnTo>
                    <a:pt x="945" y="79"/>
                  </a:lnTo>
                  <a:lnTo>
                    <a:pt x="931" y="74"/>
                  </a:lnTo>
                  <a:lnTo>
                    <a:pt x="916" y="66"/>
                  </a:lnTo>
                  <a:lnTo>
                    <a:pt x="907" y="60"/>
                  </a:lnTo>
                  <a:lnTo>
                    <a:pt x="898" y="53"/>
                  </a:lnTo>
                  <a:lnTo>
                    <a:pt x="889" y="47"/>
                  </a:lnTo>
                  <a:lnTo>
                    <a:pt x="878" y="42"/>
                  </a:lnTo>
                  <a:lnTo>
                    <a:pt x="869" y="39"/>
                  </a:lnTo>
                  <a:lnTo>
                    <a:pt x="860" y="38"/>
                  </a:lnTo>
                  <a:lnTo>
                    <a:pt x="845" y="39"/>
                  </a:lnTo>
                  <a:lnTo>
                    <a:pt x="841" y="39"/>
                  </a:lnTo>
                  <a:lnTo>
                    <a:pt x="841" y="79"/>
                  </a:lnTo>
                  <a:lnTo>
                    <a:pt x="813" y="70"/>
                  </a:lnTo>
                  <a:lnTo>
                    <a:pt x="780" y="60"/>
                  </a:lnTo>
                  <a:lnTo>
                    <a:pt x="774" y="60"/>
                  </a:lnTo>
                  <a:lnTo>
                    <a:pt x="764" y="65"/>
                  </a:lnTo>
                  <a:lnTo>
                    <a:pt x="738" y="80"/>
                  </a:lnTo>
                  <a:lnTo>
                    <a:pt x="712" y="97"/>
                  </a:lnTo>
                  <a:lnTo>
                    <a:pt x="699" y="106"/>
                  </a:lnTo>
                  <a:lnTo>
                    <a:pt x="670" y="136"/>
                  </a:lnTo>
                  <a:lnTo>
                    <a:pt x="654" y="154"/>
                  </a:lnTo>
                  <a:lnTo>
                    <a:pt x="649" y="161"/>
                  </a:lnTo>
                  <a:lnTo>
                    <a:pt x="648" y="164"/>
                  </a:lnTo>
                  <a:lnTo>
                    <a:pt x="648" y="166"/>
                  </a:lnTo>
                  <a:lnTo>
                    <a:pt x="648" y="167"/>
                  </a:lnTo>
                  <a:lnTo>
                    <a:pt x="646" y="170"/>
                  </a:lnTo>
                  <a:lnTo>
                    <a:pt x="642" y="180"/>
                  </a:lnTo>
                  <a:lnTo>
                    <a:pt x="624" y="202"/>
                  </a:lnTo>
                  <a:lnTo>
                    <a:pt x="596" y="234"/>
                  </a:lnTo>
                  <a:lnTo>
                    <a:pt x="559" y="279"/>
                  </a:lnTo>
                  <a:lnTo>
                    <a:pt x="536" y="297"/>
                  </a:lnTo>
                  <a:lnTo>
                    <a:pt x="518" y="309"/>
                  </a:lnTo>
                  <a:lnTo>
                    <a:pt x="511" y="314"/>
                  </a:lnTo>
                  <a:lnTo>
                    <a:pt x="503" y="315"/>
                  </a:lnTo>
                  <a:lnTo>
                    <a:pt x="467" y="314"/>
                  </a:lnTo>
                  <a:lnTo>
                    <a:pt x="422" y="312"/>
                  </a:lnTo>
                  <a:lnTo>
                    <a:pt x="413" y="312"/>
                  </a:lnTo>
                  <a:lnTo>
                    <a:pt x="404" y="315"/>
                  </a:lnTo>
                  <a:lnTo>
                    <a:pt x="396" y="320"/>
                  </a:lnTo>
                  <a:lnTo>
                    <a:pt x="388" y="324"/>
                  </a:lnTo>
                  <a:lnTo>
                    <a:pt x="375" y="333"/>
                  </a:lnTo>
                  <a:lnTo>
                    <a:pt x="370" y="335"/>
                  </a:lnTo>
                  <a:lnTo>
                    <a:pt x="366" y="335"/>
                  </a:lnTo>
                  <a:lnTo>
                    <a:pt x="361" y="332"/>
                  </a:lnTo>
                  <a:lnTo>
                    <a:pt x="355" y="326"/>
                  </a:lnTo>
                  <a:lnTo>
                    <a:pt x="337" y="308"/>
                  </a:lnTo>
                  <a:lnTo>
                    <a:pt x="319" y="291"/>
                  </a:lnTo>
                  <a:lnTo>
                    <a:pt x="313" y="285"/>
                  </a:lnTo>
                  <a:lnTo>
                    <a:pt x="309" y="283"/>
                  </a:lnTo>
                  <a:lnTo>
                    <a:pt x="303" y="285"/>
                  </a:lnTo>
                  <a:lnTo>
                    <a:pt x="295" y="288"/>
                  </a:lnTo>
                  <a:lnTo>
                    <a:pt x="272" y="297"/>
                  </a:lnTo>
                  <a:lnTo>
                    <a:pt x="248" y="306"/>
                  </a:lnTo>
                  <a:lnTo>
                    <a:pt x="239" y="309"/>
                  </a:lnTo>
                  <a:lnTo>
                    <a:pt x="232" y="308"/>
                  </a:lnTo>
                  <a:lnTo>
                    <a:pt x="215" y="300"/>
                  </a:lnTo>
                  <a:lnTo>
                    <a:pt x="193" y="288"/>
                  </a:lnTo>
                  <a:lnTo>
                    <a:pt x="164" y="271"/>
                  </a:lnTo>
                  <a:lnTo>
                    <a:pt x="156" y="286"/>
                  </a:lnTo>
                  <a:lnTo>
                    <a:pt x="150" y="296"/>
                  </a:lnTo>
                  <a:lnTo>
                    <a:pt x="147" y="299"/>
                  </a:lnTo>
                  <a:lnTo>
                    <a:pt x="144" y="300"/>
                  </a:lnTo>
                  <a:lnTo>
                    <a:pt x="132" y="303"/>
                  </a:lnTo>
                  <a:lnTo>
                    <a:pt x="111" y="309"/>
                  </a:lnTo>
                  <a:lnTo>
                    <a:pt x="84" y="315"/>
                  </a:lnTo>
                  <a:lnTo>
                    <a:pt x="69" y="318"/>
                  </a:lnTo>
                  <a:lnTo>
                    <a:pt x="52" y="318"/>
                  </a:lnTo>
                  <a:lnTo>
                    <a:pt x="46" y="318"/>
                  </a:lnTo>
                  <a:lnTo>
                    <a:pt x="40" y="321"/>
                  </a:lnTo>
                  <a:lnTo>
                    <a:pt x="27" y="327"/>
                  </a:lnTo>
                  <a:lnTo>
                    <a:pt x="13" y="338"/>
                  </a:lnTo>
                  <a:lnTo>
                    <a:pt x="0" y="350"/>
                  </a:lnTo>
                  <a:lnTo>
                    <a:pt x="7" y="413"/>
                  </a:lnTo>
                  <a:lnTo>
                    <a:pt x="18" y="404"/>
                  </a:lnTo>
                  <a:lnTo>
                    <a:pt x="25" y="449"/>
                  </a:lnTo>
                  <a:lnTo>
                    <a:pt x="75" y="519"/>
                  </a:lnTo>
                  <a:lnTo>
                    <a:pt x="117" y="588"/>
                  </a:lnTo>
                  <a:lnTo>
                    <a:pt x="144" y="653"/>
                  </a:lnTo>
                  <a:lnTo>
                    <a:pt x="174" y="638"/>
                  </a:lnTo>
                  <a:lnTo>
                    <a:pt x="229" y="606"/>
                  </a:lnTo>
                  <a:lnTo>
                    <a:pt x="278" y="583"/>
                  </a:lnTo>
                  <a:lnTo>
                    <a:pt x="328" y="561"/>
                  </a:lnTo>
                  <a:lnTo>
                    <a:pt x="321" y="523"/>
                  </a:lnTo>
                  <a:lnTo>
                    <a:pt x="301" y="496"/>
                  </a:lnTo>
                  <a:lnTo>
                    <a:pt x="297" y="461"/>
                  </a:lnTo>
                  <a:lnTo>
                    <a:pt x="254" y="466"/>
                  </a:lnTo>
                  <a:lnTo>
                    <a:pt x="212" y="419"/>
                  </a:lnTo>
                  <a:lnTo>
                    <a:pt x="212" y="392"/>
                  </a:lnTo>
                  <a:lnTo>
                    <a:pt x="226" y="403"/>
                  </a:lnTo>
                  <a:lnTo>
                    <a:pt x="239" y="413"/>
                  </a:lnTo>
                  <a:lnTo>
                    <a:pt x="259" y="425"/>
                  </a:lnTo>
                  <a:lnTo>
                    <a:pt x="281" y="437"/>
                  </a:lnTo>
                  <a:lnTo>
                    <a:pt x="307" y="449"/>
                  </a:lnTo>
                  <a:lnTo>
                    <a:pt x="334" y="458"/>
                  </a:lnTo>
                  <a:lnTo>
                    <a:pt x="348" y="463"/>
                  </a:lnTo>
                  <a:lnTo>
                    <a:pt x="361" y="466"/>
                  </a:lnTo>
                  <a:lnTo>
                    <a:pt x="450" y="488"/>
                  </a:lnTo>
                  <a:lnTo>
                    <a:pt x="453" y="534"/>
                  </a:lnTo>
                  <a:lnTo>
                    <a:pt x="515" y="531"/>
                  </a:lnTo>
                  <a:lnTo>
                    <a:pt x="500" y="588"/>
                  </a:lnTo>
                  <a:lnTo>
                    <a:pt x="572" y="710"/>
                  </a:lnTo>
                  <a:lnTo>
                    <a:pt x="575" y="713"/>
                  </a:lnTo>
                  <a:lnTo>
                    <a:pt x="580" y="714"/>
                  </a:lnTo>
                  <a:lnTo>
                    <a:pt x="584" y="714"/>
                  </a:lnTo>
                  <a:lnTo>
                    <a:pt x="589" y="714"/>
                  </a:lnTo>
                  <a:lnTo>
                    <a:pt x="595" y="711"/>
                  </a:lnTo>
                  <a:lnTo>
                    <a:pt x="601" y="705"/>
                  </a:lnTo>
                  <a:lnTo>
                    <a:pt x="607" y="695"/>
                  </a:lnTo>
                  <a:lnTo>
                    <a:pt x="614" y="678"/>
                  </a:lnTo>
                  <a:lnTo>
                    <a:pt x="627" y="656"/>
                  </a:lnTo>
                  <a:lnTo>
                    <a:pt x="642" y="632"/>
                  </a:lnTo>
                  <a:lnTo>
                    <a:pt x="651" y="618"/>
                  </a:lnTo>
                  <a:lnTo>
                    <a:pt x="661" y="604"/>
                  </a:lnTo>
                  <a:lnTo>
                    <a:pt x="672" y="592"/>
                  </a:lnTo>
                  <a:lnTo>
                    <a:pt x="685" y="580"/>
                  </a:lnTo>
                  <a:lnTo>
                    <a:pt x="699" y="568"/>
                  </a:lnTo>
                  <a:lnTo>
                    <a:pt x="714" y="559"/>
                  </a:lnTo>
                  <a:lnTo>
                    <a:pt x="731" y="550"/>
                  </a:lnTo>
                  <a:lnTo>
                    <a:pt x="747" y="544"/>
                  </a:lnTo>
                  <a:lnTo>
                    <a:pt x="767" y="540"/>
                  </a:lnTo>
                  <a:lnTo>
                    <a:pt x="786" y="538"/>
                  </a:lnTo>
                  <a:lnTo>
                    <a:pt x="798" y="574"/>
                  </a:lnTo>
                  <a:lnTo>
                    <a:pt x="806" y="604"/>
                  </a:lnTo>
                  <a:lnTo>
                    <a:pt x="809" y="618"/>
                  </a:lnTo>
                  <a:lnTo>
                    <a:pt x="809" y="630"/>
                  </a:lnTo>
                  <a:lnTo>
                    <a:pt x="813" y="632"/>
                  </a:lnTo>
                  <a:lnTo>
                    <a:pt x="818" y="633"/>
                  </a:lnTo>
                  <a:lnTo>
                    <a:pt x="822" y="635"/>
                  </a:lnTo>
                  <a:lnTo>
                    <a:pt x="828" y="633"/>
                  </a:lnTo>
                  <a:lnTo>
                    <a:pt x="836" y="632"/>
                  </a:lnTo>
                  <a:lnTo>
                    <a:pt x="842" y="626"/>
                  </a:lnTo>
                  <a:lnTo>
                    <a:pt x="848" y="618"/>
                  </a:lnTo>
                  <a:lnTo>
                    <a:pt x="848" y="638"/>
                  </a:lnTo>
                  <a:lnTo>
                    <a:pt x="850" y="659"/>
                  </a:lnTo>
                  <a:lnTo>
                    <a:pt x="851" y="683"/>
                  </a:lnTo>
                  <a:lnTo>
                    <a:pt x="856" y="707"/>
                  </a:lnTo>
                  <a:lnTo>
                    <a:pt x="860" y="731"/>
                  </a:lnTo>
                  <a:lnTo>
                    <a:pt x="865" y="742"/>
                  </a:lnTo>
                  <a:lnTo>
                    <a:pt x="868" y="751"/>
                  </a:lnTo>
                  <a:lnTo>
                    <a:pt x="874" y="758"/>
                  </a:lnTo>
                  <a:lnTo>
                    <a:pt x="878" y="763"/>
                  </a:lnTo>
                  <a:lnTo>
                    <a:pt x="890" y="773"/>
                  </a:lnTo>
                  <a:lnTo>
                    <a:pt x="904" y="785"/>
                  </a:lnTo>
                  <a:lnTo>
                    <a:pt x="931" y="811"/>
                  </a:lnTo>
                  <a:lnTo>
                    <a:pt x="945" y="820"/>
                  </a:lnTo>
                  <a:lnTo>
                    <a:pt x="955" y="827"/>
                  </a:lnTo>
                  <a:lnTo>
                    <a:pt x="960" y="830"/>
                  </a:lnTo>
                  <a:lnTo>
                    <a:pt x="964" y="830"/>
                  </a:lnTo>
                  <a:lnTo>
                    <a:pt x="967" y="830"/>
                  </a:lnTo>
                  <a:lnTo>
                    <a:pt x="970" y="829"/>
                  </a:lnTo>
                  <a:lnTo>
                    <a:pt x="975" y="823"/>
                  </a:lnTo>
                  <a:lnTo>
                    <a:pt x="976" y="817"/>
                  </a:lnTo>
                  <a:lnTo>
                    <a:pt x="978" y="809"/>
                  </a:lnTo>
                  <a:lnTo>
                    <a:pt x="978" y="803"/>
                  </a:lnTo>
                  <a:lnTo>
                    <a:pt x="978" y="797"/>
                  </a:lnTo>
                  <a:lnTo>
                    <a:pt x="975" y="791"/>
                  </a:lnTo>
                  <a:lnTo>
                    <a:pt x="972" y="785"/>
                  </a:lnTo>
                  <a:lnTo>
                    <a:pt x="967" y="779"/>
                  </a:lnTo>
                  <a:lnTo>
                    <a:pt x="961" y="772"/>
                  </a:lnTo>
                  <a:lnTo>
                    <a:pt x="955" y="764"/>
                  </a:lnTo>
                  <a:lnTo>
                    <a:pt x="941" y="743"/>
                  </a:lnTo>
                  <a:lnTo>
                    <a:pt x="920" y="705"/>
                  </a:lnTo>
                  <a:lnTo>
                    <a:pt x="917" y="698"/>
                  </a:lnTo>
                  <a:lnTo>
                    <a:pt x="914" y="689"/>
                  </a:lnTo>
                  <a:lnTo>
                    <a:pt x="910" y="671"/>
                  </a:lnTo>
                  <a:lnTo>
                    <a:pt x="910" y="656"/>
                  </a:lnTo>
                  <a:lnTo>
                    <a:pt x="908" y="648"/>
                  </a:lnTo>
                  <a:lnTo>
                    <a:pt x="940" y="687"/>
                  </a:lnTo>
                  <a:lnTo>
                    <a:pt x="941" y="692"/>
                  </a:lnTo>
                  <a:lnTo>
                    <a:pt x="943" y="698"/>
                  </a:lnTo>
                  <a:lnTo>
                    <a:pt x="948" y="702"/>
                  </a:lnTo>
                  <a:lnTo>
                    <a:pt x="952" y="707"/>
                  </a:lnTo>
                  <a:lnTo>
                    <a:pt x="957" y="707"/>
                  </a:lnTo>
                  <a:lnTo>
                    <a:pt x="961" y="708"/>
                  </a:lnTo>
                  <a:lnTo>
                    <a:pt x="966" y="707"/>
                  </a:lnTo>
                  <a:lnTo>
                    <a:pt x="972" y="705"/>
                  </a:lnTo>
                  <a:lnTo>
                    <a:pt x="985" y="698"/>
                  </a:lnTo>
                  <a:lnTo>
                    <a:pt x="993" y="693"/>
                  </a:lnTo>
                  <a:lnTo>
                    <a:pt x="999" y="687"/>
                  </a:lnTo>
                  <a:lnTo>
                    <a:pt x="1003" y="681"/>
                  </a:lnTo>
                  <a:lnTo>
                    <a:pt x="1008" y="674"/>
                  </a:lnTo>
                  <a:lnTo>
                    <a:pt x="1014" y="660"/>
                  </a:lnTo>
                  <a:lnTo>
                    <a:pt x="1017" y="647"/>
                  </a:lnTo>
                  <a:lnTo>
                    <a:pt x="1017" y="633"/>
                  </a:lnTo>
                  <a:lnTo>
                    <a:pt x="1017" y="624"/>
                  </a:lnTo>
                  <a:lnTo>
                    <a:pt x="1017" y="615"/>
                  </a:lnTo>
                  <a:lnTo>
                    <a:pt x="975" y="588"/>
                  </a:lnTo>
                  <a:lnTo>
                    <a:pt x="975" y="541"/>
                  </a:lnTo>
                  <a:lnTo>
                    <a:pt x="1020" y="526"/>
                  </a:lnTo>
                  <a:lnTo>
                    <a:pt x="1017" y="565"/>
                  </a:lnTo>
                  <a:lnTo>
                    <a:pt x="1018" y="568"/>
                  </a:lnTo>
                  <a:lnTo>
                    <a:pt x="1023" y="577"/>
                  </a:lnTo>
                  <a:lnTo>
                    <a:pt x="1027" y="580"/>
                  </a:lnTo>
                  <a:lnTo>
                    <a:pt x="1030" y="583"/>
                  </a:lnTo>
                  <a:lnTo>
                    <a:pt x="1035" y="585"/>
                  </a:lnTo>
                  <a:lnTo>
                    <a:pt x="1039" y="583"/>
                  </a:lnTo>
                  <a:lnTo>
                    <a:pt x="1047" y="577"/>
                  </a:lnTo>
                  <a:lnTo>
                    <a:pt x="1051" y="570"/>
                  </a:lnTo>
                  <a:lnTo>
                    <a:pt x="1055" y="561"/>
                  </a:lnTo>
                  <a:lnTo>
                    <a:pt x="1055" y="534"/>
                  </a:lnTo>
                  <a:lnTo>
                    <a:pt x="1074" y="520"/>
                  </a:lnTo>
                  <a:lnTo>
                    <a:pt x="1095" y="505"/>
                  </a:lnTo>
                  <a:lnTo>
                    <a:pt x="1119" y="487"/>
                  </a:lnTo>
                  <a:lnTo>
                    <a:pt x="1145" y="467"/>
                  </a:lnTo>
                  <a:lnTo>
                    <a:pt x="1166" y="446"/>
                  </a:lnTo>
                  <a:lnTo>
                    <a:pt x="1175" y="437"/>
                  </a:lnTo>
                  <a:lnTo>
                    <a:pt x="1181" y="428"/>
                  </a:lnTo>
                  <a:lnTo>
                    <a:pt x="1186" y="419"/>
                  </a:lnTo>
                  <a:lnTo>
                    <a:pt x="1189" y="412"/>
                  </a:lnTo>
                  <a:lnTo>
                    <a:pt x="1192" y="389"/>
                  </a:lnTo>
                  <a:lnTo>
                    <a:pt x="1195" y="375"/>
                  </a:lnTo>
                  <a:lnTo>
                    <a:pt x="1195" y="366"/>
                  </a:lnTo>
                  <a:lnTo>
                    <a:pt x="1195" y="362"/>
                  </a:lnTo>
                  <a:lnTo>
                    <a:pt x="1192" y="357"/>
                  </a:lnTo>
                  <a:lnTo>
                    <a:pt x="1186" y="345"/>
                  </a:lnTo>
                  <a:lnTo>
                    <a:pt x="1180" y="329"/>
                  </a:lnTo>
                  <a:lnTo>
                    <a:pt x="1174" y="308"/>
                  </a:lnTo>
                  <a:lnTo>
                    <a:pt x="1189" y="262"/>
                  </a:lnTo>
                  <a:lnTo>
                    <a:pt x="1149" y="258"/>
                  </a:lnTo>
                  <a:lnTo>
                    <a:pt x="1149" y="235"/>
                  </a:lnTo>
                  <a:lnTo>
                    <a:pt x="1189" y="220"/>
                  </a:lnTo>
                  <a:lnTo>
                    <a:pt x="1226" y="220"/>
                  </a:lnTo>
                  <a:lnTo>
                    <a:pt x="1246" y="255"/>
                  </a:lnTo>
                  <a:lnTo>
                    <a:pt x="1243" y="312"/>
                  </a:lnTo>
                  <a:lnTo>
                    <a:pt x="1291" y="290"/>
                  </a:lnTo>
                  <a:lnTo>
                    <a:pt x="1291" y="255"/>
                  </a:lnTo>
                  <a:lnTo>
                    <a:pt x="1278" y="253"/>
                  </a:lnTo>
                  <a:lnTo>
                    <a:pt x="1265" y="249"/>
                  </a:lnTo>
                  <a:lnTo>
                    <a:pt x="1261" y="246"/>
                  </a:lnTo>
                  <a:lnTo>
                    <a:pt x="1256" y="243"/>
                  </a:lnTo>
                  <a:lnTo>
                    <a:pt x="1253" y="238"/>
                  </a:lnTo>
                  <a:lnTo>
                    <a:pt x="1252" y="234"/>
                  </a:lnTo>
                  <a:close/>
                </a:path>
              </a:pathLst>
            </a:custGeom>
            <a:solidFill>
              <a:srgbClr val="EED70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68" name="Group 33"/>
          <p:cNvGrpSpPr>
            <a:grpSpLocks/>
          </p:cNvGrpSpPr>
          <p:nvPr/>
        </p:nvGrpSpPr>
        <p:grpSpPr bwMode="auto">
          <a:xfrm>
            <a:off x="5024438" y="2838921"/>
            <a:ext cx="2408237" cy="1682750"/>
            <a:chOff x="0" y="0"/>
            <a:chExt cx="1517" cy="1060"/>
          </a:xfrm>
        </p:grpSpPr>
        <p:sp>
          <p:nvSpPr>
            <p:cNvPr id="169" name="Freeform 125"/>
            <p:cNvSpPr>
              <a:spLocks/>
            </p:cNvSpPr>
            <p:nvPr/>
          </p:nvSpPr>
          <p:spPr bwMode="auto">
            <a:xfrm>
              <a:off x="1467" y="0"/>
              <a:ext cx="43" cy="160"/>
            </a:xfrm>
            <a:custGeom>
              <a:avLst/>
              <a:gdLst>
                <a:gd name="T0" fmla="*/ 5 w 43"/>
                <a:gd name="T1" fmla="*/ 160 h 160"/>
                <a:gd name="T2" fmla="*/ 35 w 43"/>
                <a:gd name="T3" fmla="*/ 145 h 160"/>
                <a:gd name="T4" fmla="*/ 35 w 43"/>
                <a:gd name="T5" fmla="*/ 107 h 160"/>
                <a:gd name="T6" fmla="*/ 43 w 43"/>
                <a:gd name="T7" fmla="*/ 65 h 160"/>
                <a:gd name="T8" fmla="*/ 35 w 43"/>
                <a:gd name="T9" fmla="*/ 11 h 160"/>
                <a:gd name="T10" fmla="*/ 23 w 43"/>
                <a:gd name="T11" fmla="*/ 0 h 160"/>
                <a:gd name="T12" fmla="*/ 8 w 43"/>
                <a:gd name="T13" fmla="*/ 26 h 160"/>
                <a:gd name="T14" fmla="*/ 8 w 43"/>
                <a:gd name="T15" fmla="*/ 88 h 160"/>
                <a:gd name="T16" fmla="*/ 0 w 43"/>
                <a:gd name="T17" fmla="*/ 137 h 160"/>
                <a:gd name="T18" fmla="*/ 5 w 43"/>
                <a:gd name="T19" fmla="*/ 160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60"/>
                <a:gd name="T32" fmla="*/ 43 w 43"/>
                <a:gd name="T33" fmla="*/ 160 h 1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7"/>
                  </a:lnTo>
                  <a:lnTo>
                    <a:pt x="5" y="160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0" name="Freeform 126"/>
            <p:cNvSpPr>
              <a:spLocks/>
            </p:cNvSpPr>
            <p:nvPr/>
          </p:nvSpPr>
          <p:spPr bwMode="auto">
            <a:xfrm>
              <a:off x="1437" y="195"/>
              <a:ext cx="80" cy="49"/>
            </a:xfrm>
            <a:custGeom>
              <a:avLst/>
              <a:gdLst>
                <a:gd name="T0" fmla="*/ 27 w 80"/>
                <a:gd name="T1" fmla="*/ 46 h 49"/>
                <a:gd name="T2" fmla="*/ 0 w 80"/>
                <a:gd name="T3" fmla="*/ 49 h 49"/>
                <a:gd name="T4" fmla="*/ 18 w 80"/>
                <a:gd name="T5" fmla="*/ 7 h 49"/>
                <a:gd name="T6" fmla="*/ 50 w 80"/>
                <a:gd name="T7" fmla="*/ 0 h 49"/>
                <a:gd name="T8" fmla="*/ 80 w 80"/>
                <a:gd name="T9" fmla="*/ 30 h 49"/>
                <a:gd name="T10" fmla="*/ 61 w 80"/>
                <a:gd name="T11" fmla="*/ 49 h 49"/>
                <a:gd name="T12" fmla="*/ 27 w 80"/>
                <a:gd name="T13" fmla="*/ 46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9"/>
                <a:gd name="T23" fmla="*/ 80 w 80"/>
                <a:gd name="T24" fmla="*/ 49 h 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9">
                  <a:moveTo>
                    <a:pt x="27" y="46"/>
                  </a:moveTo>
                  <a:lnTo>
                    <a:pt x="0" y="49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49"/>
                  </a:lnTo>
                  <a:lnTo>
                    <a:pt x="27" y="46"/>
                  </a:lnTo>
                  <a:close/>
                </a:path>
              </a:pathLst>
            </a:custGeom>
            <a:solidFill>
              <a:srgbClr val="DCC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1" name="Freeform 127"/>
            <p:cNvSpPr>
              <a:spLocks/>
            </p:cNvSpPr>
            <p:nvPr/>
          </p:nvSpPr>
          <p:spPr bwMode="auto">
            <a:xfrm>
              <a:off x="1311" y="264"/>
              <a:ext cx="161" cy="145"/>
            </a:xfrm>
            <a:custGeom>
              <a:avLst/>
              <a:gdLst>
                <a:gd name="T0" fmla="*/ 134 w 161"/>
                <a:gd name="T1" fmla="*/ 8 h 145"/>
                <a:gd name="T2" fmla="*/ 114 w 161"/>
                <a:gd name="T3" fmla="*/ 27 h 145"/>
                <a:gd name="T4" fmla="*/ 99 w 161"/>
                <a:gd name="T5" fmla="*/ 45 h 145"/>
                <a:gd name="T6" fmla="*/ 87 w 161"/>
                <a:gd name="T7" fmla="*/ 50 h 145"/>
                <a:gd name="T8" fmla="*/ 72 w 161"/>
                <a:gd name="T9" fmla="*/ 60 h 145"/>
                <a:gd name="T10" fmla="*/ 69 w 161"/>
                <a:gd name="T11" fmla="*/ 87 h 145"/>
                <a:gd name="T12" fmla="*/ 22 w 161"/>
                <a:gd name="T13" fmla="*/ 87 h 145"/>
                <a:gd name="T14" fmla="*/ 0 w 161"/>
                <a:gd name="T15" fmla="*/ 110 h 145"/>
                <a:gd name="T16" fmla="*/ 22 w 161"/>
                <a:gd name="T17" fmla="*/ 134 h 145"/>
                <a:gd name="T18" fmla="*/ 61 w 161"/>
                <a:gd name="T19" fmla="*/ 142 h 145"/>
                <a:gd name="T20" fmla="*/ 84 w 161"/>
                <a:gd name="T21" fmla="*/ 145 h 145"/>
                <a:gd name="T22" fmla="*/ 114 w 161"/>
                <a:gd name="T23" fmla="*/ 130 h 145"/>
                <a:gd name="T24" fmla="*/ 129 w 161"/>
                <a:gd name="T25" fmla="*/ 77 h 145"/>
                <a:gd name="T26" fmla="*/ 149 w 161"/>
                <a:gd name="T27" fmla="*/ 50 h 145"/>
                <a:gd name="T28" fmla="*/ 161 w 161"/>
                <a:gd name="T29" fmla="*/ 23 h 145"/>
                <a:gd name="T30" fmla="*/ 161 w 161"/>
                <a:gd name="T31" fmla="*/ 0 h 145"/>
                <a:gd name="T32" fmla="*/ 134 w 161"/>
                <a:gd name="T33" fmla="*/ 8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1"/>
                <a:gd name="T52" fmla="*/ 0 h 145"/>
                <a:gd name="T53" fmla="*/ 161 w 161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1" h="145">
                  <a:moveTo>
                    <a:pt x="134" y="8"/>
                  </a:moveTo>
                  <a:lnTo>
                    <a:pt x="114" y="27"/>
                  </a:lnTo>
                  <a:lnTo>
                    <a:pt x="99" y="45"/>
                  </a:lnTo>
                  <a:lnTo>
                    <a:pt x="87" y="50"/>
                  </a:lnTo>
                  <a:lnTo>
                    <a:pt x="72" y="60"/>
                  </a:lnTo>
                  <a:lnTo>
                    <a:pt x="69" y="87"/>
                  </a:lnTo>
                  <a:lnTo>
                    <a:pt x="22" y="87"/>
                  </a:lnTo>
                  <a:lnTo>
                    <a:pt x="0" y="110"/>
                  </a:lnTo>
                  <a:lnTo>
                    <a:pt x="22" y="134"/>
                  </a:lnTo>
                  <a:lnTo>
                    <a:pt x="61" y="142"/>
                  </a:lnTo>
                  <a:lnTo>
                    <a:pt x="84" y="145"/>
                  </a:lnTo>
                  <a:lnTo>
                    <a:pt x="114" y="130"/>
                  </a:lnTo>
                  <a:lnTo>
                    <a:pt x="129" y="77"/>
                  </a:lnTo>
                  <a:lnTo>
                    <a:pt x="149" y="50"/>
                  </a:lnTo>
                  <a:lnTo>
                    <a:pt x="161" y="23"/>
                  </a:lnTo>
                  <a:lnTo>
                    <a:pt x="161" y="0"/>
                  </a:lnTo>
                  <a:lnTo>
                    <a:pt x="134" y="8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2" name="Freeform 128"/>
            <p:cNvSpPr>
              <a:spLocks/>
            </p:cNvSpPr>
            <p:nvPr/>
          </p:nvSpPr>
          <p:spPr bwMode="auto">
            <a:xfrm>
              <a:off x="1288" y="409"/>
              <a:ext cx="45" cy="31"/>
            </a:xfrm>
            <a:custGeom>
              <a:avLst/>
              <a:gdLst>
                <a:gd name="T0" fmla="*/ 18 w 45"/>
                <a:gd name="T1" fmla="*/ 27 h 31"/>
                <a:gd name="T2" fmla="*/ 0 w 45"/>
                <a:gd name="T3" fmla="*/ 7 h 31"/>
                <a:gd name="T4" fmla="*/ 27 w 45"/>
                <a:gd name="T5" fmla="*/ 0 h 31"/>
                <a:gd name="T6" fmla="*/ 45 w 45"/>
                <a:gd name="T7" fmla="*/ 12 h 31"/>
                <a:gd name="T8" fmla="*/ 38 w 45"/>
                <a:gd name="T9" fmla="*/ 31 h 31"/>
                <a:gd name="T10" fmla="*/ 18 w 45"/>
                <a:gd name="T11" fmla="*/ 27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8" y="27"/>
                  </a:moveTo>
                  <a:lnTo>
                    <a:pt x="0" y="7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8" y="31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DCC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3" name="Freeform 129"/>
            <p:cNvSpPr>
              <a:spLocks/>
            </p:cNvSpPr>
            <p:nvPr/>
          </p:nvSpPr>
          <p:spPr bwMode="auto">
            <a:xfrm>
              <a:off x="1157" y="540"/>
              <a:ext cx="66" cy="50"/>
            </a:xfrm>
            <a:custGeom>
              <a:avLst/>
              <a:gdLst>
                <a:gd name="T0" fmla="*/ 24 w 66"/>
                <a:gd name="T1" fmla="*/ 50 h 50"/>
                <a:gd name="T2" fmla="*/ 47 w 66"/>
                <a:gd name="T3" fmla="*/ 37 h 50"/>
                <a:gd name="T4" fmla="*/ 66 w 66"/>
                <a:gd name="T5" fmla="*/ 7 h 50"/>
                <a:gd name="T6" fmla="*/ 39 w 66"/>
                <a:gd name="T7" fmla="*/ 0 h 50"/>
                <a:gd name="T8" fmla="*/ 0 w 66"/>
                <a:gd name="T9" fmla="*/ 30 h 50"/>
                <a:gd name="T10" fmla="*/ 24 w 66"/>
                <a:gd name="T11" fmla="*/ 5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"/>
                <a:gd name="T20" fmla="*/ 66 w 66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">
                  <a:moveTo>
                    <a:pt x="24" y="50"/>
                  </a:moveTo>
                  <a:lnTo>
                    <a:pt x="47" y="37"/>
                  </a:lnTo>
                  <a:lnTo>
                    <a:pt x="66" y="7"/>
                  </a:lnTo>
                  <a:lnTo>
                    <a:pt x="39" y="0"/>
                  </a:lnTo>
                  <a:lnTo>
                    <a:pt x="0" y="3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DCC5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4" name="Freeform 130"/>
            <p:cNvSpPr>
              <a:spLocks/>
            </p:cNvSpPr>
            <p:nvPr/>
          </p:nvSpPr>
          <p:spPr bwMode="auto">
            <a:xfrm>
              <a:off x="1024" y="819"/>
              <a:ext cx="137" cy="152"/>
            </a:xfrm>
            <a:custGeom>
              <a:avLst/>
              <a:gdLst>
                <a:gd name="T0" fmla="*/ 118 w 137"/>
                <a:gd name="T1" fmla="*/ 0 h 152"/>
                <a:gd name="T2" fmla="*/ 80 w 137"/>
                <a:gd name="T3" fmla="*/ 10 h 152"/>
                <a:gd name="T4" fmla="*/ 43 w 137"/>
                <a:gd name="T5" fmla="*/ 30 h 152"/>
                <a:gd name="T6" fmla="*/ 18 w 137"/>
                <a:gd name="T7" fmla="*/ 60 h 152"/>
                <a:gd name="T8" fmla="*/ 15 w 137"/>
                <a:gd name="T9" fmla="*/ 61 h 152"/>
                <a:gd name="T10" fmla="*/ 9 w 137"/>
                <a:gd name="T11" fmla="*/ 66 h 152"/>
                <a:gd name="T12" fmla="*/ 3 w 137"/>
                <a:gd name="T13" fmla="*/ 72 h 152"/>
                <a:gd name="T14" fmla="*/ 0 w 137"/>
                <a:gd name="T15" fmla="*/ 75 h 152"/>
                <a:gd name="T16" fmla="*/ 0 w 137"/>
                <a:gd name="T17" fmla="*/ 79 h 152"/>
                <a:gd name="T18" fmla="*/ 0 w 137"/>
                <a:gd name="T19" fmla="*/ 85 h 152"/>
                <a:gd name="T20" fmla="*/ 3 w 137"/>
                <a:gd name="T21" fmla="*/ 95 h 152"/>
                <a:gd name="T22" fmla="*/ 11 w 137"/>
                <a:gd name="T23" fmla="*/ 114 h 152"/>
                <a:gd name="T24" fmla="*/ 23 w 137"/>
                <a:gd name="T25" fmla="*/ 141 h 152"/>
                <a:gd name="T26" fmla="*/ 61 w 137"/>
                <a:gd name="T27" fmla="*/ 152 h 152"/>
                <a:gd name="T28" fmla="*/ 103 w 137"/>
                <a:gd name="T29" fmla="*/ 107 h 152"/>
                <a:gd name="T30" fmla="*/ 110 w 137"/>
                <a:gd name="T31" fmla="*/ 104 h 152"/>
                <a:gd name="T32" fmla="*/ 116 w 137"/>
                <a:gd name="T33" fmla="*/ 99 h 152"/>
                <a:gd name="T34" fmla="*/ 124 w 137"/>
                <a:gd name="T35" fmla="*/ 95 h 152"/>
                <a:gd name="T36" fmla="*/ 130 w 137"/>
                <a:gd name="T37" fmla="*/ 88 h 152"/>
                <a:gd name="T38" fmla="*/ 136 w 137"/>
                <a:gd name="T39" fmla="*/ 81 h 152"/>
                <a:gd name="T40" fmla="*/ 136 w 137"/>
                <a:gd name="T41" fmla="*/ 76 h 152"/>
                <a:gd name="T42" fmla="*/ 137 w 137"/>
                <a:gd name="T43" fmla="*/ 73 h 152"/>
                <a:gd name="T44" fmla="*/ 136 w 137"/>
                <a:gd name="T45" fmla="*/ 69 h 152"/>
                <a:gd name="T46" fmla="*/ 133 w 137"/>
                <a:gd name="T47" fmla="*/ 64 h 152"/>
                <a:gd name="T48" fmla="*/ 128 w 137"/>
                <a:gd name="T49" fmla="*/ 55 h 152"/>
                <a:gd name="T50" fmla="*/ 125 w 137"/>
                <a:gd name="T51" fmla="*/ 45 h 152"/>
                <a:gd name="T52" fmla="*/ 122 w 137"/>
                <a:gd name="T53" fmla="*/ 34 h 152"/>
                <a:gd name="T54" fmla="*/ 121 w 137"/>
                <a:gd name="T55" fmla="*/ 24 h 152"/>
                <a:gd name="T56" fmla="*/ 118 w 137"/>
                <a:gd name="T57" fmla="*/ 6 h 152"/>
                <a:gd name="T58" fmla="*/ 118 w 137"/>
                <a:gd name="T59" fmla="*/ 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52"/>
                <a:gd name="T92" fmla="*/ 137 w 137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52">
                  <a:moveTo>
                    <a:pt x="118" y="0"/>
                  </a:moveTo>
                  <a:lnTo>
                    <a:pt x="80" y="10"/>
                  </a:lnTo>
                  <a:lnTo>
                    <a:pt x="43" y="30"/>
                  </a:lnTo>
                  <a:lnTo>
                    <a:pt x="18" y="60"/>
                  </a:lnTo>
                  <a:lnTo>
                    <a:pt x="15" y="61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5"/>
                  </a:lnTo>
                  <a:lnTo>
                    <a:pt x="3" y="95"/>
                  </a:lnTo>
                  <a:lnTo>
                    <a:pt x="11" y="114"/>
                  </a:lnTo>
                  <a:lnTo>
                    <a:pt x="23" y="141"/>
                  </a:lnTo>
                  <a:lnTo>
                    <a:pt x="61" y="152"/>
                  </a:lnTo>
                  <a:lnTo>
                    <a:pt x="103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4" y="95"/>
                  </a:lnTo>
                  <a:lnTo>
                    <a:pt x="130" y="88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7" y="73"/>
                  </a:lnTo>
                  <a:lnTo>
                    <a:pt x="136" y="69"/>
                  </a:lnTo>
                  <a:lnTo>
                    <a:pt x="133" y="64"/>
                  </a:lnTo>
                  <a:lnTo>
                    <a:pt x="128" y="55"/>
                  </a:lnTo>
                  <a:lnTo>
                    <a:pt x="125" y="45"/>
                  </a:lnTo>
                  <a:lnTo>
                    <a:pt x="122" y="34"/>
                  </a:lnTo>
                  <a:lnTo>
                    <a:pt x="121" y="24"/>
                  </a:lnTo>
                  <a:lnTo>
                    <a:pt x="118" y="6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5" name="Freeform 131"/>
            <p:cNvSpPr>
              <a:spLocks/>
            </p:cNvSpPr>
            <p:nvPr/>
          </p:nvSpPr>
          <p:spPr bwMode="auto">
            <a:xfrm>
              <a:off x="844" y="864"/>
              <a:ext cx="131" cy="126"/>
            </a:xfrm>
            <a:custGeom>
              <a:avLst/>
              <a:gdLst>
                <a:gd name="T0" fmla="*/ 84 w 131"/>
                <a:gd name="T1" fmla="*/ 119 h 126"/>
                <a:gd name="T2" fmla="*/ 69 w 131"/>
                <a:gd name="T3" fmla="*/ 89 h 126"/>
                <a:gd name="T4" fmla="*/ 42 w 131"/>
                <a:gd name="T5" fmla="*/ 50 h 126"/>
                <a:gd name="T6" fmla="*/ 0 w 131"/>
                <a:gd name="T7" fmla="*/ 7 h 126"/>
                <a:gd name="T8" fmla="*/ 31 w 131"/>
                <a:gd name="T9" fmla="*/ 0 h 126"/>
                <a:gd name="T10" fmla="*/ 73 w 131"/>
                <a:gd name="T11" fmla="*/ 19 h 126"/>
                <a:gd name="T12" fmla="*/ 99 w 131"/>
                <a:gd name="T13" fmla="*/ 74 h 126"/>
                <a:gd name="T14" fmla="*/ 107 w 131"/>
                <a:gd name="T15" fmla="*/ 81 h 126"/>
                <a:gd name="T16" fmla="*/ 122 w 131"/>
                <a:gd name="T17" fmla="*/ 99 h 126"/>
                <a:gd name="T18" fmla="*/ 128 w 131"/>
                <a:gd name="T19" fmla="*/ 110 h 126"/>
                <a:gd name="T20" fmla="*/ 131 w 131"/>
                <a:gd name="T21" fmla="*/ 117 h 126"/>
                <a:gd name="T22" fmla="*/ 131 w 131"/>
                <a:gd name="T23" fmla="*/ 122 h 126"/>
                <a:gd name="T24" fmla="*/ 129 w 131"/>
                <a:gd name="T25" fmla="*/ 125 h 126"/>
                <a:gd name="T26" fmla="*/ 126 w 131"/>
                <a:gd name="T27" fmla="*/ 126 h 126"/>
                <a:gd name="T28" fmla="*/ 123 w 131"/>
                <a:gd name="T29" fmla="*/ 126 h 126"/>
                <a:gd name="T30" fmla="*/ 105 w 131"/>
                <a:gd name="T31" fmla="*/ 125 h 126"/>
                <a:gd name="T32" fmla="*/ 93 w 131"/>
                <a:gd name="T33" fmla="*/ 123 h 126"/>
                <a:gd name="T34" fmla="*/ 87 w 131"/>
                <a:gd name="T35" fmla="*/ 120 h 126"/>
                <a:gd name="T36" fmla="*/ 84 w 131"/>
                <a:gd name="T37" fmla="*/ 119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126"/>
                <a:gd name="T59" fmla="*/ 131 w 131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126">
                  <a:moveTo>
                    <a:pt x="84" y="119"/>
                  </a:moveTo>
                  <a:lnTo>
                    <a:pt x="69" y="89"/>
                  </a:lnTo>
                  <a:lnTo>
                    <a:pt x="42" y="50"/>
                  </a:lnTo>
                  <a:lnTo>
                    <a:pt x="0" y="7"/>
                  </a:lnTo>
                  <a:lnTo>
                    <a:pt x="31" y="0"/>
                  </a:lnTo>
                  <a:lnTo>
                    <a:pt x="73" y="19"/>
                  </a:lnTo>
                  <a:lnTo>
                    <a:pt x="99" y="74"/>
                  </a:lnTo>
                  <a:lnTo>
                    <a:pt x="107" y="81"/>
                  </a:lnTo>
                  <a:lnTo>
                    <a:pt x="122" y="99"/>
                  </a:lnTo>
                  <a:lnTo>
                    <a:pt x="128" y="110"/>
                  </a:lnTo>
                  <a:lnTo>
                    <a:pt x="131" y="117"/>
                  </a:lnTo>
                  <a:lnTo>
                    <a:pt x="131" y="122"/>
                  </a:lnTo>
                  <a:lnTo>
                    <a:pt x="129" y="125"/>
                  </a:lnTo>
                  <a:lnTo>
                    <a:pt x="126" y="126"/>
                  </a:lnTo>
                  <a:lnTo>
                    <a:pt x="123" y="126"/>
                  </a:lnTo>
                  <a:lnTo>
                    <a:pt x="105" y="125"/>
                  </a:lnTo>
                  <a:lnTo>
                    <a:pt x="93" y="123"/>
                  </a:lnTo>
                  <a:lnTo>
                    <a:pt x="87" y="120"/>
                  </a:lnTo>
                  <a:lnTo>
                    <a:pt x="84" y="119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6" name="Freeform 132"/>
            <p:cNvSpPr>
              <a:spLocks/>
            </p:cNvSpPr>
            <p:nvPr/>
          </p:nvSpPr>
          <p:spPr bwMode="auto">
            <a:xfrm>
              <a:off x="997" y="1002"/>
              <a:ext cx="100" cy="58"/>
            </a:xfrm>
            <a:custGeom>
              <a:avLst/>
              <a:gdLst>
                <a:gd name="T0" fmla="*/ 0 w 100"/>
                <a:gd name="T1" fmla="*/ 43 h 58"/>
                <a:gd name="T2" fmla="*/ 0 w 100"/>
                <a:gd name="T3" fmla="*/ 0 h 58"/>
                <a:gd name="T4" fmla="*/ 38 w 100"/>
                <a:gd name="T5" fmla="*/ 15 h 58"/>
                <a:gd name="T6" fmla="*/ 100 w 100"/>
                <a:gd name="T7" fmla="*/ 35 h 58"/>
                <a:gd name="T8" fmla="*/ 73 w 100"/>
                <a:gd name="T9" fmla="*/ 53 h 58"/>
                <a:gd name="T10" fmla="*/ 27 w 100"/>
                <a:gd name="T11" fmla="*/ 58 h 58"/>
                <a:gd name="T12" fmla="*/ 0 w 100"/>
                <a:gd name="T13" fmla="*/ 43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58"/>
                <a:gd name="T23" fmla="*/ 100 w 10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58">
                  <a:moveTo>
                    <a:pt x="0" y="43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7" y="5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7" name="Freeform 133"/>
            <p:cNvSpPr>
              <a:spLocks/>
            </p:cNvSpPr>
            <p:nvPr/>
          </p:nvSpPr>
          <p:spPr bwMode="auto">
            <a:xfrm>
              <a:off x="1134" y="888"/>
              <a:ext cx="89" cy="110"/>
            </a:xfrm>
            <a:custGeom>
              <a:avLst/>
              <a:gdLst>
                <a:gd name="T0" fmla="*/ 65 w 89"/>
                <a:gd name="T1" fmla="*/ 110 h 110"/>
                <a:gd name="T2" fmla="*/ 23 w 89"/>
                <a:gd name="T3" fmla="*/ 90 h 110"/>
                <a:gd name="T4" fmla="*/ 0 w 89"/>
                <a:gd name="T5" fmla="*/ 83 h 110"/>
                <a:gd name="T6" fmla="*/ 23 w 89"/>
                <a:gd name="T7" fmla="*/ 45 h 110"/>
                <a:gd name="T8" fmla="*/ 65 w 89"/>
                <a:gd name="T9" fmla="*/ 0 h 110"/>
                <a:gd name="T10" fmla="*/ 89 w 89"/>
                <a:gd name="T11" fmla="*/ 41 h 110"/>
                <a:gd name="T12" fmla="*/ 77 w 89"/>
                <a:gd name="T13" fmla="*/ 57 h 110"/>
                <a:gd name="T14" fmla="*/ 65 w 89"/>
                <a:gd name="T15" fmla="*/ 110 h 1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9"/>
                <a:gd name="T25" fmla="*/ 0 h 110"/>
                <a:gd name="T26" fmla="*/ 89 w 89"/>
                <a:gd name="T27" fmla="*/ 110 h 1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9" h="110">
                  <a:moveTo>
                    <a:pt x="65" y="110"/>
                  </a:moveTo>
                  <a:lnTo>
                    <a:pt x="23" y="90"/>
                  </a:lnTo>
                  <a:lnTo>
                    <a:pt x="0" y="83"/>
                  </a:lnTo>
                  <a:lnTo>
                    <a:pt x="23" y="45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7"/>
                  </a:lnTo>
                  <a:lnTo>
                    <a:pt x="65" y="110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8" name="Freeform 134"/>
            <p:cNvSpPr>
              <a:spLocks/>
            </p:cNvSpPr>
            <p:nvPr/>
          </p:nvSpPr>
          <p:spPr bwMode="auto">
            <a:xfrm>
              <a:off x="0" y="74"/>
              <a:ext cx="1291" cy="830"/>
            </a:xfrm>
            <a:custGeom>
              <a:avLst/>
              <a:gdLst>
                <a:gd name="T0" fmla="*/ 1268 w 1291"/>
                <a:gd name="T1" fmla="*/ 173 h 830"/>
                <a:gd name="T2" fmla="*/ 1258 w 1291"/>
                <a:gd name="T3" fmla="*/ 145 h 830"/>
                <a:gd name="T4" fmla="*/ 1246 w 1291"/>
                <a:gd name="T5" fmla="*/ 97 h 830"/>
                <a:gd name="T6" fmla="*/ 1213 w 1291"/>
                <a:gd name="T7" fmla="*/ 70 h 830"/>
                <a:gd name="T8" fmla="*/ 1195 w 1291"/>
                <a:gd name="T9" fmla="*/ 5 h 830"/>
                <a:gd name="T10" fmla="*/ 1116 w 1291"/>
                <a:gd name="T11" fmla="*/ 63 h 830"/>
                <a:gd name="T12" fmla="*/ 1026 w 1291"/>
                <a:gd name="T13" fmla="*/ 80 h 830"/>
                <a:gd name="T14" fmla="*/ 916 w 1291"/>
                <a:gd name="T15" fmla="*/ 66 h 830"/>
                <a:gd name="T16" fmla="*/ 869 w 1291"/>
                <a:gd name="T17" fmla="*/ 39 h 830"/>
                <a:gd name="T18" fmla="*/ 813 w 1291"/>
                <a:gd name="T19" fmla="*/ 70 h 830"/>
                <a:gd name="T20" fmla="*/ 712 w 1291"/>
                <a:gd name="T21" fmla="*/ 97 h 830"/>
                <a:gd name="T22" fmla="*/ 648 w 1291"/>
                <a:gd name="T23" fmla="*/ 164 h 830"/>
                <a:gd name="T24" fmla="*/ 624 w 1291"/>
                <a:gd name="T25" fmla="*/ 202 h 830"/>
                <a:gd name="T26" fmla="*/ 511 w 1291"/>
                <a:gd name="T27" fmla="*/ 314 h 830"/>
                <a:gd name="T28" fmla="*/ 404 w 1291"/>
                <a:gd name="T29" fmla="*/ 315 h 830"/>
                <a:gd name="T30" fmla="*/ 366 w 1291"/>
                <a:gd name="T31" fmla="*/ 335 h 830"/>
                <a:gd name="T32" fmla="*/ 313 w 1291"/>
                <a:gd name="T33" fmla="*/ 285 h 830"/>
                <a:gd name="T34" fmla="*/ 248 w 1291"/>
                <a:gd name="T35" fmla="*/ 306 h 830"/>
                <a:gd name="T36" fmla="*/ 164 w 1291"/>
                <a:gd name="T37" fmla="*/ 271 h 830"/>
                <a:gd name="T38" fmla="*/ 132 w 1291"/>
                <a:gd name="T39" fmla="*/ 303 h 830"/>
                <a:gd name="T40" fmla="*/ 46 w 1291"/>
                <a:gd name="T41" fmla="*/ 318 h 830"/>
                <a:gd name="T42" fmla="*/ 7 w 1291"/>
                <a:gd name="T43" fmla="*/ 413 h 830"/>
                <a:gd name="T44" fmla="*/ 144 w 1291"/>
                <a:gd name="T45" fmla="*/ 653 h 830"/>
                <a:gd name="T46" fmla="*/ 321 w 1291"/>
                <a:gd name="T47" fmla="*/ 523 h 830"/>
                <a:gd name="T48" fmla="*/ 212 w 1291"/>
                <a:gd name="T49" fmla="*/ 392 h 830"/>
                <a:gd name="T50" fmla="*/ 307 w 1291"/>
                <a:gd name="T51" fmla="*/ 449 h 830"/>
                <a:gd name="T52" fmla="*/ 453 w 1291"/>
                <a:gd name="T53" fmla="*/ 534 h 830"/>
                <a:gd name="T54" fmla="*/ 580 w 1291"/>
                <a:gd name="T55" fmla="*/ 714 h 830"/>
                <a:gd name="T56" fmla="*/ 607 w 1291"/>
                <a:gd name="T57" fmla="*/ 695 h 830"/>
                <a:gd name="T58" fmla="*/ 661 w 1291"/>
                <a:gd name="T59" fmla="*/ 604 h 830"/>
                <a:gd name="T60" fmla="*/ 731 w 1291"/>
                <a:gd name="T61" fmla="*/ 550 h 830"/>
                <a:gd name="T62" fmla="*/ 806 w 1291"/>
                <a:gd name="T63" fmla="*/ 604 h 830"/>
                <a:gd name="T64" fmla="*/ 822 w 1291"/>
                <a:gd name="T65" fmla="*/ 635 h 830"/>
                <a:gd name="T66" fmla="*/ 848 w 1291"/>
                <a:gd name="T67" fmla="*/ 638 h 830"/>
                <a:gd name="T68" fmla="*/ 865 w 1291"/>
                <a:gd name="T69" fmla="*/ 742 h 830"/>
                <a:gd name="T70" fmla="*/ 904 w 1291"/>
                <a:gd name="T71" fmla="*/ 785 h 830"/>
                <a:gd name="T72" fmla="*/ 964 w 1291"/>
                <a:gd name="T73" fmla="*/ 830 h 830"/>
                <a:gd name="T74" fmla="*/ 978 w 1291"/>
                <a:gd name="T75" fmla="*/ 809 h 830"/>
                <a:gd name="T76" fmla="*/ 967 w 1291"/>
                <a:gd name="T77" fmla="*/ 779 h 830"/>
                <a:gd name="T78" fmla="*/ 917 w 1291"/>
                <a:gd name="T79" fmla="*/ 698 h 830"/>
                <a:gd name="T80" fmla="*/ 940 w 1291"/>
                <a:gd name="T81" fmla="*/ 687 h 830"/>
                <a:gd name="T82" fmla="*/ 957 w 1291"/>
                <a:gd name="T83" fmla="*/ 707 h 830"/>
                <a:gd name="T84" fmla="*/ 993 w 1291"/>
                <a:gd name="T85" fmla="*/ 693 h 830"/>
                <a:gd name="T86" fmla="*/ 1017 w 1291"/>
                <a:gd name="T87" fmla="*/ 647 h 830"/>
                <a:gd name="T88" fmla="*/ 975 w 1291"/>
                <a:gd name="T89" fmla="*/ 541 h 830"/>
                <a:gd name="T90" fmla="*/ 1027 w 1291"/>
                <a:gd name="T91" fmla="*/ 580 h 830"/>
                <a:gd name="T92" fmla="*/ 1051 w 1291"/>
                <a:gd name="T93" fmla="*/ 570 h 830"/>
                <a:gd name="T94" fmla="*/ 1119 w 1291"/>
                <a:gd name="T95" fmla="*/ 487 h 830"/>
                <a:gd name="T96" fmla="*/ 1186 w 1291"/>
                <a:gd name="T97" fmla="*/ 419 h 830"/>
                <a:gd name="T98" fmla="*/ 1195 w 1291"/>
                <a:gd name="T99" fmla="*/ 362 h 830"/>
                <a:gd name="T100" fmla="*/ 1189 w 1291"/>
                <a:gd name="T101" fmla="*/ 262 h 830"/>
                <a:gd name="T102" fmla="*/ 1246 w 1291"/>
                <a:gd name="T103" fmla="*/ 255 h 830"/>
                <a:gd name="T104" fmla="*/ 1265 w 1291"/>
                <a:gd name="T105" fmla="*/ 249 h 8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91"/>
                <a:gd name="T160" fmla="*/ 0 h 830"/>
                <a:gd name="T161" fmla="*/ 1291 w 1291"/>
                <a:gd name="T162" fmla="*/ 830 h 8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91" h="830">
                  <a:moveTo>
                    <a:pt x="1252" y="234"/>
                  </a:moveTo>
                  <a:lnTo>
                    <a:pt x="1252" y="234"/>
                  </a:lnTo>
                  <a:lnTo>
                    <a:pt x="1253" y="223"/>
                  </a:lnTo>
                  <a:lnTo>
                    <a:pt x="1256" y="208"/>
                  </a:lnTo>
                  <a:lnTo>
                    <a:pt x="1268" y="173"/>
                  </a:lnTo>
                  <a:lnTo>
                    <a:pt x="1282" y="142"/>
                  </a:lnTo>
                  <a:lnTo>
                    <a:pt x="1287" y="130"/>
                  </a:lnTo>
                  <a:lnTo>
                    <a:pt x="1271" y="139"/>
                  </a:lnTo>
                  <a:lnTo>
                    <a:pt x="1261" y="143"/>
                  </a:lnTo>
                  <a:lnTo>
                    <a:pt x="1258" y="145"/>
                  </a:lnTo>
                  <a:lnTo>
                    <a:pt x="1258" y="143"/>
                  </a:lnTo>
                  <a:lnTo>
                    <a:pt x="1256" y="133"/>
                  </a:lnTo>
                  <a:lnTo>
                    <a:pt x="1255" y="118"/>
                  </a:lnTo>
                  <a:lnTo>
                    <a:pt x="1252" y="98"/>
                  </a:lnTo>
                  <a:lnTo>
                    <a:pt x="1246" y="97"/>
                  </a:lnTo>
                  <a:lnTo>
                    <a:pt x="1240" y="94"/>
                  </a:lnTo>
                  <a:lnTo>
                    <a:pt x="1232" y="91"/>
                  </a:lnTo>
                  <a:lnTo>
                    <a:pt x="1225" y="85"/>
                  </a:lnTo>
                  <a:lnTo>
                    <a:pt x="1219" y="79"/>
                  </a:lnTo>
                  <a:lnTo>
                    <a:pt x="1213" y="70"/>
                  </a:lnTo>
                  <a:lnTo>
                    <a:pt x="1211" y="60"/>
                  </a:lnTo>
                  <a:lnTo>
                    <a:pt x="1210" y="48"/>
                  </a:lnTo>
                  <a:lnTo>
                    <a:pt x="1207" y="38"/>
                  </a:lnTo>
                  <a:lnTo>
                    <a:pt x="1201" y="18"/>
                  </a:lnTo>
                  <a:lnTo>
                    <a:pt x="1195" y="5"/>
                  </a:lnTo>
                  <a:lnTo>
                    <a:pt x="1193" y="0"/>
                  </a:lnTo>
                  <a:lnTo>
                    <a:pt x="1155" y="6"/>
                  </a:lnTo>
                  <a:lnTo>
                    <a:pt x="1149" y="17"/>
                  </a:lnTo>
                  <a:lnTo>
                    <a:pt x="1134" y="39"/>
                  </a:lnTo>
                  <a:lnTo>
                    <a:pt x="1116" y="63"/>
                  </a:lnTo>
                  <a:lnTo>
                    <a:pt x="1109" y="73"/>
                  </a:lnTo>
                  <a:lnTo>
                    <a:pt x="1101" y="77"/>
                  </a:lnTo>
                  <a:lnTo>
                    <a:pt x="1091" y="79"/>
                  </a:lnTo>
                  <a:lnTo>
                    <a:pt x="1074" y="79"/>
                  </a:lnTo>
                  <a:lnTo>
                    <a:pt x="1026" y="80"/>
                  </a:lnTo>
                  <a:lnTo>
                    <a:pt x="981" y="80"/>
                  </a:lnTo>
                  <a:lnTo>
                    <a:pt x="954" y="80"/>
                  </a:lnTo>
                  <a:lnTo>
                    <a:pt x="945" y="79"/>
                  </a:lnTo>
                  <a:lnTo>
                    <a:pt x="931" y="74"/>
                  </a:lnTo>
                  <a:lnTo>
                    <a:pt x="916" y="66"/>
                  </a:lnTo>
                  <a:lnTo>
                    <a:pt x="907" y="60"/>
                  </a:lnTo>
                  <a:lnTo>
                    <a:pt x="898" y="53"/>
                  </a:lnTo>
                  <a:lnTo>
                    <a:pt x="889" y="47"/>
                  </a:lnTo>
                  <a:lnTo>
                    <a:pt x="878" y="42"/>
                  </a:lnTo>
                  <a:lnTo>
                    <a:pt x="869" y="39"/>
                  </a:lnTo>
                  <a:lnTo>
                    <a:pt x="860" y="38"/>
                  </a:lnTo>
                  <a:lnTo>
                    <a:pt x="845" y="39"/>
                  </a:lnTo>
                  <a:lnTo>
                    <a:pt x="841" y="39"/>
                  </a:lnTo>
                  <a:lnTo>
                    <a:pt x="841" y="79"/>
                  </a:lnTo>
                  <a:lnTo>
                    <a:pt x="813" y="70"/>
                  </a:lnTo>
                  <a:lnTo>
                    <a:pt x="780" y="60"/>
                  </a:lnTo>
                  <a:lnTo>
                    <a:pt x="774" y="60"/>
                  </a:lnTo>
                  <a:lnTo>
                    <a:pt x="764" y="65"/>
                  </a:lnTo>
                  <a:lnTo>
                    <a:pt x="738" y="80"/>
                  </a:lnTo>
                  <a:lnTo>
                    <a:pt x="712" y="97"/>
                  </a:lnTo>
                  <a:lnTo>
                    <a:pt x="699" y="106"/>
                  </a:lnTo>
                  <a:lnTo>
                    <a:pt x="670" y="136"/>
                  </a:lnTo>
                  <a:lnTo>
                    <a:pt x="654" y="154"/>
                  </a:lnTo>
                  <a:lnTo>
                    <a:pt x="649" y="161"/>
                  </a:lnTo>
                  <a:lnTo>
                    <a:pt x="648" y="164"/>
                  </a:lnTo>
                  <a:lnTo>
                    <a:pt x="648" y="166"/>
                  </a:lnTo>
                  <a:lnTo>
                    <a:pt x="648" y="167"/>
                  </a:lnTo>
                  <a:lnTo>
                    <a:pt x="646" y="170"/>
                  </a:lnTo>
                  <a:lnTo>
                    <a:pt x="642" y="180"/>
                  </a:lnTo>
                  <a:lnTo>
                    <a:pt x="624" y="202"/>
                  </a:lnTo>
                  <a:lnTo>
                    <a:pt x="596" y="234"/>
                  </a:lnTo>
                  <a:lnTo>
                    <a:pt x="559" y="279"/>
                  </a:lnTo>
                  <a:lnTo>
                    <a:pt x="536" y="297"/>
                  </a:lnTo>
                  <a:lnTo>
                    <a:pt x="518" y="309"/>
                  </a:lnTo>
                  <a:lnTo>
                    <a:pt x="511" y="314"/>
                  </a:lnTo>
                  <a:lnTo>
                    <a:pt x="503" y="315"/>
                  </a:lnTo>
                  <a:lnTo>
                    <a:pt x="467" y="314"/>
                  </a:lnTo>
                  <a:lnTo>
                    <a:pt x="422" y="312"/>
                  </a:lnTo>
                  <a:lnTo>
                    <a:pt x="413" y="312"/>
                  </a:lnTo>
                  <a:lnTo>
                    <a:pt x="404" y="315"/>
                  </a:lnTo>
                  <a:lnTo>
                    <a:pt x="396" y="320"/>
                  </a:lnTo>
                  <a:lnTo>
                    <a:pt x="388" y="324"/>
                  </a:lnTo>
                  <a:lnTo>
                    <a:pt x="375" y="333"/>
                  </a:lnTo>
                  <a:lnTo>
                    <a:pt x="370" y="335"/>
                  </a:lnTo>
                  <a:lnTo>
                    <a:pt x="366" y="335"/>
                  </a:lnTo>
                  <a:lnTo>
                    <a:pt x="361" y="332"/>
                  </a:lnTo>
                  <a:lnTo>
                    <a:pt x="355" y="326"/>
                  </a:lnTo>
                  <a:lnTo>
                    <a:pt x="337" y="308"/>
                  </a:lnTo>
                  <a:lnTo>
                    <a:pt x="319" y="291"/>
                  </a:lnTo>
                  <a:lnTo>
                    <a:pt x="313" y="285"/>
                  </a:lnTo>
                  <a:lnTo>
                    <a:pt x="309" y="283"/>
                  </a:lnTo>
                  <a:lnTo>
                    <a:pt x="303" y="285"/>
                  </a:lnTo>
                  <a:lnTo>
                    <a:pt x="295" y="288"/>
                  </a:lnTo>
                  <a:lnTo>
                    <a:pt x="272" y="297"/>
                  </a:lnTo>
                  <a:lnTo>
                    <a:pt x="248" y="306"/>
                  </a:lnTo>
                  <a:lnTo>
                    <a:pt x="239" y="309"/>
                  </a:lnTo>
                  <a:lnTo>
                    <a:pt x="232" y="308"/>
                  </a:lnTo>
                  <a:lnTo>
                    <a:pt x="215" y="300"/>
                  </a:lnTo>
                  <a:lnTo>
                    <a:pt x="193" y="288"/>
                  </a:lnTo>
                  <a:lnTo>
                    <a:pt x="164" y="271"/>
                  </a:lnTo>
                  <a:lnTo>
                    <a:pt x="156" y="286"/>
                  </a:lnTo>
                  <a:lnTo>
                    <a:pt x="150" y="296"/>
                  </a:lnTo>
                  <a:lnTo>
                    <a:pt x="147" y="299"/>
                  </a:lnTo>
                  <a:lnTo>
                    <a:pt x="144" y="300"/>
                  </a:lnTo>
                  <a:lnTo>
                    <a:pt x="132" y="303"/>
                  </a:lnTo>
                  <a:lnTo>
                    <a:pt x="111" y="309"/>
                  </a:lnTo>
                  <a:lnTo>
                    <a:pt x="84" y="315"/>
                  </a:lnTo>
                  <a:lnTo>
                    <a:pt x="69" y="318"/>
                  </a:lnTo>
                  <a:lnTo>
                    <a:pt x="52" y="318"/>
                  </a:lnTo>
                  <a:lnTo>
                    <a:pt x="46" y="318"/>
                  </a:lnTo>
                  <a:lnTo>
                    <a:pt x="40" y="321"/>
                  </a:lnTo>
                  <a:lnTo>
                    <a:pt x="27" y="327"/>
                  </a:lnTo>
                  <a:lnTo>
                    <a:pt x="13" y="338"/>
                  </a:lnTo>
                  <a:lnTo>
                    <a:pt x="0" y="350"/>
                  </a:lnTo>
                  <a:lnTo>
                    <a:pt x="7" y="413"/>
                  </a:lnTo>
                  <a:lnTo>
                    <a:pt x="18" y="404"/>
                  </a:lnTo>
                  <a:lnTo>
                    <a:pt x="25" y="449"/>
                  </a:lnTo>
                  <a:lnTo>
                    <a:pt x="75" y="519"/>
                  </a:lnTo>
                  <a:lnTo>
                    <a:pt x="117" y="588"/>
                  </a:lnTo>
                  <a:lnTo>
                    <a:pt x="144" y="653"/>
                  </a:lnTo>
                  <a:lnTo>
                    <a:pt x="174" y="638"/>
                  </a:lnTo>
                  <a:lnTo>
                    <a:pt x="229" y="606"/>
                  </a:lnTo>
                  <a:lnTo>
                    <a:pt x="278" y="583"/>
                  </a:lnTo>
                  <a:lnTo>
                    <a:pt x="328" y="561"/>
                  </a:lnTo>
                  <a:lnTo>
                    <a:pt x="321" y="523"/>
                  </a:lnTo>
                  <a:lnTo>
                    <a:pt x="301" y="496"/>
                  </a:lnTo>
                  <a:lnTo>
                    <a:pt x="297" y="461"/>
                  </a:lnTo>
                  <a:lnTo>
                    <a:pt x="254" y="466"/>
                  </a:lnTo>
                  <a:lnTo>
                    <a:pt x="212" y="419"/>
                  </a:lnTo>
                  <a:lnTo>
                    <a:pt x="212" y="392"/>
                  </a:lnTo>
                  <a:lnTo>
                    <a:pt x="226" y="403"/>
                  </a:lnTo>
                  <a:lnTo>
                    <a:pt x="239" y="413"/>
                  </a:lnTo>
                  <a:lnTo>
                    <a:pt x="259" y="425"/>
                  </a:lnTo>
                  <a:lnTo>
                    <a:pt x="281" y="437"/>
                  </a:lnTo>
                  <a:lnTo>
                    <a:pt x="307" y="449"/>
                  </a:lnTo>
                  <a:lnTo>
                    <a:pt x="334" y="458"/>
                  </a:lnTo>
                  <a:lnTo>
                    <a:pt x="348" y="463"/>
                  </a:lnTo>
                  <a:lnTo>
                    <a:pt x="361" y="466"/>
                  </a:lnTo>
                  <a:lnTo>
                    <a:pt x="450" y="488"/>
                  </a:lnTo>
                  <a:lnTo>
                    <a:pt x="453" y="534"/>
                  </a:lnTo>
                  <a:lnTo>
                    <a:pt x="515" y="531"/>
                  </a:lnTo>
                  <a:lnTo>
                    <a:pt x="500" y="588"/>
                  </a:lnTo>
                  <a:lnTo>
                    <a:pt x="572" y="710"/>
                  </a:lnTo>
                  <a:lnTo>
                    <a:pt x="575" y="713"/>
                  </a:lnTo>
                  <a:lnTo>
                    <a:pt x="580" y="714"/>
                  </a:lnTo>
                  <a:lnTo>
                    <a:pt x="584" y="714"/>
                  </a:lnTo>
                  <a:lnTo>
                    <a:pt x="589" y="714"/>
                  </a:lnTo>
                  <a:lnTo>
                    <a:pt x="595" y="711"/>
                  </a:lnTo>
                  <a:lnTo>
                    <a:pt x="601" y="705"/>
                  </a:lnTo>
                  <a:lnTo>
                    <a:pt x="607" y="695"/>
                  </a:lnTo>
                  <a:lnTo>
                    <a:pt x="614" y="678"/>
                  </a:lnTo>
                  <a:lnTo>
                    <a:pt x="627" y="656"/>
                  </a:lnTo>
                  <a:lnTo>
                    <a:pt x="642" y="632"/>
                  </a:lnTo>
                  <a:lnTo>
                    <a:pt x="651" y="618"/>
                  </a:lnTo>
                  <a:lnTo>
                    <a:pt x="661" y="604"/>
                  </a:lnTo>
                  <a:lnTo>
                    <a:pt x="672" y="592"/>
                  </a:lnTo>
                  <a:lnTo>
                    <a:pt x="685" y="580"/>
                  </a:lnTo>
                  <a:lnTo>
                    <a:pt x="699" y="568"/>
                  </a:lnTo>
                  <a:lnTo>
                    <a:pt x="714" y="559"/>
                  </a:lnTo>
                  <a:lnTo>
                    <a:pt x="731" y="550"/>
                  </a:lnTo>
                  <a:lnTo>
                    <a:pt x="747" y="544"/>
                  </a:lnTo>
                  <a:lnTo>
                    <a:pt x="767" y="540"/>
                  </a:lnTo>
                  <a:lnTo>
                    <a:pt x="786" y="538"/>
                  </a:lnTo>
                  <a:lnTo>
                    <a:pt x="798" y="574"/>
                  </a:lnTo>
                  <a:lnTo>
                    <a:pt x="806" y="604"/>
                  </a:lnTo>
                  <a:lnTo>
                    <a:pt x="809" y="618"/>
                  </a:lnTo>
                  <a:lnTo>
                    <a:pt x="809" y="630"/>
                  </a:lnTo>
                  <a:lnTo>
                    <a:pt x="813" y="632"/>
                  </a:lnTo>
                  <a:lnTo>
                    <a:pt x="818" y="633"/>
                  </a:lnTo>
                  <a:lnTo>
                    <a:pt x="822" y="635"/>
                  </a:lnTo>
                  <a:lnTo>
                    <a:pt x="828" y="633"/>
                  </a:lnTo>
                  <a:lnTo>
                    <a:pt x="836" y="632"/>
                  </a:lnTo>
                  <a:lnTo>
                    <a:pt x="842" y="626"/>
                  </a:lnTo>
                  <a:lnTo>
                    <a:pt x="848" y="618"/>
                  </a:lnTo>
                  <a:lnTo>
                    <a:pt x="848" y="638"/>
                  </a:lnTo>
                  <a:lnTo>
                    <a:pt x="850" y="659"/>
                  </a:lnTo>
                  <a:lnTo>
                    <a:pt x="851" y="683"/>
                  </a:lnTo>
                  <a:lnTo>
                    <a:pt x="856" y="707"/>
                  </a:lnTo>
                  <a:lnTo>
                    <a:pt x="860" y="731"/>
                  </a:lnTo>
                  <a:lnTo>
                    <a:pt x="865" y="742"/>
                  </a:lnTo>
                  <a:lnTo>
                    <a:pt x="868" y="751"/>
                  </a:lnTo>
                  <a:lnTo>
                    <a:pt x="874" y="758"/>
                  </a:lnTo>
                  <a:lnTo>
                    <a:pt x="878" y="763"/>
                  </a:lnTo>
                  <a:lnTo>
                    <a:pt x="890" y="773"/>
                  </a:lnTo>
                  <a:lnTo>
                    <a:pt x="904" y="785"/>
                  </a:lnTo>
                  <a:lnTo>
                    <a:pt x="931" y="811"/>
                  </a:lnTo>
                  <a:lnTo>
                    <a:pt x="945" y="820"/>
                  </a:lnTo>
                  <a:lnTo>
                    <a:pt x="955" y="827"/>
                  </a:lnTo>
                  <a:lnTo>
                    <a:pt x="960" y="830"/>
                  </a:lnTo>
                  <a:lnTo>
                    <a:pt x="964" y="830"/>
                  </a:lnTo>
                  <a:lnTo>
                    <a:pt x="967" y="830"/>
                  </a:lnTo>
                  <a:lnTo>
                    <a:pt x="970" y="829"/>
                  </a:lnTo>
                  <a:lnTo>
                    <a:pt x="975" y="823"/>
                  </a:lnTo>
                  <a:lnTo>
                    <a:pt x="976" y="817"/>
                  </a:lnTo>
                  <a:lnTo>
                    <a:pt x="978" y="809"/>
                  </a:lnTo>
                  <a:lnTo>
                    <a:pt x="978" y="803"/>
                  </a:lnTo>
                  <a:lnTo>
                    <a:pt x="978" y="797"/>
                  </a:lnTo>
                  <a:lnTo>
                    <a:pt x="975" y="791"/>
                  </a:lnTo>
                  <a:lnTo>
                    <a:pt x="972" y="785"/>
                  </a:lnTo>
                  <a:lnTo>
                    <a:pt x="967" y="779"/>
                  </a:lnTo>
                  <a:lnTo>
                    <a:pt x="961" y="772"/>
                  </a:lnTo>
                  <a:lnTo>
                    <a:pt x="955" y="764"/>
                  </a:lnTo>
                  <a:lnTo>
                    <a:pt x="941" y="743"/>
                  </a:lnTo>
                  <a:lnTo>
                    <a:pt x="920" y="705"/>
                  </a:lnTo>
                  <a:lnTo>
                    <a:pt x="917" y="698"/>
                  </a:lnTo>
                  <a:lnTo>
                    <a:pt x="914" y="689"/>
                  </a:lnTo>
                  <a:lnTo>
                    <a:pt x="910" y="671"/>
                  </a:lnTo>
                  <a:lnTo>
                    <a:pt x="910" y="656"/>
                  </a:lnTo>
                  <a:lnTo>
                    <a:pt x="908" y="648"/>
                  </a:lnTo>
                  <a:lnTo>
                    <a:pt x="940" y="687"/>
                  </a:lnTo>
                  <a:lnTo>
                    <a:pt x="941" y="692"/>
                  </a:lnTo>
                  <a:lnTo>
                    <a:pt x="943" y="698"/>
                  </a:lnTo>
                  <a:lnTo>
                    <a:pt x="948" y="702"/>
                  </a:lnTo>
                  <a:lnTo>
                    <a:pt x="952" y="707"/>
                  </a:lnTo>
                  <a:lnTo>
                    <a:pt x="957" y="707"/>
                  </a:lnTo>
                  <a:lnTo>
                    <a:pt x="961" y="708"/>
                  </a:lnTo>
                  <a:lnTo>
                    <a:pt x="966" y="707"/>
                  </a:lnTo>
                  <a:lnTo>
                    <a:pt x="972" y="705"/>
                  </a:lnTo>
                  <a:lnTo>
                    <a:pt x="985" y="698"/>
                  </a:lnTo>
                  <a:lnTo>
                    <a:pt x="993" y="693"/>
                  </a:lnTo>
                  <a:lnTo>
                    <a:pt x="999" y="687"/>
                  </a:lnTo>
                  <a:lnTo>
                    <a:pt x="1003" y="681"/>
                  </a:lnTo>
                  <a:lnTo>
                    <a:pt x="1008" y="674"/>
                  </a:lnTo>
                  <a:lnTo>
                    <a:pt x="1014" y="660"/>
                  </a:lnTo>
                  <a:lnTo>
                    <a:pt x="1017" y="647"/>
                  </a:lnTo>
                  <a:lnTo>
                    <a:pt x="1017" y="633"/>
                  </a:lnTo>
                  <a:lnTo>
                    <a:pt x="1017" y="624"/>
                  </a:lnTo>
                  <a:lnTo>
                    <a:pt x="1017" y="615"/>
                  </a:lnTo>
                  <a:lnTo>
                    <a:pt x="975" y="588"/>
                  </a:lnTo>
                  <a:lnTo>
                    <a:pt x="975" y="541"/>
                  </a:lnTo>
                  <a:lnTo>
                    <a:pt x="1020" y="526"/>
                  </a:lnTo>
                  <a:lnTo>
                    <a:pt x="1017" y="565"/>
                  </a:lnTo>
                  <a:lnTo>
                    <a:pt x="1018" y="568"/>
                  </a:lnTo>
                  <a:lnTo>
                    <a:pt x="1023" y="577"/>
                  </a:lnTo>
                  <a:lnTo>
                    <a:pt x="1027" y="580"/>
                  </a:lnTo>
                  <a:lnTo>
                    <a:pt x="1030" y="583"/>
                  </a:lnTo>
                  <a:lnTo>
                    <a:pt x="1035" y="585"/>
                  </a:lnTo>
                  <a:lnTo>
                    <a:pt x="1039" y="583"/>
                  </a:lnTo>
                  <a:lnTo>
                    <a:pt x="1047" y="577"/>
                  </a:lnTo>
                  <a:lnTo>
                    <a:pt x="1051" y="570"/>
                  </a:lnTo>
                  <a:lnTo>
                    <a:pt x="1055" y="561"/>
                  </a:lnTo>
                  <a:lnTo>
                    <a:pt x="1055" y="534"/>
                  </a:lnTo>
                  <a:lnTo>
                    <a:pt x="1074" y="520"/>
                  </a:lnTo>
                  <a:lnTo>
                    <a:pt x="1095" y="505"/>
                  </a:lnTo>
                  <a:lnTo>
                    <a:pt x="1119" y="487"/>
                  </a:lnTo>
                  <a:lnTo>
                    <a:pt x="1145" y="467"/>
                  </a:lnTo>
                  <a:lnTo>
                    <a:pt x="1166" y="446"/>
                  </a:lnTo>
                  <a:lnTo>
                    <a:pt x="1175" y="437"/>
                  </a:lnTo>
                  <a:lnTo>
                    <a:pt x="1181" y="428"/>
                  </a:lnTo>
                  <a:lnTo>
                    <a:pt x="1186" y="419"/>
                  </a:lnTo>
                  <a:lnTo>
                    <a:pt x="1189" y="412"/>
                  </a:lnTo>
                  <a:lnTo>
                    <a:pt x="1192" y="389"/>
                  </a:lnTo>
                  <a:lnTo>
                    <a:pt x="1195" y="375"/>
                  </a:lnTo>
                  <a:lnTo>
                    <a:pt x="1195" y="366"/>
                  </a:lnTo>
                  <a:lnTo>
                    <a:pt x="1195" y="362"/>
                  </a:lnTo>
                  <a:lnTo>
                    <a:pt x="1192" y="357"/>
                  </a:lnTo>
                  <a:lnTo>
                    <a:pt x="1186" y="345"/>
                  </a:lnTo>
                  <a:lnTo>
                    <a:pt x="1180" y="329"/>
                  </a:lnTo>
                  <a:lnTo>
                    <a:pt x="1174" y="308"/>
                  </a:lnTo>
                  <a:lnTo>
                    <a:pt x="1189" y="262"/>
                  </a:lnTo>
                  <a:lnTo>
                    <a:pt x="1149" y="258"/>
                  </a:lnTo>
                  <a:lnTo>
                    <a:pt x="1149" y="235"/>
                  </a:lnTo>
                  <a:lnTo>
                    <a:pt x="1189" y="220"/>
                  </a:lnTo>
                  <a:lnTo>
                    <a:pt x="1226" y="220"/>
                  </a:lnTo>
                  <a:lnTo>
                    <a:pt x="1246" y="255"/>
                  </a:lnTo>
                  <a:lnTo>
                    <a:pt x="1243" y="312"/>
                  </a:lnTo>
                  <a:lnTo>
                    <a:pt x="1291" y="290"/>
                  </a:lnTo>
                  <a:lnTo>
                    <a:pt x="1291" y="255"/>
                  </a:lnTo>
                  <a:lnTo>
                    <a:pt x="1278" y="253"/>
                  </a:lnTo>
                  <a:lnTo>
                    <a:pt x="1265" y="249"/>
                  </a:lnTo>
                  <a:lnTo>
                    <a:pt x="1261" y="246"/>
                  </a:lnTo>
                  <a:lnTo>
                    <a:pt x="1256" y="243"/>
                  </a:lnTo>
                  <a:lnTo>
                    <a:pt x="1253" y="238"/>
                  </a:lnTo>
                  <a:lnTo>
                    <a:pt x="1252" y="234"/>
                  </a:lnTo>
                  <a:close/>
                </a:path>
              </a:pathLst>
            </a:custGeom>
            <a:solidFill>
              <a:srgbClr val="EE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b="1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79" name="Group 44"/>
          <p:cNvGrpSpPr>
            <a:grpSpLocks/>
          </p:cNvGrpSpPr>
          <p:nvPr/>
        </p:nvGrpSpPr>
        <p:grpSpPr bwMode="auto">
          <a:xfrm>
            <a:off x="3905250" y="3410421"/>
            <a:ext cx="1516063" cy="1747838"/>
            <a:chOff x="0" y="0"/>
            <a:chExt cx="955" cy="1101"/>
          </a:xfrm>
        </p:grpSpPr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836" y="725"/>
              <a:ext cx="119" cy="217"/>
            </a:xfrm>
            <a:custGeom>
              <a:avLst/>
              <a:gdLst>
                <a:gd name="T0" fmla="*/ 119 w 119"/>
                <a:gd name="T1" fmla="*/ 69 h 217"/>
                <a:gd name="T2" fmla="*/ 107 w 119"/>
                <a:gd name="T3" fmla="*/ 22 h 217"/>
                <a:gd name="T4" fmla="*/ 92 w 119"/>
                <a:gd name="T5" fmla="*/ 0 h 217"/>
                <a:gd name="T6" fmla="*/ 73 w 119"/>
                <a:gd name="T7" fmla="*/ 22 h 217"/>
                <a:gd name="T8" fmla="*/ 35 w 119"/>
                <a:gd name="T9" fmla="*/ 57 h 217"/>
                <a:gd name="T10" fmla="*/ 29 w 119"/>
                <a:gd name="T11" fmla="*/ 62 h 217"/>
                <a:gd name="T12" fmla="*/ 18 w 119"/>
                <a:gd name="T13" fmla="*/ 71 h 217"/>
                <a:gd name="T14" fmla="*/ 11 w 119"/>
                <a:gd name="T15" fmla="*/ 77 h 217"/>
                <a:gd name="T16" fmla="*/ 6 w 119"/>
                <a:gd name="T17" fmla="*/ 84 h 217"/>
                <a:gd name="T18" fmla="*/ 2 w 119"/>
                <a:gd name="T19" fmla="*/ 92 h 217"/>
                <a:gd name="T20" fmla="*/ 0 w 119"/>
                <a:gd name="T21" fmla="*/ 99 h 217"/>
                <a:gd name="T22" fmla="*/ 2 w 119"/>
                <a:gd name="T23" fmla="*/ 116 h 217"/>
                <a:gd name="T24" fmla="*/ 6 w 119"/>
                <a:gd name="T25" fmla="*/ 135 h 217"/>
                <a:gd name="T26" fmla="*/ 12 w 119"/>
                <a:gd name="T27" fmla="*/ 156 h 217"/>
                <a:gd name="T28" fmla="*/ 12 w 119"/>
                <a:gd name="T29" fmla="*/ 199 h 217"/>
                <a:gd name="T30" fmla="*/ 17 w 119"/>
                <a:gd name="T31" fmla="*/ 203 h 217"/>
                <a:gd name="T32" fmla="*/ 30 w 119"/>
                <a:gd name="T33" fmla="*/ 211 h 217"/>
                <a:gd name="T34" fmla="*/ 36 w 119"/>
                <a:gd name="T35" fmla="*/ 214 h 217"/>
                <a:gd name="T36" fmla="*/ 42 w 119"/>
                <a:gd name="T37" fmla="*/ 217 h 217"/>
                <a:gd name="T38" fmla="*/ 47 w 119"/>
                <a:gd name="T39" fmla="*/ 217 h 217"/>
                <a:gd name="T40" fmla="*/ 49 w 119"/>
                <a:gd name="T41" fmla="*/ 215 h 217"/>
                <a:gd name="T42" fmla="*/ 50 w 119"/>
                <a:gd name="T43" fmla="*/ 214 h 217"/>
                <a:gd name="T44" fmla="*/ 65 w 119"/>
                <a:gd name="T45" fmla="*/ 159 h 217"/>
                <a:gd name="T46" fmla="*/ 89 w 119"/>
                <a:gd name="T47" fmla="*/ 102 h 217"/>
                <a:gd name="T48" fmla="*/ 119 w 119"/>
                <a:gd name="T49" fmla="*/ 69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9"/>
                <a:gd name="T76" fmla="*/ 0 h 217"/>
                <a:gd name="T77" fmla="*/ 119 w 119"/>
                <a:gd name="T78" fmla="*/ 217 h 2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9" h="217">
                  <a:moveTo>
                    <a:pt x="119" y="69"/>
                  </a:moveTo>
                  <a:lnTo>
                    <a:pt x="107" y="22"/>
                  </a:lnTo>
                  <a:lnTo>
                    <a:pt x="92" y="0"/>
                  </a:lnTo>
                  <a:lnTo>
                    <a:pt x="73" y="22"/>
                  </a:lnTo>
                  <a:lnTo>
                    <a:pt x="35" y="57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1" y="77"/>
                  </a:lnTo>
                  <a:lnTo>
                    <a:pt x="6" y="84"/>
                  </a:lnTo>
                  <a:lnTo>
                    <a:pt x="2" y="92"/>
                  </a:lnTo>
                  <a:lnTo>
                    <a:pt x="0" y="99"/>
                  </a:lnTo>
                  <a:lnTo>
                    <a:pt x="2" y="116"/>
                  </a:lnTo>
                  <a:lnTo>
                    <a:pt x="6" y="135"/>
                  </a:lnTo>
                  <a:lnTo>
                    <a:pt x="12" y="156"/>
                  </a:lnTo>
                  <a:lnTo>
                    <a:pt x="12" y="199"/>
                  </a:lnTo>
                  <a:lnTo>
                    <a:pt x="17" y="203"/>
                  </a:lnTo>
                  <a:lnTo>
                    <a:pt x="30" y="211"/>
                  </a:lnTo>
                  <a:lnTo>
                    <a:pt x="36" y="214"/>
                  </a:lnTo>
                  <a:lnTo>
                    <a:pt x="42" y="217"/>
                  </a:lnTo>
                  <a:lnTo>
                    <a:pt x="47" y="217"/>
                  </a:lnTo>
                  <a:lnTo>
                    <a:pt x="49" y="215"/>
                  </a:lnTo>
                  <a:lnTo>
                    <a:pt x="50" y="214"/>
                  </a:lnTo>
                  <a:lnTo>
                    <a:pt x="65" y="159"/>
                  </a:lnTo>
                  <a:lnTo>
                    <a:pt x="89" y="102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1" name="Freeform 138"/>
            <p:cNvSpPr>
              <a:spLocks/>
            </p:cNvSpPr>
            <p:nvPr/>
          </p:nvSpPr>
          <p:spPr bwMode="auto">
            <a:xfrm>
              <a:off x="0" y="0"/>
              <a:ext cx="936" cy="1101"/>
            </a:xfrm>
            <a:custGeom>
              <a:avLst/>
              <a:gdLst>
                <a:gd name="T0" fmla="*/ 597 w 936"/>
                <a:gd name="T1" fmla="*/ 99 h 1101"/>
                <a:gd name="T2" fmla="*/ 505 w 936"/>
                <a:gd name="T3" fmla="*/ 107 h 1101"/>
                <a:gd name="T4" fmla="*/ 383 w 936"/>
                <a:gd name="T5" fmla="*/ 72 h 1101"/>
                <a:gd name="T6" fmla="*/ 301 w 936"/>
                <a:gd name="T7" fmla="*/ 0 h 1101"/>
                <a:gd name="T8" fmla="*/ 164 w 936"/>
                <a:gd name="T9" fmla="*/ 15 h 1101"/>
                <a:gd name="T10" fmla="*/ 11 w 936"/>
                <a:gd name="T11" fmla="*/ 191 h 1101"/>
                <a:gd name="T12" fmla="*/ 2 w 936"/>
                <a:gd name="T13" fmla="*/ 234 h 1101"/>
                <a:gd name="T14" fmla="*/ 3 w 936"/>
                <a:gd name="T15" fmla="*/ 282 h 1101"/>
                <a:gd name="T16" fmla="*/ 15 w 936"/>
                <a:gd name="T17" fmla="*/ 324 h 1101"/>
                <a:gd name="T18" fmla="*/ 18 w 936"/>
                <a:gd name="T19" fmla="*/ 350 h 1101"/>
                <a:gd name="T20" fmla="*/ 23 w 936"/>
                <a:gd name="T21" fmla="*/ 383 h 1101"/>
                <a:gd name="T22" fmla="*/ 44 w 936"/>
                <a:gd name="T23" fmla="*/ 428 h 1101"/>
                <a:gd name="T24" fmla="*/ 63 w 936"/>
                <a:gd name="T25" fmla="*/ 461 h 1101"/>
                <a:gd name="T26" fmla="*/ 92 w 936"/>
                <a:gd name="T27" fmla="*/ 481 h 1101"/>
                <a:gd name="T28" fmla="*/ 139 w 936"/>
                <a:gd name="T29" fmla="*/ 490 h 1101"/>
                <a:gd name="T30" fmla="*/ 206 w 936"/>
                <a:gd name="T31" fmla="*/ 478 h 1101"/>
                <a:gd name="T32" fmla="*/ 321 w 936"/>
                <a:gd name="T33" fmla="*/ 473 h 1101"/>
                <a:gd name="T34" fmla="*/ 351 w 936"/>
                <a:gd name="T35" fmla="*/ 542 h 1101"/>
                <a:gd name="T36" fmla="*/ 350 w 936"/>
                <a:gd name="T37" fmla="*/ 586 h 1101"/>
                <a:gd name="T38" fmla="*/ 354 w 936"/>
                <a:gd name="T39" fmla="*/ 606 h 1101"/>
                <a:gd name="T40" fmla="*/ 378 w 936"/>
                <a:gd name="T41" fmla="*/ 624 h 1101"/>
                <a:gd name="T42" fmla="*/ 392 w 936"/>
                <a:gd name="T43" fmla="*/ 645 h 1101"/>
                <a:gd name="T44" fmla="*/ 396 w 936"/>
                <a:gd name="T45" fmla="*/ 675 h 1101"/>
                <a:gd name="T46" fmla="*/ 404 w 936"/>
                <a:gd name="T47" fmla="*/ 758 h 1101"/>
                <a:gd name="T48" fmla="*/ 399 w 936"/>
                <a:gd name="T49" fmla="*/ 842 h 1101"/>
                <a:gd name="T50" fmla="*/ 443 w 936"/>
                <a:gd name="T51" fmla="*/ 958 h 1101"/>
                <a:gd name="T52" fmla="*/ 478 w 936"/>
                <a:gd name="T53" fmla="*/ 1005 h 1101"/>
                <a:gd name="T54" fmla="*/ 532 w 936"/>
                <a:gd name="T55" fmla="*/ 1101 h 1101"/>
                <a:gd name="T56" fmla="*/ 689 w 936"/>
                <a:gd name="T57" fmla="*/ 987 h 1101"/>
                <a:gd name="T58" fmla="*/ 734 w 936"/>
                <a:gd name="T59" fmla="*/ 863 h 1101"/>
                <a:gd name="T60" fmla="*/ 749 w 936"/>
                <a:gd name="T61" fmla="*/ 814 h 1101"/>
                <a:gd name="T62" fmla="*/ 778 w 936"/>
                <a:gd name="T63" fmla="*/ 797 h 1101"/>
                <a:gd name="T64" fmla="*/ 796 w 936"/>
                <a:gd name="T65" fmla="*/ 770 h 1101"/>
                <a:gd name="T66" fmla="*/ 800 w 936"/>
                <a:gd name="T67" fmla="*/ 725 h 1101"/>
                <a:gd name="T68" fmla="*/ 788 w 936"/>
                <a:gd name="T69" fmla="*/ 615 h 1101"/>
                <a:gd name="T70" fmla="*/ 866 w 936"/>
                <a:gd name="T71" fmla="*/ 532 h 1101"/>
                <a:gd name="T72" fmla="*/ 912 w 936"/>
                <a:gd name="T73" fmla="*/ 472 h 1101"/>
                <a:gd name="T74" fmla="*/ 934 w 936"/>
                <a:gd name="T75" fmla="*/ 425 h 1101"/>
                <a:gd name="T76" fmla="*/ 934 w 936"/>
                <a:gd name="T77" fmla="*/ 398 h 1101"/>
                <a:gd name="T78" fmla="*/ 915 w 936"/>
                <a:gd name="T79" fmla="*/ 393 h 1101"/>
                <a:gd name="T80" fmla="*/ 847 w 936"/>
                <a:gd name="T81" fmla="*/ 416 h 1101"/>
                <a:gd name="T82" fmla="*/ 832 w 936"/>
                <a:gd name="T83" fmla="*/ 416 h 1101"/>
                <a:gd name="T84" fmla="*/ 818 w 936"/>
                <a:gd name="T85" fmla="*/ 371 h 1101"/>
                <a:gd name="T86" fmla="*/ 762 w 936"/>
                <a:gd name="T87" fmla="*/ 283 h 1101"/>
                <a:gd name="T88" fmla="*/ 756 w 936"/>
                <a:gd name="T89" fmla="*/ 255 h 1101"/>
                <a:gd name="T90" fmla="*/ 684 w 936"/>
                <a:gd name="T91" fmla="*/ 149 h 1101"/>
                <a:gd name="T92" fmla="*/ 699 w 936"/>
                <a:gd name="T93" fmla="*/ 65 h 11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36"/>
                <a:gd name="T142" fmla="*/ 0 h 1101"/>
                <a:gd name="T143" fmla="*/ 936 w 936"/>
                <a:gd name="T144" fmla="*/ 1101 h 110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36" h="1101">
                  <a:moveTo>
                    <a:pt x="699" y="65"/>
                  </a:moveTo>
                  <a:lnTo>
                    <a:pt x="639" y="87"/>
                  </a:lnTo>
                  <a:lnTo>
                    <a:pt x="597" y="99"/>
                  </a:lnTo>
                  <a:lnTo>
                    <a:pt x="555" y="84"/>
                  </a:lnTo>
                  <a:lnTo>
                    <a:pt x="508" y="72"/>
                  </a:lnTo>
                  <a:lnTo>
                    <a:pt x="505" y="107"/>
                  </a:lnTo>
                  <a:lnTo>
                    <a:pt x="466" y="92"/>
                  </a:lnTo>
                  <a:lnTo>
                    <a:pt x="432" y="80"/>
                  </a:lnTo>
                  <a:lnTo>
                    <a:pt x="383" y="72"/>
                  </a:lnTo>
                  <a:lnTo>
                    <a:pt x="375" y="18"/>
                  </a:lnTo>
                  <a:lnTo>
                    <a:pt x="366" y="0"/>
                  </a:lnTo>
                  <a:lnTo>
                    <a:pt x="301" y="0"/>
                  </a:lnTo>
                  <a:lnTo>
                    <a:pt x="256" y="3"/>
                  </a:lnTo>
                  <a:lnTo>
                    <a:pt x="237" y="11"/>
                  </a:lnTo>
                  <a:lnTo>
                    <a:pt x="164" y="15"/>
                  </a:lnTo>
                  <a:lnTo>
                    <a:pt x="127" y="65"/>
                  </a:lnTo>
                  <a:lnTo>
                    <a:pt x="87" y="130"/>
                  </a:lnTo>
                  <a:lnTo>
                    <a:pt x="11" y="191"/>
                  </a:lnTo>
                  <a:lnTo>
                    <a:pt x="8" y="202"/>
                  </a:lnTo>
                  <a:lnTo>
                    <a:pt x="3" y="215"/>
                  </a:lnTo>
                  <a:lnTo>
                    <a:pt x="2" y="234"/>
                  </a:lnTo>
                  <a:lnTo>
                    <a:pt x="0" y="256"/>
                  </a:lnTo>
                  <a:lnTo>
                    <a:pt x="2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11" y="309"/>
                  </a:lnTo>
                  <a:lnTo>
                    <a:pt x="15" y="324"/>
                  </a:lnTo>
                  <a:lnTo>
                    <a:pt x="23" y="341"/>
                  </a:lnTo>
                  <a:lnTo>
                    <a:pt x="20" y="344"/>
                  </a:lnTo>
                  <a:lnTo>
                    <a:pt x="18" y="350"/>
                  </a:lnTo>
                  <a:lnTo>
                    <a:pt x="18" y="357"/>
                  </a:lnTo>
                  <a:lnTo>
                    <a:pt x="20" y="369"/>
                  </a:lnTo>
                  <a:lnTo>
                    <a:pt x="23" y="383"/>
                  </a:lnTo>
                  <a:lnTo>
                    <a:pt x="30" y="402"/>
                  </a:lnTo>
                  <a:lnTo>
                    <a:pt x="42" y="423"/>
                  </a:lnTo>
                  <a:lnTo>
                    <a:pt x="44" y="428"/>
                  </a:lnTo>
                  <a:lnTo>
                    <a:pt x="48" y="438"/>
                  </a:lnTo>
                  <a:lnTo>
                    <a:pt x="57" y="454"/>
                  </a:lnTo>
                  <a:lnTo>
                    <a:pt x="63" y="461"/>
                  </a:lnTo>
                  <a:lnTo>
                    <a:pt x="71" y="469"/>
                  </a:lnTo>
                  <a:lnTo>
                    <a:pt x="80" y="475"/>
                  </a:lnTo>
                  <a:lnTo>
                    <a:pt x="92" y="481"/>
                  </a:lnTo>
                  <a:lnTo>
                    <a:pt x="105" y="485"/>
                  </a:lnTo>
                  <a:lnTo>
                    <a:pt x="121" y="488"/>
                  </a:lnTo>
                  <a:lnTo>
                    <a:pt x="139" y="490"/>
                  </a:lnTo>
                  <a:lnTo>
                    <a:pt x="158" y="488"/>
                  </a:lnTo>
                  <a:lnTo>
                    <a:pt x="181" y="485"/>
                  </a:lnTo>
                  <a:lnTo>
                    <a:pt x="206" y="478"/>
                  </a:lnTo>
                  <a:lnTo>
                    <a:pt x="241" y="473"/>
                  </a:lnTo>
                  <a:lnTo>
                    <a:pt x="271" y="478"/>
                  </a:lnTo>
                  <a:lnTo>
                    <a:pt x="321" y="473"/>
                  </a:lnTo>
                  <a:lnTo>
                    <a:pt x="309" y="493"/>
                  </a:lnTo>
                  <a:lnTo>
                    <a:pt x="348" y="493"/>
                  </a:lnTo>
                  <a:lnTo>
                    <a:pt x="351" y="542"/>
                  </a:lnTo>
                  <a:lnTo>
                    <a:pt x="351" y="553"/>
                  </a:lnTo>
                  <a:lnTo>
                    <a:pt x="350" y="574"/>
                  </a:lnTo>
                  <a:lnTo>
                    <a:pt x="350" y="586"/>
                  </a:lnTo>
                  <a:lnTo>
                    <a:pt x="350" y="595"/>
                  </a:lnTo>
                  <a:lnTo>
                    <a:pt x="353" y="604"/>
                  </a:lnTo>
                  <a:lnTo>
                    <a:pt x="354" y="606"/>
                  </a:lnTo>
                  <a:lnTo>
                    <a:pt x="356" y="607"/>
                  </a:lnTo>
                  <a:lnTo>
                    <a:pt x="366" y="613"/>
                  </a:lnTo>
                  <a:lnTo>
                    <a:pt x="378" y="624"/>
                  </a:lnTo>
                  <a:lnTo>
                    <a:pt x="384" y="630"/>
                  </a:lnTo>
                  <a:lnTo>
                    <a:pt x="389" y="637"/>
                  </a:lnTo>
                  <a:lnTo>
                    <a:pt x="392" y="645"/>
                  </a:lnTo>
                  <a:lnTo>
                    <a:pt x="393" y="654"/>
                  </a:lnTo>
                  <a:lnTo>
                    <a:pt x="395" y="663"/>
                  </a:lnTo>
                  <a:lnTo>
                    <a:pt x="396" y="675"/>
                  </a:lnTo>
                  <a:lnTo>
                    <a:pt x="401" y="701"/>
                  </a:lnTo>
                  <a:lnTo>
                    <a:pt x="408" y="729"/>
                  </a:lnTo>
                  <a:lnTo>
                    <a:pt x="404" y="758"/>
                  </a:lnTo>
                  <a:lnTo>
                    <a:pt x="399" y="784"/>
                  </a:lnTo>
                  <a:lnTo>
                    <a:pt x="398" y="811"/>
                  </a:lnTo>
                  <a:lnTo>
                    <a:pt x="399" y="842"/>
                  </a:lnTo>
                  <a:lnTo>
                    <a:pt x="404" y="878"/>
                  </a:lnTo>
                  <a:lnTo>
                    <a:pt x="408" y="921"/>
                  </a:lnTo>
                  <a:lnTo>
                    <a:pt x="443" y="958"/>
                  </a:lnTo>
                  <a:lnTo>
                    <a:pt x="467" y="987"/>
                  </a:lnTo>
                  <a:lnTo>
                    <a:pt x="475" y="999"/>
                  </a:lnTo>
                  <a:lnTo>
                    <a:pt x="478" y="1005"/>
                  </a:lnTo>
                  <a:lnTo>
                    <a:pt x="475" y="1047"/>
                  </a:lnTo>
                  <a:lnTo>
                    <a:pt x="470" y="1082"/>
                  </a:lnTo>
                  <a:lnTo>
                    <a:pt x="532" y="1101"/>
                  </a:lnTo>
                  <a:lnTo>
                    <a:pt x="589" y="1089"/>
                  </a:lnTo>
                  <a:lnTo>
                    <a:pt x="619" y="1040"/>
                  </a:lnTo>
                  <a:lnTo>
                    <a:pt x="689" y="987"/>
                  </a:lnTo>
                  <a:lnTo>
                    <a:pt x="689" y="925"/>
                  </a:lnTo>
                  <a:lnTo>
                    <a:pt x="734" y="913"/>
                  </a:lnTo>
                  <a:lnTo>
                    <a:pt x="734" y="863"/>
                  </a:lnTo>
                  <a:lnTo>
                    <a:pt x="734" y="818"/>
                  </a:lnTo>
                  <a:lnTo>
                    <a:pt x="738" y="817"/>
                  </a:lnTo>
                  <a:lnTo>
                    <a:pt x="749" y="814"/>
                  </a:lnTo>
                  <a:lnTo>
                    <a:pt x="762" y="808"/>
                  </a:lnTo>
                  <a:lnTo>
                    <a:pt x="770" y="803"/>
                  </a:lnTo>
                  <a:lnTo>
                    <a:pt x="778" y="797"/>
                  </a:lnTo>
                  <a:lnTo>
                    <a:pt x="784" y="790"/>
                  </a:lnTo>
                  <a:lnTo>
                    <a:pt x="790" y="781"/>
                  </a:lnTo>
                  <a:lnTo>
                    <a:pt x="796" y="770"/>
                  </a:lnTo>
                  <a:lnTo>
                    <a:pt x="799" y="756"/>
                  </a:lnTo>
                  <a:lnTo>
                    <a:pt x="800" y="741"/>
                  </a:lnTo>
                  <a:lnTo>
                    <a:pt x="800" y="725"/>
                  </a:lnTo>
                  <a:lnTo>
                    <a:pt x="797" y="705"/>
                  </a:lnTo>
                  <a:lnTo>
                    <a:pt x="791" y="684"/>
                  </a:lnTo>
                  <a:lnTo>
                    <a:pt x="788" y="615"/>
                  </a:lnTo>
                  <a:lnTo>
                    <a:pt x="823" y="577"/>
                  </a:lnTo>
                  <a:lnTo>
                    <a:pt x="844" y="554"/>
                  </a:lnTo>
                  <a:lnTo>
                    <a:pt x="866" y="532"/>
                  </a:lnTo>
                  <a:lnTo>
                    <a:pt x="891" y="503"/>
                  </a:lnTo>
                  <a:lnTo>
                    <a:pt x="901" y="487"/>
                  </a:lnTo>
                  <a:lnTo>
                    <a:pt x="912" y="472"/>
                  </a:lnTo>
                  <a:lnTo>
                    <a:pt x="921" y="455"/>
                  </a:lnTo>
                  <a:lnTo>
                    <a:pt x="928" y="440"/>
                  </a:lnTo>
                  <a:lnTo>
                    <a:pt x="934" y="425"/>
                  </a:lnTo>
                  <a:lnTo>
                    <a:pt x="936" y="410"/>
                  </a:lnTo>
                  <a:lnTo>
                    <a:pt x="936" y="404"/>
                  </a:lnTo>
                  <a:lnTo>
                    <a:pt x="934" y="398"/>
                  </a:lnTo>
                  <a:lnTo>
                    <a:pt x="933" y="392"/>
                  </a:lnTo>
                  <a:lnTo>
                    <a:pt x="930" y="386"/>
                  </a:lnTo>
                  <a:lnTo>
                    <a:pt x="915" y="393"/>
                  </a:lnTo>
                  <a:lnTo>
                    <a:pt x="882" y="407"/>
                  </a:lnTo>
                  <a:lnTo>
                    <a:pt x="863" y="413"/>
                  </a:lnTo>
                  <a:lnTo>
                    <a:pt x="847" y="416"/>
                  </a:lnTo>
                  <a:lnTo>
                    <a:pt x="841" y="417"/>
                  </a:lnTo>
                  <a:lnTo>
                    <a:pt x="835" y="417"/>
                  </a:lnTo>
                  <a:lnTo>
                    <a:pt x="832" y="416"/>
                  </a:lnTo>
                  <a:lnTo>
                    <a:pt x="830" y="413"/>
                  </a:lnTo>
                  <a:lnTo>
                    <a:pt x="823" y="384"/>
                  </a:lnTo>
                  <a:lnTo>
                    <a:pt x="818" y="371"/>
                  </a:lnTo>
                  <a:lnTo>
                    <a:pt x="769" y="309"/>
                  </a:lnTo>
                  <a:lnTo>
                    <a:pt x="764" y="295"/>
                  </a:lnTo>
                  <a:lnTo>
                    <a:pt x="762" y="283"/>
                  </a:lnTo>
                  <a:lnTo>
                    <a:pt x="761" y="271"/>
                  </a:lnTo>
                  <a:lnTo>
                    <a:pt x="759" y="264"/>
                  </a:lnTo>
                  <a:lnTo>
                    <a:pt x="756" y="255"/>
                  </a:lnTo>
                  <a:lnTo>
                    <a:pt x="746" y="234"/>
                  </a:lnTo>
                  <a:lnTo>
                    <a:pt x="731" y="206"/>
                  </a:lnTo>
                  <a:lnTo>
                    <a:pt x="684" y="149"/>
                  </a:lnTo>
                  <a:lnTo>
                    <a:pt x="708" y="131"/>
                  </a:lnTo>
                  <a:lnTo>
                    <a:pt x="701" y="63"/>
                  </a:lnTo>
                  <a:lnTo>
                    <a:pt x="699" y="6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82" name="Freeform 140"/>
          <p:cNvSpPr>
            <a:spLocks/>
          </p:cNvSpPr>
          <p:nvPr/>
        </p:nvSpPr>
        <p:spPr bwMode="auto">
          <a:xfrm>
            <a:off x="5233988" y="4559771"/>
            <a:ext cx="188912" cy="344488"/>
          </a:xfrm>
          <a:custGeom>
            <a:avLst/>
            <a:gdLst>
              <a:gd name="T0" fmla="*/ 188912 w 119"/>
              <a:gd name="T1" fmla="*/ 109538 h 217"/>
              <a:gd name="T2" fmla="*/ 169862 w 119"/>
              <a:gd name="T3" fmla="*/ 34925 h 217"/>
              <a:gd name="T4" fmla="*/ 146050 w 119"/>
              <a:gd name="T5" fmla="*/ 0 h 217"/>
              <a:gd name="T6" fmla="*/ 115887 w 119"/>
              <a:gd name="T7" fmla="*/ 34925 h 217"/>
              <a:gd name="T8" fmla="*/ 55562 w 119"/>
              <a:gd name="T9" fmla="*/ 90488 h 217"/>
              <a:gd name="T10" fmla="*/ 46037 w 119"/>
              <a:gd name="T11" fmla="*/ 98425 h 217"/>
              <a:gd name="T12" fmla="*/ 28575 w 119"/>
              <a:gd name="T13" fmla="*/ 112713 h 217"/>
              <a:gd name="T14" fmla="*/ 17462 w 119"/>
              <a:gd name="T15" fmla="*/ 122238 h 217"/>
              <a:gd name="T16" fmla="*/ 9525 w 119"/>
              <a:gd name="T17" fmla="*/ 133350 h 217"/>
              <a:gd name="T18" fmla="*/ 3175 w 119"/>
              <a:gd name="T19" fmla="*/ 146050 h 217"/>
              <a:gd name="T20" fmla="*/ 0 w 119"/>
              <a:gd name="T21" fmla="*/ 157163 h 217"/>
              <a:gd name="T22" fmla="*/ 3175 w 119"/>
              <a:gd name="T23" fmla="*/ 184150 h 217"/>
              <a:gd name="T24" fmla="*/ 9525 w 119"/>
              <a:gd name="T25" fmla="*/ 214313 h 217"/>
              <a:gd name="T26" fmla="*/ 19050 w 119"/>
              <a:gd name="T27" fmla="*/ 247650 h 217"/>
              <a:gd name="T28" fmla="*/ 19050 w 119"/>
              <a:gd name="T29" fmla="*/ 315913 h 217"/>
              <a:gd name="T30" fmla="*/ 26987 w 119"/>
              <a:gd name="T31" fmla="*/ 322263 h 217"/>
              <a:gd name="T32" fmla="*/ 47625 w 119"/>
              <a:gd name="T33" fmla="*/ 334963 h 217"/>
              <a:gd name="T34" fmla="*/ 57150 w 119"/>
              <a:gd name="T35" fmla="*/ 339725 h 217"/>
              <a:gd name="T36" fmla="*/ 66675 w 119"/>
              <a:gd name="T37" fmla="*/ 344488 h 217"/>
              <a:gd name="T38" fmla="*/ 74612 w 119"/>
              <a:gd name="T39" fmla="*/ 344488 h 217"/>
              <a:gd name="T40" fmla="*/ 77787 w 119"/>
              <a:gd name="T41" fmla="*/ 341313 h 217"/>
              <a:gd name="T42" fmla="*/ 79375 w 119"/>
              <a:gd name="T43" fmla="*/ 339725 h 217"/>
              <a:gd name="T44" fmla="*/ 103187 w 119"/>
              <a:gd name="T45" fmla="*/ 252413 h 217"/>
              <a:gd name="T46" fmla="*/ 141287 w 119"/>
              <a:gd name="T47" fmla="*/ 161925 h 217"/>
              <a:gd name="T48" fmla="*/ 188912 w 119"/>
              <a:gd name="T49" fmla="*/ 109538 h 2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9"/>
              <a:gd name="T76" fmla="*/ 0 h 217"/>
              <a:gd name="T77" fmla="*/ 119 w 119"/>
              <a:gd name="T78" fmla="*/ 217 h 2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9" h="217">
                <a:moveTo>
                  <a:pt x="119" y="69"/>
                </a:moveTo>
                <a:lnTo>
                  <a:pt x="107" y="22"/>
                </a:lnTo>
                <a:lnTo>
                  <a:pt x="92" y="0"/>
                </a:lnTo>
                <a:lnTo>
                  <a:pt x="73" y="22"/>
                </a:lnTo>
                <a:lnTo>
                  <a:pt x="35" y="57"/>
                </a:lnTo>
                <a:lnTo>
                  <a:pt x="29" y="62"/>
                </a:lnTo>
                <a:lnTo>
                  <a:pt x="18" y="71"/>
                </a:lnTo>
                <a:lnTo>
                  <a:pt x="11" y="77"/>
                </a:lnTo>
                <a:lnTo>
                  <a:pt x="6" y="84"/>
                </a:lnTo>
                <a:lnTo>
                  <a:pt x="2" y="92"/>
                </a:lnTo>
                <a:lnTo>
                  <a:pt x="0" y="99"/>
                </a:lnTo>
                <a:lnTo>
                  <a:pt x="2" y="116"/>
                </a:lnTo>
                <a:lnTo>
                  <a:pt x="6" y="135"/>
                </a:lnTo>
                <a:lnTo>
                  <a:pt x="12" y="156"/>
                </a:lnTo>
                <a:lnTo>
                  <a:pt x="12" y="199"/>
                </a:lnTo>
                <a:lnTo>
                  <a:pt x="17" y="203"/>
                </a:lnTo>
                <a:lnTo>
                  <a:pt x="30" y="211"/>
                </a:lnTo>
                <a:lnTo>
                  <a:pt x="36" y="214"/>
                </a:lnTo>
                <a:lnTo>
                  <a:pt x="42" y="217"/>
                </a:lnTo>
                <a:lnTo>
                  <a:pt x="47" y="217"/>
                </a:lnTo>
                <a:lnTo>
                  <a:pt x="49" y="215"/>
                </a:lnTo>
                <a:lnTo>
                  <a:pt x="50" y="214"/>
                </a:lnTo>
                <a:lnTo>
                  <a:pt x="65" y="159"/>
                </a:lnTo>
                <a:lnTo>
                  <a:pt x="89" y="102"/>
                </a:lnTo>
                <a:lnTo>
                  <a:pt x="119" y="69"/>
                </a:lnTo>
                <a:close/>
              </a:path>
            </a:pathLst>
          </a:custGeom>
          <a:solidFill>
            <a:srgbClr val="057F5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83" name="Freeform 141"/>
          <p:cNvSpPr>
            <a:spLocks/>
          </p:cNvSpPr>
          <p:nvPr/>
        </p:nvSpPr>
        <p:spPr bwMode="auto">
          <a:xfrm>
            <a:off x="3906838" y="3408834"/>
            <a:ext cx="1485900" cy="1747837"/>
          </a:xfrm>
          <a:custGeom>
            <a:avLst/>
            <a:gdLst>
              <a:gd name="T0" fmla="*/ 947738 w 936"/>
              <a:gd name="T1" fmla="*/ 157162 h 1101"/>
              <a:gd name="T2" fmla="*/ 801688 w 936"/>
              <a:gd name="T3" fmla="*/ 169862 h 1101"/>
              <a:gd name="T4" fmla="*/ 608013 w 936"/>
              <a:gd name="T5" fmla="*/ 114300 h 1101"/>
              <a:gd name="T6" fmla="*/ 477838 w 936"/>
              <a:gd name="T7" fmla="*/ 0 h 1101"/>
              <a:gd name="T8" fmla="*/ 260350 w 936"/>
              <a:gd name="T9" fmla="*/ 23812 h 1101"/>
              <a:gd name="T10" fmla="*/ 17463 w 936"/>
              <a:gd name="T11" fmla="*/ 303212 h 1101"/>
              <a:gd name="T12" fmla="*/ 3175 w 936"/>
              <a:gd name="T13" fmla="*/ 371475 h 1101"/>
              <a:gd name="T14" fmla="*/ 4763 w 936"/>
              <a:gd name="T15" fmla="*/ 447675 h 1101"/>
              <a:gd name="T16" fmla="*/ 23813 w 936"/>
              <a:gd name="T17" fmla="*/ 514350 h 1101"/>
              <a:gd name="T18" fmla="*/ 28575 w 936"/>
              <a:gd name="T19" fmla="*/ 555625 h 1101"/>
              <a:gd name="T20" fmla="*/ 36513 w 936"/>
              <a:gd name="T21" fmla="*/ 608012 h 1101"/>
              <a:gd name="T22" fmla="*/ 69850 w 936"/>
              <a:gd name="T23" fmla="*/ 679450 h 1101"/>
              <a:gd name="T24" fmla="*/ 100013 w 936"/>
              <a:gd name="T25" fmla="*/ 731837 h 1101"/>
              <a:gd name="T26" fmla="*/ 146050 w 936"/>
              <a:gd name="T27" fmla="*/ 763587 h 1101"/>
              <a:gd name="T28" fmla="*/ 220663 w 936"/>
              <a:gd name="T29" fmla="*/ 777875 h 1101"/>
              <a:gd name="T30" fmla="*/ 327025 w 936"/>
              <a:gd name="T31" fmla="*/ 758825 h 1101"/>
              <a:gd name="T32" fmla="*/ 509588 w 936"/>
              <a:gd name="T33" fmla="*/ 750887 h 1101"/>
              <a:gd name="T34" fmla="*/ 557213 w 936"/>
              <a:gd name="T35" fmla="*/ 860425 h 1101"/>
              <a:gd name="T36" fmla="*/ 555625 w 936"/>
              <a:gd name="T37" fmla="*/ 930275 h 1101"/>
              <a:gd name="T38" fmla="*/ 561975 w 936"/>
              <a:gd name="T39" fmla="*/ 962025 h 1101"/>
              <a:gd name="T40" fmla="*/ 600075 w 936"/>
              <a:gd name="T41" fmla="*/ 990600 h 1101"/>
              <a:gd name="T42" fmla="*/ 622300 w 936"/>
              <a:gd name="T43" fmla="*/ 1023937 h 1101"/>
              <a:gd name="T44" fmla="*/ 628650 w 936"/>
              <a:gd name="T45" fmla="*/ 1071562 h 1101"/>
              <a:gd name="T46" fmla="*/ 641350 w 936"/>
              <a:gd name="T47" fmla="*/ 1203325 h 1101"/>
              <a:gd name="T48" fmla="*/ 633413 w 936"/>
              <a:gd name="T49" fmla="*/ 1336675 h 1101"/>
              <a:gd name="T50" fmla="*/ 703263 w 936"/>
              <a:gd name="T51" fmla="*/ 1520825 h 1101"/>
              <a:gd name="T52" fmla="*/ 758825 w 936"/>
              <a:gd name="T53" fmla="*/ 1595437 h 1101"/>
              <a:gd name="T54" fmla="*/ 844550 w 936"/>
              <a:gd name="T55" fmla="*/ 1747837 h 1101"/>
              <a:gd name="T56" fmla="*/ 1093788 w 936"/>
              <a:gd name="T57" fmla="*/ 1566862 h 1101"/>
              <a:gd name="T58" fmla="*/ 1165225 w 936"/>
              <a:gd name="T59" fmla="*/ 1370012 h 1101"/>
              <a:gd name="T60" fmla="*/ 1189038 w 936"/>
              <a:gd name="T61" fmla="*/ 1292225 h 1101"/>
              <a:gd name="T62" fmla="*/ 1235075 w 936"/>
              <a:gd name="T63" fmla="*/ 1265237 h 1101"/>
              <a:gd name="T64" fmla="*/ 1263650 w 936"/>
              <a:gd name="T65" fmla="*/ 1222375 h 1101"/>
              <a:gd name="T66" fmla="*/ 1270000 w 936"/>
              <a:gd name="T67" fmla="*/ 1150937 h 1101"/>
              <a:gd name="T68" fmla="*/ 1250950 w 936"/>
              <a:gd name="T69" fmla="*/ 976312 h 1101"/>
              <a:gd name="T70" fmla="*/ 1374775 w 936"/>
              <a:gd name="T71" fmla="*/ 844550 h 1101"/>
              <a:gd name="T72" fmla="*/ 1447800 w 936"/>
              <a:gd name="T73" fmla="*/ 749300 h 1101"/>
              <a:gd name="T74" fmla="*/ 1482725 w 936"/>
              <a:gd name="T75" fmla="*/ 674687 h 1101"/>
              <a:gd name="T76" fmla="*/ 1482725 w 936"/>
              <a:gd name="T77" fmla="*/ 631825 h 1101"/>
              <a:gd name="T78" fmla="*/ 1452563 w 936"/>
              <a:gd name="T79" fmla="*/ 623887 h 1101"/>
              <a:gd name="T80" fmla="*/ 1344613 w 936"/>
              <a:gd name="T81" fmla="*/ 660400 h 1101"/>
              <a:gd name="T82" fmla="*/ 1320800 w 936"/>
              <a:gd name="T83" fmla="*/ 660400 h 1101"/>
              <a:gd name="T84" fmla="*/ 1298575 w 936"/>
              <a:gd name="T85" fmla="*/ 588962 h 1101"/>
              <a:gd name="T86" fmla="*/ 1209675 w 936"/>
              <a:gd name="T87" fmla="*/ 449262 h 1101"/>
              <a:gd name="T88" fmla="*/ 1200150 w 936"/>
              <a:gd name="T89" fmla="*/ 404812 h 1101"/>
              <a:gd name="T90" fmla="*/ 1085850 w 936"/>
              <a:gd name="T91" fmla="*/ 236537 h 1101"/>
              <a:gd name="T92" fmla="*/ 1109663 w 936"/>
              <a:gd name="T93" fmla="*/ 103187 h 11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36"/>
              <a:gd name="T142" fmla="*/ 0 h 1101"/>
              <a:gd name="T143" fmla="*/ 936 w 936"/>
              <a:gd name="T144" fmla="*/ 1101 h 110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36" h="1101">
                <a:moveTo>
                  <a:pt x="699" y="65"/>
                </a:moveTo>
                <a:lnTo>
                  <a:pt x="639" y="87"/>
                </a:lnTo>
                <a:lnTo>
                  <a:pt x="597" y="99"/>
                </a:lnTo>
                <a:lnTo>
                  <a:pt x="555" y="84"/>
                </a:lnTo>
                <a:lnTo>
                  <a:pt x="508" y="72"/>
                </a:lnTo>
                <a:lnTo>
                  <a:pt x="505" y="107"/>
                </a:lnTo>
                <a:lnTo>
                  <a:pt x="466" y="92"/>
                </a:lnTo>
                <a:lnTo>
                  <a:pt x="432" y="80"/>
                </a:lnTo>
                <a:lnTo>
                  <a:pt x="383" y="72"/>
                </a:lnTo>
                <a:lnTo>
                  <a:pt x="375" y="18"/>
                </a:lnTo>
                <a:lnTo>
                  <a:pt x="366" y="0"/>
                </a:lnTo>
                <a:lnTo>
                  <a:pt x="301" y="0"/>
                </a:lnTo>
                <a:lnTo>
                  <a:pt x="256" y="3"/>
                </a:lnTo>
                <a:lnTo>
                  <a:pt x="237" y="11"/>
                </a:lnTo>
                <a:lnTo>
                  <a:pt x="164" y="15"/>
                </a:lnTo>
                <a:lnTo>
                  <a:pt x="127" y="65"/>
                </a:lnTo>
                <a:lnTo>
                  <a:pt x="87" y="130"/>
                </a:lnTo>
                <a:lnTo>
                  <a:pt x="11" y="191"/>
                </a:lnTo>
                <a:lnTo>
                  <a:pt x="8" y="202"/>
                </a:lnTo>
                <a:lnTo>
                  <a:pt x="3" y="215"/>
                </a:lnTo>
                <a:lnTo>
                  <a:pt x="2" y="234"/>
                </a:lnTo>
                <a:lnTo>
                  <a:pt x="0" y="256"/>
                </a:lnTo>
                <a:lnTo>
                  <a:pt x="2" y="268"/>
                </a:lnTo>
                <a:lnTo>
                  <a:pt x="3" y="282"/>
                </a:lnTo>
                <a:lnTo>
                  <a:pt x="6" y="295"/>
                </a:lnTo>
                <a:lnTo>
                  <a:pt x="11" y="309"/>
                </a:lnTo>
                <a:lnTo>
                  <a:pt x="15" y="324"/>
                </a:lnTo>
                <a:lnTo>
                  <a:pt x="23" y="341"/>
                </a:lnTo>
                <a:lnTo>
                  <a:pt x="20" y="344"/>
                </a:lnTo>
                <a:lnTo>
                  <a:pt x="18" y="350"/>
                </a:lnTo>
                <a:lnTo>
                  <a:pt x="18" y="357"/>
                </a:lnTo>
                <a:lnTo>
                  <a:pt x="20" y="369"/>
                </a:lnTo>
                <a:lnTo>
                  <a:pt x="23" y="383"/>
                </a:lnTo>
                <a:lnTo>
                  <a:pt x="30" y="402"/>
                </a:lnTo>
                <a:lnTo>
                  <a:pt x="42" y="423"/>
                </a:lnTo>
                <a:lnTo>
                  <a:pt x="44" y="428"/>
                </a:lnTo>
                <a:lnTo>
                  <a:pt x="48" y="438"/>
                </a:lnTo>
                <a:lnTo>
                  <a:pt x="57" y="454"/>
                </a:lnTo>
                <a:lnTo>
                  <a:pt x="63" y="461"/>
                </a:lnTo>
                <a:lnTo>
                  <a:pt x="71" y="469"/>
                </a:lnTo>
                <a:lnTo>
                  <a:pt x="80" y="475"/>
                </a:lnTo>
                <a:lnTo>
                  <a:pt x="92" y="481"/>
                </a:lnTo>
                <a:lnTo>
                  <a:pt x="105" y="485"/>
                </a:lnTo>
                <a:lnTo>
                  <a:pt x="121" y="488"/>
                </a:lnTo>
                <a:lnTo>
                  <a:pt x="139" y="490"/>
                </a:lnTo>
                <a:lnTo>
                  <a:pt x="158" y="488"/>
                </a:lnTo>
                <a:lnTo>
                  <a:pt x="181" y="485"/>
                </a:lnTo>
                <a:lnTo>
                  <a:pt x="206" y="478"/>
                </a:lnTo>
                <a:lnTo>
                  <a:pt x="241" y="473"/>
                </a:lnTo>
                <a:lnTo>
                  <a:pt x="271" y="478"/>
                </a:lnTo>
                <a:lnTo>
                  <a:pt x="321" y="473"/>
                </a:lnTo>
                <a:lnTo>
                  <a:pt x="309" y="493"/>
                </a:lnTo>
                <a:lnTo>
                  <a:pt x="348" y="493"/>
                </a:lnTo>
                <a:lnTo>
                  <a:pt x="351" y="542"/>
                </a:lnTo>
                <a:lnTo>
                  <a:pt x="351" y="553"/>
                </a:lnTo>
                <a:lnTo>
                  <a:pt x="350" y="574"/>
                </a:lnTo>
                <a:lnTo>
                  <a:pt x="350" y="586"/>
                </a:lnTo>
                <a:lnTo>
                  <a:pt x="350" y="595"/>
                </a:lnTo>
                <a:lnTo>
                  <a:pt x="353" y="604"/>
                </a:lnTo>
                <a:lnTo>
                  <a:pt x="354" y="606"/>
                </a:lnTo>
                <a:lnTo>
                  <a:pt x="356" y="607"/>
                </a:lnTo>
                <a:lnTo>
                  <a:pt x="366" y="613"/>
                </a:lnTo>
                <a:lnTo>
                  <a:pt x="378" y="624"/>
                </a:lnTo>
                <a:lnTo>
                  <a:pt x="384" y="630"/>
                </a:lnTo>
                <a:lnTo>
                  <a:pt x="389" y="637"/>
                </a:lnTo>
                <a:lnTo>
                  <a:pt x="392" y="645"/>
                </a:lnTo>
                <a:lnTo>
                  <a:pt x="393" y="654"/>
                </a:lnTo>
                <a:lnTo>
                  <a:pt x="395" y="663"/>
                </a:lnTo>
                <a:lnTo>
                  <a:pt x="396" y="675"/>
                </a:lnTo>
                <a:lnTo>
                  <a:pt x="401" y="701"/>
                </a:lnTo>
                <a:lnTo>
                  <a:pt x="408" y="729"/>
                </a:lnTo>
                <a:lnTo>
                  <a:pt x="404" y="758"/>
                </a:lnTo>
                <a:lnTo>
                  <a:pt x="399" y="784"/>
                </a:lnTo>
                <a:lnTo>
                  <a:pt x="398" y="811"/>
                </a:lnTo>
                <a:lnTo>
                  <a:pt x="399" y="842"/>
                </a:lnTo>
                <a:lnTo>
                  <a:pt x="404" y="878"/>
                </a:lnTo>
                <a:lnTo>
                  <a:pt x="408" y="921"/>
                </a:lnTo>
                <a:lnTo>
                  <a:pt x="443" y="958"/>
                </a:lnTo>
                <a:lnTo>
                  <a:pt x="467" y="987"/>
                </a:lnTo>
                <a:lnTo>
                  <a:pt x="475" y="999"/>
                </a:lnTo>
                <a:lnTo>
                  <a:pt x="478" y="1005"/>
                </a:lnTo>
                <a:lnTo>
                  <a:pt x="475" y="1047"/>
                </a:lnTo>
                <a:lnTo>
                  <a:pt x="470" y="1082"/>
                </a:lnTo>
                <a:lnTo>
                  <a:pt x="532" y="1101"/>
                </a:lnTo>
                <a:lnTo>
                  <a:pt x="589" y="1089"/>
                </a:lnTo>
                <a:lnTo>
                  <a:pt x="619" y="1040"/>
                </a:lnTo>
                <a:lnTo>
                  <a:pt x="689" y="987"/>
                </a:lnTo>
                <a:lnTo>
                  <a:pt x="689" y="925"/>
                </a:lnTo>
                <a:lnTo>
                  <a:pt x="734" y="913"/>
                </a:lnTo>
                <a:lnTo>
                  <a:pt x="734" y="863"/>
                </a:lnTo>
                <a:lnTo>
                  <a:pt x="734" y="818"/>
                </a:lnTo>
                <a:lnTo>
                  <a:pt x="738" y="817"/>
                </a:lnTo>
                <a:lnTo>
                  <a:pt x="749" y="814"/>
                </a:lnTo>
                <a:lnTo>
                  <a:pt x="762" y="808"/>
                </a:lnTo>
                <a:lnTo>
                  <a:pt x="770" y="803"/>
                </a:lnTo>
                <a:lnTo>
                  <a:pt x="778" y="797"/>
                </a:lnTo>
                <a:lnTo>
                  <a:pt x="784" y="790"/>
                </a:lnTo>
                <a:lnTo>
                  <a:pt x="790" y="781"/>
                </a:lnTo>
                <a:lnTo>
                  <a:pt x="796" y="770"/>
                </a:lnTo>
                <a:lnTo>
                  <a:pt x="799" y="756"/>
                </a:lnTo>
                <a:lnTo>
                  <a:pt x="800" y="741"/>
                </a:lnTo>
                <a:lnTo>
                  <a:pt x="800" y="725"/>
                </a:lnTo>
                <a:lnTo>
                  <a:pt x="797" y="705"/>
                </a:lnTo>
                <a:lnTo>
                  <a:pt x="791" y="684"/>
                </a:lnTo>
                <a:lnTo>
                  <a:pt x="788" y="615"/>
                </a:lnTo>
                <a:lnTo>
                  <a:pt x="823" y="577"/>
                </a:lnTo>
                <a:lnTo>
                  <a:pt x="844" y="554"/>
                </a:lnTo>
                <a:lnTo>
                  <a:pt x="866" y="532"/>
                </a:lnTo>
                <a:lnTo>
                  <a:pt x="891" y="503"/>
                </a:lnTo>
                <a:lnTo>
                  <a:pt x="901" y="487"/>
                </a:lnTo>
                <a:lnTo>
                  <a:pt x="912" y="472"/>
                </a:lnTo>
                <a:lnTo>
                  <a:pt x="921" y="455"/>
                </a:lnTo>
                <a:lnTo>
                  <a:pt x="928" y="440"/>
                </a:lnTo>
                <a:lnTo>
                  <a:pt x="934" y="425"/>
                </a:lnTo>
                <a:lnTo>
                  <a:pt x="936" y="410"/>
                </a:lnTo>
                <a:lnTo>
                  <a:pt x="936" y="404"/>
                </a:lnTo>
                <a:lnTo>
                  <a:pt x="934" y="398"/>
                </a:lnTo>
                <a:lnTo>
                  <a:pt x="933" y="392"/>
                </a:lnTo>
                <a:lnTo>
                  <a:pt x="930" y="386"/>
                </a:lnTo>
                <a:lnTo>
                  <a:pt x="915" y="393"/>
                </a:lnTo>
                <a:lnTo>
                  <a:pt x="882" y="407"/>
                </a:lnTo>
                <a:lnTo>
                  <a:pt x="863" y="413"/>
                </a:lnTo>
                <a:lnTo>
                  <a:pt x="847" y="416"/>
                </a:lnTo>
                <a:lnTo>
                  <a:pt x="841" y="417"/>
                </a:lnTo>
                <a:lnTo>
                  <a:pt x="835" y="417"/>
                </a:lnTo>
                <a:lnTo>
                  <a:pt x="832" y="416"/>
                </a:lnTo>
                <a:lnTo>
                  <a:pt x="830" y="413"/>
                </a:lnTo>
                <a:lnTo>
                  <a:pt x="823" y="384"/>
                </a:lnTo>
                <a:lnTo>
                  <a:pt x="818" y="371"/>
                </a:lnTo>
                <a:lnTo>
                  <a:pt x="769" y="309"/>
                </a:lnTo>
                <a:lnTo>
                  <a:pt x="764" y="295"/>
                </a:lnTo>
                <a:lnTo>
                  <a:pt x="762" y="283"/>
                </a:lnTo>
                <a:lnTo>
                  <a:pt x="761" y="271"/>
                </a:lnTo>
                <a:lnTo>
                  <a:pt x="759" y="264"/>
                </a:lnTo>
                <a:lnTo>
                  <a:pt x="756" y="255"/>
                </a:lnTo>
                <a:lnTo>
                  <a:pt x="746" y="234"/>
                </a:lnTo>
                <a:lnTo>
                  <a:pt x="731" y="206"/>
                </a:lnTo>
                <a:lnTo>
                  <a:pt x="684" y="149"/>
                </a:lnTo>
                <a:lnTo>
                  <a:pt x="708" y="131"/>
                </a:lnTo>
                <a:lnTo>
                  <a:pt x="701" y="63"/>
                </a:lnTo>
                <a:lnTo>
                  <a:pt x="699" y="65"/>
                </a:lnTo>
                <a:close/>
              </a:path>
            </a:pathLst>
          </a:custGeom>
          <a:solidFill>
            <a:srgbClr val="B5D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84" name="Group 49"/>
          <p:cNvGrpSpPr>
            <a:grpSpLocks/>
          </p:cNvGrpSpPr>
          <p:nvPr/>
        </p:nvGrpSpPr>
        <p:grpSpPr bwMode="auto">
          <a:xfrm>
            <a:off x="6746875" y="4293071"/>
            <a:ext cx="1487488" cy="1168400"/>
            <a:chOff x="0" y="0"/>
            <a:chExt cx="937" cy="736"/>
          </a:xfrm>
        </p:grpSpPr>
        <p:grpSp>
          <p:nvGrpSpPr>
            <p:cNvPr id="185" name="Group 50"/>
            <p:cNvGrpSpPr>
              <a:grpSpLocks/>
            </p:cNvGrpSpPr>
            <p:nvPr/>
          </p:nvGrpSpPr>
          <p:grpSpPr bwMode="auto">
            <a:xfrm>
              <a:off x="0" y="1"/>
              <a:ext cx="937" cy="735"/>
              <a:chOff x="0" y="0"/>
              <a:chExt cx="937" cy="735"/>
            </a:xfrm>
          </p:grpSpPr>
          <p:sp>
            <p:nvSpPr>
              <p:cNvPr id="192" name="Freeform 144"/>
              <p:cNvSpPr>
                <a:spLocks/>
              </p:cNvSpPr>
              <p:nvPr/>
            </p:nvSpPr>
            <p:spPr bwMode="auto">
              <a:xfrm>
                <a:off x="242" y="0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68 w 273"/>
                  <a:gd name="T5" fmla="*/ 41 h 139"/>
                  <a:gd name="T6" fmla="*/ 38 w 273"/>
                  <a:gd name="T7" fmla="*/ 35 h 139"/>
                  <a:gd name="T8" fmla="*/ 23 w 273"/>
                  <a:gd name="T9" fmla="*/ 30 h 139"/>
                  <a:gd name="T10" fmla="*/ 9 w 273"/>
                  <a:gd name="T11" fmla="*/ 24 h 139"/>
                  <a:gd name="T12" fmla="*/ 5 w 273"/>
                  <a:gd name="T13" fmla="*/ 21 h 139"/>
                  <a:gd name="T14" fmla="*/ 2 w 273"/>
                  <a:gd name="T15" fmla="*/ 17 h 139"/>
                  <a:gd name="T16" fmla="*/ 0 w 273"/>
                  <a:gd name="T17" fmla="*/ 14 h 139"/>
                  <a:gd name="T18" fmla="*/ 2 w 273"/>
                  <a:gd name="T19" fmla="*/ 9 h 139"/>
                  <a:gd name="T20" fmla="*/ 5 w 273"/>
                  <a:gd name="T21" fmla="*/ 5 h 139"/>
                  <a:gd name="T22" fmla="*/ 9 w 273"/>
                  <a:gd name="T23" fmla="*/ 3 h 139"/>
                  <a:gd name="T24" fmla="*/ 14 w 273"/>
                  <a:gd name="T25" fmla="*/ 2 h 139"/>
                  <a:gd name="T26" fmla="*/ 18 w 273"/>
                  <a:gd name="T27" fmla="*/ 0 h 139"/>
                  <a:gd name="T28" fmla="*/ 32 w 273"/>
                  <a:gd name="T29" fmla="*/ 0 h 139"/>
                  <a:gd name="T30" fmla="*/ 44 w 273"/>
                  <a:gd name="T31" fmla="*/ 3 h 139"/>
                  <a:gd name="T32" fmla="*/ 68 w 273"/>
                  <a:gd name="T33" fmla="*/ 9 h 139"/>
                  <a:gd name="T34" fmla="*/ 79 w 273"/>
                  <a:gd name="T35" fmla="*/ 14 h 139"/>
                  <a:gd name="T36" fmla="*/ 140 w 273"/>
                  <a:gd name="T37" fmla="*/ 9 h 139"/>
                  <a:gd name="T38" fmla="*/ 163 w 273"/>
                  <a:gd name="T39" fmla="*/ 44 h 139"/>
                  <a:gd name="T40" fmla="*/ 208 w 273"/>
                  <a:gd name="T41" fmla="*/ 44 h 139"/>
                  <a:gd name="T42" fmla="*/ 223 w 273"/>
                  <a:gd name="T43" fmla="*/ 89 h 139"/>
                  <a:gd name="T44" fmla="*/ 273 w 273"/>
                  <a:gd name="T45" fmla="*/ 116 h 139"/>
                  <a:gd name="T46" fmla="*/ 268 w 273"/>
                  <a:gd name="T47" fmla="*/ 122 h 139"/>
                  <a:gd name="T48" fmla="*/ 261 w 273"/>
                  <a:gd name="T49" fmla="*/ 128 h 139"/>
                  <a:gd name="T50" fmla="*/ 252 w 273"/>
                  <a:gd name="T51" fmla="*/ 134 h 139"/>
                  <a:gd name="T52" fmla="*/ 240 w 273"/>
                  <a:gd name="T53" fmla="*/ 139 h 139"/>
                  <a:gd name="T54" fmla="*/ 232 w 273"/>
                  <a:gd name="T55" fmla="*/ 139 h 139"/>
                  <a:gd name="T56" fmla="*/ 225 w 273"/>
                  <a:gd name="T57" fmla="*/ 139 h 139"/>
                  <a:gd name="T58" fmla="*/ 217 w 273"/>
                  <a:gd name="T59" fmla="*/ 137 h 139"/>
                  <a:gd name="T60" fmla="*/ 208 w 273"/>
                  <a:gd name="T61" fmla="*/ 134 h 139"/>
                  <a:gd name="T62" fmla="*/ 199 w 273"/>
                  <a:gd name="T63" fmla="*/ 130 h 139"/>
                  <a:gd name="T64" fmla="*/ 190 w 273"/>
                  <a:gd name="T65" fmla="*/ 124 h 139"/>
                  <a:gd name="T66" fmla="*/ 174 w 273"/>
                  <a:gd name="T67" fmla="*/ 112 h 139"/>
                  <a:gd name="T68" fmla="*/ 166 w 273"/>
                  <a:gd name="T69" fmla="*/ 106 h 139"/>
                  <a:gd name="T70" fmla="*/ 164 w 273"/>
                  <a:gd name="T71" fmla="*/ 103 h 139"/>
                  <a:gd name="T72" fmla="*/ 166 w 273"/>
                  <a:gd name="T73" fmla="*/ 101 h 139"/>
                  <a:gd name="T74" fmla="*/ 172 w 273"/>
                  <a:gd name="T75" fmla="*/ 103 h 139"/>
                  <a:gd name="T76" fmla="*/ 186 w 273"/>
                  <a:gd name="T77" fmla="*/ 109 h 139"/>
                  <a:gd name="T78" fmla="*/ 158 w 273"/>
                  <a:gd name="T79" fmla="*/ 136 h 139"/>
                  <a:gd name="T80" fmla="*/ 128 w 273"/>
                  <a:gd name="T81" fmla="*/ 113 h 139"/>
                  <a:gd name="T82" fmla="*/ 94 w 273"/>
                  <a:gd name="T83" fmla="*/ 96 h 139"/>
                  <a:gd name="T84" fmla="*/ 74 w 273"/>
                  <a:gd name="T85" fmla="*/ 109 h 139"/>
                  <a:gd name="T86" fmla="*/ 64 w 273"/>
                  <a:gd name="T87" fmla="*/ 78 h 139"/>
                  <a:gd name="T88" fmla="*/ 86 w 273"/>
                  <a:gd name="T89" fmla="*/ 66 h 13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3"/>
                  <a:gd name="T136" fmla="*/ 0 h 139"/>
                  <a:gd name="T137" fmla="*/ 273 w 273"/>
                  <a:gd name="T138" fmla="*/ 139 h 13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EED700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3" name="Freeform 145"/>
              <p:cNvSpPr>
                <a:spLocks/>
              </p:cNvSpPr>
              <p:nvPr/>
            </p:nvSpPr>
            <p:spPr bwMode="auto">
              <a:xfrm>
                <a:off x="0" y="146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271 w 550"/>
                  <a:gd name="T5" fmla="*/ 0 h 437"/>
                  <a:gd name="T6" fmla="*/ 253 w 550"/>
                  <a:gd name="T7" fmla="*/ 8 h 437"/>
                  <a:gd name="T8" fmla="*/ 194 w 550"/>
                  <a:gd name="T9" fmla="*/ 42 h 437"/>
                  <a:gd name="T10" fmla="*/ 129 w 550"/>
                  <a:gd name="T11" fmla="*/ 50 h 437"/>
                  <a:gd name="T12" fmla="*/ 96 w 550"/>
                  <a:gd name="T13" fmla="*/ 94 h 437"/>
                  <a:gd name="T14" fmla="*/ 89 w 550"/>
                  <a:gd name="T15" fmla="*/ 110 h 437"/>
                  <a:gd name="T16" fmla="*/ 86 w 550"/>
                  <a:gd name="T17" fmla="*/ 121 h 437"/>
                  <a:gd name="T18" fmla="*/ 73 w 550"/>
                  <a:gd name="T19" fmla="*/ 137 h 437"/>
                  <a:gd name="T20" fmla="*/ 10 w 550"/>
                  <a:gd name="T21" fmla="*/ 149 h 437"/>
                  <a:gd name="T22" fmla="*/ 10 w 550"/>
                  <a:gd name="T23" fmla="*/ 238 h 437"/>
                  <a:gd name="T24" fmla="*/ 13 w 550"/>
                  <a:gd name="T25" fmla="*/ 315 h 437"/>
                  <a:gd name="T26" fmla="*/ 22 w 550"/>
                  <a:gd name="T27" fmla="*/ 362 h 437"/>
                  <a:gd name="T28" fmla="*/ 27 w 550"/>
                  <a:gd name="T29" fmla="*/ 377 h 437"/>
                  <a:gd name="T30" fmla="*/ 39 w 550"/>
                  <a:gd name="T31" fmla="*/ 380 h 437"/>
                  <a:gd name="T32" fmla="*/ 61 w 550"/>
                  <a:gd name="T33" fmla="*/ 378 h 437"/>
                  <a:gd name="T34" fmla="*/ 95 w 550"/>
                  <a:gd name="T35" fmla="*/ 372 h 437"/>
                  <a:gd name="T36" fmla="*/ 236 w 550"/>
                  <a:gd name="T37" fmla="*/ 323 h 437"/>
                  <a:gd name="T38" fmla="*/ 275 w 550"/>
                  <a:gd name="T39" fmla="*/ 330 h 437"/>
                  <a:gd name="T40" fmla="*/ 306 w 550"/>
                  <a:gd name="T41" fmla="*/ 341 h 437"/>
                  <a:gd name="T42" fmla="*/ 324 w 550"/>
                  <a:gd name="T43" fmla="*/ 353 h 437"/>
                  <a:gd name="T44" fmla="*/ 358 w 550"/>
                  <a:gd name="T45" fmla="*/ 393 h 437"/>
                  <a:gd name="T46" fmla="*/ 387 w 550"/>
                  <a:gd name="T47" fmla="*/ 430 h 437"/>
                  <a:gd name="T48" fmla="*/ 406 w 550"/>
                  <a:gd name="T49" fmla="*/ 436 h 437"/>
                  <a:gd name="T50" fmla="*/ 435 w 550"/>
                  <a:gd name="T51" fmla="*/ 437 h 437"/>
                  <a:gd name="T52" fmla="*/ 482 w 550"/>
                  <a:gd name="T53" fmla="*/ 406 h 437"/>
                  <a:gd name="T54" fmla="*/ 494 w 550"/>
                  <a:gd name="T55" fmla="*/ 390 h 437"/>
                  <a:gd name="T56" fmla="*/ 507 w 550"/>
                  <a:gd name="T57" fmla="*/ 371 h 437"/>
                  <a:gd name="T58" fmla="*/ 507 w 550"/>
                  <a:gd name="T59" fmla="*/ 333 h 437"/>
                  <a:gd name="T60" fmla="*/ 550 w 550"/>
                  <a:gd name="T61" fmla="*/ 219 h 437"/>
                  <a:gd name="T62" fmla="*/ 519 w 550"/>
                  <a:gd name="T63" fmla="*/ 166 h 437"/>
                  <a:gd name="T64" fmla="*/ 504 w 550"/>
                  <a:gd name="T65" fmla="*/ 146 h 437"/>
                  <a:gd name="T66" fmla="*/ 468 w 550"/>
                  <a:gd name="T67" fmla="*/ 118 h 437"/>
                  <a:gd name="T68" fmla="*/ 435 w 550"/>
                  <a:gd name="T69" fmla="*/ 54 h 437"/>
                  <a:gd name="T70" fmla="*/ 385 w 550"/>
                  <a:gd name="T71" fmla="*/ 82 h 43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50"/>
                  <a:gd name="T109" fmla="*/ 0 h 437"/>
                  <a:gd name="T110" fmla="*/ 550 w 550"/>
                  <a:gd name="T111" fmla="*/ 437 h 43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EED700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4" name="Freeform 146"/>
              <p:cNvSpPr>
                <a:spLocks/>
              </p:cNvSpPr>
              <p:nvPr/>
            </p:nvSpPr>
            <p:spPr bwMode="auto">
              <a:xfrm>
                <a:off x="385" y="618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65"/>
                  <a:gd name="T26" fmla="*/ 122 w 122"/>
                  <a:gd name="T27" fmla="*/ 65 h 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EED700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5" name="Freeform 147"/>
              <p:cNvSpPr>
                <a:spLocks/>
              </p:cNvSpPr>
              <p:nvPr/>
            </p:nvSpPr>
            <p:spPr bwMode="auto">
              <a:xfrm>
                <a:off x="746" y="618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4"/>
                  <a:gd name="T28" fmla="*/ 0 h 117"/>
                  <a:gd name="T29" fmla="*/ 114 w 114"/>
                  <a:gd name="T30" fmla="*/ 117 h 1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EED700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6" name="Freeform 148"/>
              <p:cNvSpPr>
                <a:spLocks/>
              </p:cNvSpPr>
              <p:nvPr/>
            </p:nvSpPr>
            <p:spPr bwMode="auto">
              <a:xfrm>
                <a:off x="830" y="514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30 w 107"/>
                  <a:gd name="T7" fmla="*/ 3 h 84"/>
                  <a:gd name="T8" fmla="*/ 42 w 107"/>
                  <a:gd name="T9" fmla="*/ 12 h 84"/>
                  <a:gd name="T10" fmla="*/ 57 w 107"/>
                  <a:gd name="T11" fmla="*/ 19 h 84"/>
                  <a:gd name="T12" fmla="*/ 65 w 107"/>
                  <a:gd name="T13" fmla="*/ 22 h 84"/>
                  <a:gd name="T14" fmla="*/ 72 w 107"/>
                  <a:gd name="T15" fmla="*/ 22 h 84"/>
                  <a:gd name="T16" fmla="*/ 86 w 107"/>
                  <a:gd name="T17" fmla="*/ 24 h 84"/>
                  <a:gd name="T18" fmla="*/ 92 w 107"/>
                  <a:gd name="T19" fmla="*/ 25 h 84"/>
                  <a:gd name="T20" fmla="*/ 98 w 107"/>
                  <a:gd name="T21" fmla="*/ 27 h 84"/>
                  <a:gd name="T22" fmla="*/ 102 w 107"/>
                  <a:gd name="T23" fmla="*/ 30 h 84"/>
                  <a:gd name="T24" fmla="*/ 105 w 107"/>
                  <a:gd name="T25" fmla="*/ 35 h 84"/>
                  <a:gd name="T26" fmla="*/ 107 w 107"/>
                  <a:gd name="T27" fmla="*/ 39 h 84"/>
                  <a:gd name="T28" fmla="*/ 107 w 107"/>
                  <a:gd name="T29" fmla="*/ 47 h 84"/>
                  <a:gd name="T30" fmla="*/ 104 w 107"/>
                  <a:gd name="T31" fmla="*/ 53 h 84"/>
                  <a:gd name="T32" fmla="*/ 99 w 107"/>
                  <a:gd name="T33" fmla="*/ 59 h 84"/>
                  <a:gd name="T34" fmla="*/ 95 w 107"/>
                  <a:gd name="T35" fmla="*/ 65 h 84"/>
                  <a:gd name="T36" fmla="*/ 89 w 107"/>
                  <a:gd name="T37" fmla="*/ 71 h 84"/>
                  <a:gd name="T38" fmla="*/ 80 w 107"/>
                  <a:gd name="T39" fmla="*/ 78 h 84"/>
                  <a:gd name="T40" fmla="*/ 75 w 107"/>
                  <a:gd name="T41" fmla="*/ 80 h 84"/>
                  <a:gd name="T42" fmla="*/ 50 w 107"/>
                  <a:gd name="T43" fmla="*/ 84 h 84"/>
                  <a:gd name="T44" fmla="*/ 26 w 107"/>
                  <a:gd name="T45" fmla="*/ 77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07"/>
                  <a:gd name="T70" fmla="*/ 0 h 84"/>
                  <a:gd name="T71" fmla="*/ 107 w 107"/>
                  <a:gd name="T72" fmla="*/ 84 h 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EED700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86" name="Group 56"/>
            <p:cNvGrpSpPr>
              <a:grpSpLocks/>
            </p:cNvGrpSpPr>
            <p:nvPr/>
          </p:nvGrpSpPr>
          <p:grpSpPr bwMode="auto">
            <a:xfrm>
              <a:off x="0" y="0"/>
              <a:ext cx="937" cy="735"/>
              <a:chOff x="0" y="0"/>
              <a:chExt cx="937" cy="735"/>
            </a:xfrm>
          </p:grpSpPr>
          <p:sp>
            <p:nvSpPr>
              <p:cNvPr id="187" name="Freeform 150"/>
              <p:cNvSpPr>
                <a:spLocks/>
              </p:cNvSpPr>
              <p:nvPr/>
            </p:nvSpPr>
            <p:spPr bwMode="auto">
              <a:xfrm>
                <a:off x="242" y="0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68 w 273"/>
                  <a:gd name="T5" fmla="*/ 41 h 139"/>
                  <a:gd name="T6" fmla="*/ 38 w 273"/>
                  <a:gd name="T7" fmla="*/ 35 h 139"/>
                  <a:gd name="T8" fmla="*/ 23 w 273"/>
                  <a:gd name="T9" fmla="*/ 30 h 139"/>
                  <a:gd name="T10" fmla="*/ 9 w 273"/>
                  <a:gd name="T11" fmla="*/ 24 h 139"/>
                  <a:gd name="T12" fmla="*/ 5 w 273"/>
                  <a:gd name="T13" fmla="*/ 21 h 139"/>
                  <a:gd name="T14" fmla="*/ 2 w 273"/>
                  <a:gd name="T15" fmla="*/ 17 h 139"/>
                  <a:gd name="T16" fmla="*/ 0 w 273"/>
                  <a:gd name="T17" fmla="*/ 14 h 139"/>
                  <a:gd name="T18" fmla="*/ 2 w 273"/>
                  <a:gd name="T19" fmla="*/ 9 h 139"/>
                  <a:gd name="T20" fmla="*/ 5 w 273"/>
                  <a:gd name="T21" fmla="*/ 5 h 139"/>
                  <a:gd name="T22" fmla="*/ 9 w 273"/>
                  <a:gd name="T23" fmla="*/ 3 h 139"/>
                  <a:gd name="T24" fmla="*/ 14 w 273"/>
                  <a:gd name="T25" fmla="*/ 2 h 139"/>
                  <a:gd name="T26" fmla="*/ 18 w 273"/>
                  <a:gd name="T27" fmla="*/ 0 h 139"/>
                  <a:gd name="T28" fmla="*/ 32 w 273"/>
                  <a:gd name="T29" fmla="*/ 0 h 139"/>
                  <a:gd name="T30" fmla="*/ 44 w 273"/>
                  <a:gd name="T31" fmla="*/ 3 h 139"/>
                  <a:gd name="T32" fmla="*/ 68 w 273"/>
                  <a:gd name="T33" fmla="*/ 9 h 139"/>
                  <a:gd name="T34" fmla="*/ 79 w 273"/>
                  <a:gd name="T35" fmla="*/ 14 h 139"/>
                  <a:gd name="T36" fmla="*/ 140 w 273"/>
                  <a:gd name="T37" fmla="*/ 9 h 139"/>
                  <a:gd name="T38" fmla="*/ 163 w 273"/>
                  <a:gd name="T39" fmla="*/ 44 h 139"/>
                  <a:gd name="T40" fmla="*/ 208 w 273"/>
                  <a:gd name="T41" fmla="*/ 44 h 139"/>
                  <a:gd name="T42" fmla="*/ 223 w 273"/>
                  <a:gd name="T43" fmla="*/ 89 h 139"/>
                  <a:gd name="T44" fmla="*/ 273 w 273"/>
                  <a:gd name="T45" fmla="*/ 116 h 139"/>
                  <a:gd name="T46" fmla="*/ 268 w 273"/>
                  <a:gd name="T47" fmla="*/ 122 h 139"/>
                  <a:gd name="T48" fmla="*/ 261 w 273"/>
                  <a:gd name="T49" fmla="*/ 128 h 139"/>
                  <a:gd name="T50" fmla="*/ 252 w 273"/>
                  <a:gd name="T51" fmla="*/ 134 h 139"/>
                  <a:gd name="T52" fmla="*/ 240 w 273"/>
                  <a:gd name="T53" fmla="*/ 139 h 139"/>
                  <a:gd name="T54" fmla="*/ 232 w 273"/>
                  <a:gd name="T55" fmla="*/ 139 h 139"/>
                  <a:gd name="T56" fmla="*/ 225 w 273"/>
                  <a:gd name="T57" fmla="*/ 139 h 139"/>
                  <a:gd name="T58" fmla="*/ 217 w 273"/>
                  <a:gd name="T59" fmla="*/ 137 h 139"/>
                  <a:gd name="T60" fmla="*/ 208 w 273"/>
                  <a:gd name="T61" fmla="*/ 134 h 139"/>
                  <a:gd name="T62" fmla="*/ 199 w 273"/>
                  <a:gd name="T63" fmla="*/ 130 h 139"/>
                  <a:gd name="T64" fmla="*/ 190 w 273"/>
                  <a:gd name="T65" fmla="*/ 124 h 139"/>
                  <a:gd name="T66" fmla="*/ 174 w 273"/>
                  <a:gd name="T67" fmla="*/ 112 h 139"/>
                  <a:gd name="T68" fmla="*/ 166 w 273"/>
                  <a:gd name="T69" fmla="*/ 106 h 139"/>
                  <a:gd name="T70" fmla="*/ 164 w 273"/>
                  <a:gd name="T71" fmla="*/ 103 h 139"/>
                  <a:gd name="T72" fmla="*/ 166 w 273"/>
                  <a:gd name="T73" fmla="*/ 101 h 139"/>
                  <a:gd name="T74" fmla="*/ 172 w 273"/>
                  <a:gd name="T75" fmla="*/ 103 h 139"/>
                  <a:gd name="T76" fmla="*/ 186 w 273"/>
                  <a:gd name="T77" fmla="*/ 109 h 139"/>
                  <a:gd name="T78" fmla="*/ 158 w 273"/>
                  <a:gd name="T79" fmla="*/ 136 h 139"/>
                  <a:gd name="T80" fmla="*/ 128 w 273"/>
                  <a:gd name="T81" fmla="*/ 113 h 139"/>
                  <a:gd name="T82" fmla="*/ 94 w 273"/>
                  <a:gd name="T83" fmla="*/ 96 h 139"/>
                  <a:gd name="T84" fmla="*/ 74 w 273"/>
                  <a:gd name="T85" fmla="*/ 109 h 139"/>
                  <a:gd name="T86" fmla="*/ 64 w 273"/>
                  <a:gd name="T87" fmla="*/ 78 h 139"/>
                  <a:gd name="T88" fmla="*/ 86 w 273"/>
                  <a:gd name="T89" fmla="*/ 66 h 13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3"/>
                  <a:gd name="T136" fmla="*/ 0 h 139"/>
                  <a:gd name="T137" fmla="*/ 273 w 273"/>
                  <a:gd name="T138" fmla="*/ 139 h 13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EED7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8" name="Freeform 151"/>
              <p:cNvSpPr>
                <a:spLocks/>
              </p:cNvSpPr>
              <p:nvPr/>
            </p:nvSpPr>
            <p:spPr bwMode="auto">
              <a:xfrm>
                <a:off x="0" y="146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271 w 550"/>
                  <a:gd name="T5" fmla="*/ 0 h 437"/>
                  <a:gd name="T6" fmla="*/ 253 w 550"/>
                  <a:gd name="T7" fmla="*/ 8 h 437"/>
                  <a:gd name="T8" fmla="*/ 194 w 550"/>
                  <a:gd name="T9" fmla="*/ 42 h 437"/>
                  <a:gd name="T10" fmla="*/ 129 w 550"/>
                  <a:gd name="T11" fmla="*/ 50 h 437"/>
                  <a:gd name="T12" fmla="*/ 96 w 550"/>
                  <a:gd name="T13" fmla="*/ 94 h 437"/>
                  <a:gd name="T14" fmla="*/ 89 w 550"/>
                  <a:gd name="T15" fmla="*/ 110 h 437"/>
                  <a:gd name="T16" fmla="*/ 86 w 550"/>
                  <a:gd name="T17" fmla="*/ 121 h 437"/>
                  <a:gd name="T18" fmla="*/ 73 w 550"/>
                  <a:gd name="T19" fmla="*/ 137 h 437"/>
                  <a:gd name="T20" fmla="*/ 10 w 550"/>
                  <a:gd name="T21" fmla="*/ 149 h 437"/>
                  <a:gd name="T22" fmla="*/ 10 w 550"/>
                  <a:gd name="T23" fmla="*/ 238 h 437"/>
                  <a:gd name="T24" fmla="*/ 13 w 550"/>
                  <a:gd name="T25" fmla="*/ 315 h 437"/>
                  <a:gd name="T26" fmla="*/ 22 w 550"/>
                  <a:gd name="T27" fmla="*/ 362 h 437"/>
                  <a:gd name="T28" fmla="*/ 27 w 550"/>
                  <a:gd name="T29" fmla="*/ 377 h 437"/>
                  <a:gd name="T30" fmla="*/ 39 w 550"/>
                  <a:gd name="T31" fmla="*/ 380 h 437"/>
                  <a:gd name="T32" fmla="*/ 61 w 550"/>
                  <a:gd name="T33" fmla="*/ 378 h 437"/>
                  <a:gd name="T34" fmla="*/ 95 w 550"/>
                  <a:gd name="T35" fmla="*/ 372 h 437"/>
                  <a:gd name="T36" fmla="*/ 236 w 550"/>
                  <a:gd name="T37" fmla="*/ 323 h 437"/>
                  <a:gd name="T38" fmla="*/ 275 w 550"/>
                  <a:gd name="T39" fmla="*/ 330 h 437"/>
                  <a:gd name="T40" fmla="*/ 306 w 550"/>
                  <a:gd name="T41" fmla="*/ 341 h 437"/>
                  <a:gd name="T42" fmla="*/ 324 w 550"/>
                  <a:gd name="T43" fmla="*/ 353 h 437"/>
                  <a:gd name="T44" fmla="*/ 358 w 550"/>
                  <a:gd name="T45" fmla="*/ 393 h 437"/>
                  <a:gd name="T46" fmla="*/ 387 w 550"/>
                  <a:gd name="T47" fmla="*/ 430 h 437"/>
                  <a:gd name="T48" fmla="*/ 406 w 550"/>
                  <a:gd name="T49" fmla="*/ 436 h 437"/>
                  <a:gd name="T50" fmla="*/ 435 w 550"/>
                  <a:gd name="T51" fmla="*/ 437 h 437"/>
                  <a:gd name="T52" fmla="*/ 482 w 550"/>
                  <a:gd name="T53" fmla="*/ 406 h 437"/>
                  <a:gd name="T54" fmla="*/ 494 w 550"/>
                  <a:gd name="T55" fmla="*/ 390 h 437"/>
                  <a:gd name="T56" fmla="*/ 507 w 550"/>
                  <a:gd name="T57" fmla="*/ 371 h 437"/>
                  <a:gd name="T58" fmla="*/ 507 w 550"/>
                  <a:gd name="T59" fmla="*/ 333 h 437"/>
                  <a:gd name="T60" fmla="*/ 550 w 550"/>
                  <a:gd name="T61" fmla="*/ 219 h 437"/>
                  <a:gd name="T62" fmla="*/ 519 w 550"/>
                  <a:gd name="T63" fmla="*/ 166 h 437"/>
                  <a:gd name="T64" fmla="*/ 504 w 550"/>
                  <a:gd name="T65" fmla="*/ 146 h 437"/>
                  <a:gd name="T66" fmla="*/ 468 w 550"/>
                  <a:gd name="T67" fmla="*/ 118 h 437"/>
                  <a:gd name="T68" fmla="*/ 435 w 550"/>
                  <a:gd name="T69" fmla="*/ 54 h 437"/>
                  <a:gd name="T70" fmla="*/ 385 w 550"/>
                  <a:gd name="T71" fmla="*/ 82 h 43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50"/>
                  <a:gd name="T109" fmla="*/ 0 h 437"/>
                  <a:gd name="T110" fmla="*/ 550 w 550"/>
                  <a:gd name="T111" fmla="*/ 437 h 43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EED7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9" name="Freeform 152"/>
              <p:cNvSpPr>
                <a:spLocks/>
              </p:cNvSpPr>
              <p:nvPr/>
            </p:nvSpPr>
            <p:spPr bwMode="auto">
              <a:xfrm>
                <a:off x="385" y="618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65"/>
                  <a:gd name="T26" fmla="*/ 122 w 122"/>
                  <a:gd name="T27" fmla="*/ 65 h 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EED7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0" name="Freeform 153"/>
              <p:cNvSpPr>
                <a:spLocks/>
              </p:cNvSpPr>
              <p:nvPr/>
            </p:nvSpPr>
            <p:spPr bwMode="auto">
              <a:xfrm>
                <a:off x="746" y="618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4"/>
                  <a:gd name="T28" fmla="*/ 0 h 117"/>
                  <a:gd name="T29" fmla="*/ 114 w 114"/>
                  <a:gd name="T30" fmla="*/ 117 h 1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EED7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1" name="Freeform 154"/>
              <p:cNvSpPr>
                <a:spLocks/>
              </p:cNvSpPr>
              <p:nvPr/>
            </p:nvSpPr>
            <p:spPr bwMode="auto">
              <a:xfrm>
                <a:off x="830" y="514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30 w 107"/>
                  <a:gd name="T7" fmla="*/ 3 h 84"/>
                  <a:gd name="T8" fmla="*/ 42 w 107"/>
                  <a:gd name="T9" fmla="*/ 12 h 84"/>
                  <a:gd name="T10" fmla="*/ 57 w 107"/>
                  <a:gd name="T11" fmla="*/ 19 h 84"/>
                  <a:gd name="T12" fmla="*/ 65 w 107"/>
                  <a:gd name="T13" fmla="*/ 22 h 84"/>
                  <a:gd name="T14" fmla="*/ 72 w 107"/>
                  <a:gd name="T15" fmla="*/ 22 h 84"/>
                  <a:gd name="T16" fmla="*/ 86 w 107"/>
                  <a:gd name="T17" fmla="*/ 24 h 84"/>
                  <a:gd name="T18" fmla="*/ 92 w 107"/>
                  <a:gd name="T19" fmla="*/ 25 h 84"/>
                  <a:gd name="T20" fmla="*/ 98 w 107"/>
                  <a:gd name="T21" fmla="*/ 27 h 84"/>
                  <a:gd name="T22" fmla="*/ 102 w 107"/>
                  <a:gd name="T23" fmla="*/ 30 h 84"/>
                  <a:gd name="T24" fmla="*/ 105 w 107"/>
                  <a:gd name="T25" fmla="*/ 35 h 84"/>
                  <a:gd name="T26" fmla="*/ 107 w 107"/>
                  <a:gd name="T27" fmla="*/ 39 h 84"/>
                  <a:gd name="T28" fmla="*/ 107 w 107"/>
                  <a:gd name="T29" fmla="*/ 47 h 84"/>
                  <a:gd name="T30" fmla="*/ 104 w 107"/>
                  <a:gd name="T31" fmla="*/ 53 h 84"/>
                  <a:gd name="T32" fmla="*/ 99 w 107"/>
                  <a:gd name="T33" fmla="*/ 59 h 84"/>
                  <a:gd name="T34" fmla="*/ 95 w 107"/>
                  <a:gd name="T35" fmla="*/ 65 h 84"/>
                  <a:gd name="T36" fmla="*/ 89 w 107"/>
                  <a:gd name="T37" fmla="*/ 71 h 84"/>
                  <a:gd name="T38" fmla="*/ 80 w 107"/>
                  <a:gd name="T39" fmla="*/ 78 h 84"/>
                  <a:gd name="T40" fmla="*/ 75 w 107"/>
                  <a:gd name="T41" fmla="*/ 80 h 84"/>
                  <a:gd name="T42" fmla="*/ 50 w 107"/>
                  <a:gd name="T43" fmla="*/ 84 h 84"/>
                  <a:gd name="T44" fmla="*/ 26 w 107"/>
                  <a:gd name="T45" fmla="*/ 77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07"/>
                  <a:gd name="T70" fmla="*/ 0 h 84"/>
                  <a:gd name="T71" fmla="*/ 107 w 107"/>
                  <a:gd name="T72" fmla="*/ 84 h 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EED7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97" name="AutoShape 155"/>
          <p:cNvSpPr>
            <a:spLocks noChangeArrowheads="1"/>
          </p:cNvSpPr>
          <p:nvPr/>
        </p:nvSpPr>
        <p:spPr bwMode="auto">
          <a:xfrm>
            <a:off x="4337050" y="141334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Europe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8" name="AutoShape 156"/>
          <p:cNvSpPr>
            <a:spLocks noChangeArrowheads="1"/>
          </p:cNvSpPr>
          <p:nvPr/>
        </p:nvSpPr>
        <p:spPr bwMode="auto">
          <a:xfrm>
            <a:off x="7270750" y="393429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Asia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9" name="AutoShape 157"/>
          <p:cNvSpPr>
            <a:spLocks noChangeArrowheads="1"/>
          </p:cNvSpPr>
          <p:nvPr/>
        </p:nvSpPr>
        <p:spPr bwMode="auto">
          <a:xfrm>
            <a:off x="3454400" y="566149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Africa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0" name="AutoShape 158"/>
          <p:cNvSpPr>
            <a:spLocks noChangeArrowheads="1"/>
          </p:cNvSpPr>
          <p:nvPr/>
        </p:nvSpPr>
        <p:spPr bwMode="auto">
          <a:xfrm>
            <a:off x="6424613" y="5805959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Australia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1" name="Oval 159"/>
          <p:cNvSpPr>
            <a:spLocks noChangeArrowheads="1"/>
          </p:cNvSpPr>
          <p:nvPr/>
        </p:nvSpPr>
        <p:spPr bwMode="auto">
          <a:xfrm>
            <a:off x="6497638" y="3213571"/>
            <a:ext cx="144462" cy="14446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2" name="Oval 160"/>
          <p:cNvSpPr>
            <a:spLocks noChangeArrowheads="1"/>
          </p:cNvSpPr>
          <p:nvPr/>
        </p:nvSpPr>
        <p:spPr bwMode="auto">
          <a:xfrm>
            <a:off x="5056188" y="2637309"/>
            <a:ext cx="144462" cy="14446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3" name="Oval 161"/>
          <p:cNvSpPr>
            <a:spLocks noChangeArrowheads="1"/>
          </p:cNvSpPr>
          <p:nvPr/>
        </p:nvSpPr>
        <p:spPr bwMode="auto">
          <a:xfrm>
            <a:off x="4840288" y="4150196"/>
            <a:ext cx="144462" cy="14446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04" name="Oval 162"/>
          <p:cNvSpPr>
            <a:spLocks noChangeArrowheads="1"/>
          </p:cNvSpPr>
          <p:nvPr/>
        </p:nvSpPr>
        <p:spPr bwMode="auto">
          <a:xfrm>
            <a:off x="7145338" y="4724871"/>
            <a:ext cx="144462" cy="14446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205" name="AutoShape 163"/>
          <p:cNvCxnSpPr>
            <a:cxnSpLocks noChangeShapeType="1"/>
          </p:cNvCxnSpPr>
          <p:nvPr/>
        </p:nvCxnSpPr>
        <p:spPr bwMode="auto">
          <a:xfrm>
            <a:off x="5129213" y="1700684"/>
            <a:ext cx="0" cy="927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" name="AutoShape 164"/>
          <p:cNvCxnSpPr>
            <a:cxnSpLocks noChangeShapeType="1"/>
          </p:cNvCxnSpPr>
          <p:nvPr/>
        </p:nvCxnSpPr>
        <p:spPr bwMode="auto">
          <a:xfrm>
            <a:off x="6621463" y="3346921"/>
            <a:ext cx="649287" cy="7318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7" name="AutoShape 165"/>
          <p:cNvCxnSpPr>
            <a:cxnSpLocks noChangeShapeType="1"/>
          </p:cNvCxnSpPr>
          <p:nvPr/>
        </p:nvCxnSpPr>
        <p:spPr bwMode="auto">
          <a:xfrm flipH="1">
            <a:off x="7216775" y="4878859"/>
            <a:ext cx="1588" cy="927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8" name="AutoShape 166"/>
          <p:cNvCxnSpPr>
            <a:cxnSpLocks noChangeShapeType="1"/>
          </p:cNvCxnSpPr>
          <p:nvPr/>
        </p:nvCxnSpPr>
        <p:spPr bwMode="auto">
          <a:xfrm flipH="1">
            <a:off x="4246563" y="4283546"/>
            <a:ext cx="614362" cy="1377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59614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Oval 504"/>
          <p:cNvSpPr>
            <a:spLocks noChangeArrowheads="1"/>
          </p:cNvSpPr>
          <p:nvPr/>
        </p:nvSpPr>
        <p:spPr bwMode="auto">
          <a:xfrm>
            <a:off x="6227763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24" name="Oval 505"/>
          <p:cNvSpPr>
            <a:spLocks noChangeArrowheads="1"/>
          </p:cNvSpPr>
          <p:nvPr/>
        </p:nvSpPr>
        <p:spPr bwMode="auto">
          <a:xfrm>
            <a:off x="7045325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Oval 506"/>
          <p:cNvSpPr>
            <a:spLocks noChangeArrowheads="1"/>
          </p:cNvSpPr>
          <p:nvPr/>
        </p:nvSpPr>
        <p:spPr bwMode="auto">
          <a:xfrm>
            <a:off x="3419475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26" name="Oval 507"/>
          <p:cNvSpPr>
            <a:spLocks noChangeArrowheads="1"/>
          </p:cNvSpPr>
          <p:nvPr/>
        </p:nvSpPr>
        <p:spPr bwMode="auto">
          <a:xfrm>
            <a:off x="4237038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AutoShape 508"/>
          <p:cNvSpPr>
            <a:spLocks noChangeArrowheads="1"/>
          </p:cNvSpPr>
          <p:nvPr/>
        </p:nvSpPr>
        <p:spPr bwMode="auto">
          <a:xfrm>
            <a:off x="3276600" y="3389313"/>
            <a:ext cx="2627313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>
            <a:solidFill>
              <a:srgbClr val="85B93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8" name="AutoShape 509"/>
          <p:cNvSpPr>
            <a:spLocks noChangeArrowheads="1"/>
          </p:cNvSpPr>
          <p:nvPr/>
        </p:nvSpPr>
        <p:spPr bwMode="auto">
          <a:xfrm>
            <a:off x="6084888" y="3389313"/>
            <a:ext cx="2627312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>
            <a:solidFill>
              <a:srgbClr val="3399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9" name="Oval 510"/>
          <p:cNvSpPr>
            <a:spLocks noChangeArrowheads="1"/>
          </p:cNvSpPr>
          <p:nvPr/>
        </p:nvSpPr>
        <p:spPr bwMode="auto">
          <a:xfrm>
            <a:off x="719138" y="3330575"/>
            <a:ext cx="2087562" cy="7445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0" name="Oval 511"/>
          <p:cNvSpPr>
            <a:spLocks noChangeArrowheads="1"/>
          </p:cNvSpPr>
          <p:nvPr/>
        </p:nvSpPr>
        <p:spPr bwMode="auto">
          <a:xfrm>
            <a:off x="611188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31" name="Oval 512"/>
          <p:cNvSpPr>
            <a:spLocks noChangeArrowheads="1"/>
          </p:cNvSpPr>
          <p:nvPr/>
        </p:nvSpPr>
        <p:spPr bwMode="auto">
          <a:xfrm>
            <a:off x="1428750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2" name="AutoShape 513"/>
          <p:cNvSpPr>
            <a:spLocks noChangeArrowheads="1"/>
          </p:cNvSpPr>
          <p:nvPr/>
        </p:nvSpPr>
        <p:spPr bwMode="auto">
          <a:xfrm>
            <a:off x="468313" y="3390900"/>
            <a:ext cx="2627312" cy="2125663"/>
          </a:xfrm>
          <a:prstGeom prst="roundRect">
            <a:avLst>
              <a:gd name="adj" fmla="val 5801"/>
            </a:avLst>
          </a:prstGeom>
          <a:solidFill>
            <a:srgbClr val="FFFFFF"/>
          </a:solidFill>
          <a:ln w="57150">
            <a:solidFill>
              <a:srgbClr val="DCC53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3" name="AutoShape 515"/>
          <p:cNvSpPr>
            <a:spLocks noChangeArrowheads="1"/>
          </p:cNvSpPr>
          <p:nvPr/>
        </p:nvSpPr>
        <p:spPr bwMode="auto">
          <a:xfrm>
            <a:off x="3203575" y="3952875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4" name="AutoShape 517"/>
          <p:cNvSpPr>
            <a:spLocks noChangeArrowheads="1"/>
          </p:cNvSpPr>
          <p:nvPr/>
        </p:nvSpPr>
        <p:spPr bwMode="auto">
          <a:xfrm>
            <a:off x="3444875" y="3644900"/>
            <a:ext cx="2301875" cy="444500"/>
          </a:xfrm>
          <a:prstGeom prst="roundRect">
            <a:avLst>
              <a:gd name="adj" fmla="val 50000"/>
            </a:avLst>
          </a:prstGeom>
          <a:solidFill>
            <a:srgbClr val="85B93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35" name="Oval 518"/>
          <p:cNvSpPr>
            <a:spLocks noChangeArrowheads="1"/>
          </p:cNvSpPr>
          <p:nvPr/>
        </p:nvSpPr>
        <p:spPr bwMode="auto">
          <a:xfrm flipV="1">
            <a:off x="3557588" y="3679825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6" name="AutoShape 520"/>
          <p:cNvSpPr>
            <a:spLocks noChangeArrowheads="1"/>
          </p:cNvSpPr>
          <p:nvPr/>
        </p:nvSpPr>
        <p:spPr bwMode="auto">
          <a:xfrm>
            <a:off x="3203575" y="4510088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522"/>
          <p:cNvSpPr>
            <a:spLocks noChangeArrowheads="1"/>
          </p:cNvSpPr>
          <p:nvPr/>
        </p:nvSpPr>
        <p:spPr bwMode="auto">
          <a:xfrm>
            <a:off x="3444875" y="4184650"/>
            <a:ext cx="2301875" cy="469900"/>
          </a:xfrm>
          <a:prstGeom prst="roundRect">
            <a:avLst>
              <a:gd name="adj" fmla="val 50000"/>
            </a:avLst>
          </a:prstGeom>
          <a:solidFill>
            <a:srgbClr val="85B93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38" name="Oval 523"/>
          <p:cNvSpPr>
            <a:spLocks noChangeArrowheads="1"/>
          </p:cNvSpPr>
          <p:nvPr/>
        </p:nvSpPr>
        <p:spPr bwMode="auto">
          <a:xfrm flipV="1">
            <a:off x="3557588" y="4221163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AutoShape 525"/>
          <p:cNvSpPr>
            <a:spLocks noChangeArrowheads="1"/>
          </p:cNvSpPr>
          <p:nvPr/>
        </p:nvSpPr>
        <p:spPr bwMode="auto">
          <a:xfrm>
            <a:off x="3203575" y="5068888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AutoShape 527"/>
          <p:cNvSpPr>
            <a:spLocks noChangeArrowheads="1"/>
          </p:cNvSpPr>
          <p:nvPr/>
        </p:nvSpPr>
        <p:spPr bwMode="auto">
          <a:xfrm>
            <a:off x="3444875" y="4759325"/>
            <a:ext cx="2301875" cy="446088"/>
          </a:xfrm>
          <a:prstGeom prst="roundRect">
            <a:avLst>
              <a:gd name="adj" fmla="val 50000"/>
            </a:avLst>
          </a:prstGeom>
          <a:solidFill>
            <a:srgbClr val="85B938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41" name="Oval 528"/>
          <p:cNvSpPr>
            <a:spLocks noChangeArrowheads="1"/>
          </p:cNvSpPr>
          <p:nvPr/>
        </p:nvSpPr>
        <p:spPr bwMode="auto">
          <a:xfrm flipV="1">
            <a:off x="3557588" y="4794250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2" name="AutoShape 530"/>
          <p:cNvSpPr>
            <a:spLocks noChangeArrowheads="1"/>
          </p:cNvSpPr>
          <p:nvPr/>
        </p:nvSpPr>
        <p:spPr bwMode="auto">
          <a:xfrm>
            <a:off x="6011863" y="3952875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AutoShape 532"/>
          <p:cNvSpPr>
            <a:spLocks noChangeArrowheads="1"/>
          </p:cNvSpPr>
          <p:nvPr/>
        </p:nvSpPr>
        <p:spPr bwMode="auto">
          <a:xfrm>
            <a:off x="6253163" y="3644900"/>
            <a:ext cx="2301875" cy="444500"/>
          </a:xfrm>
          <a:prstGeom prst="roundRect">
            <a:avLst>
              <a:gd name="adj" fmla="val 50000"/>
            </a:avLst>
          </a:prstGeom>
          <a:solidFill>
            <a:srgbClr val="33996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44" name="Oval 533"/>
          <p:cNvSpPr>
            <a:spLocks noChangeArrowheads="1"/>
          </p:cNvSpPr>
          <p:nvPr/>
        </p:nvSpPr>
        <p:spPr bwMode="auto">
          <a:xfrm flipV="1">
            <a:off x="6365875" y="3679825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5" name="AutoShape 535"/>
          <p:cNvSpPr>
            <a:spLocks noChangeArrowheads="1"/>
          </p:cNvSpPr>
          <p:nvPr/>
        </p:nvSpPr>
        <p:spPr bwMode="auto">
          <a:xfrm>
            <a:off x="6011863" y="4510088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AutoShape 537"/>
          <p:cNvSpPr>
            <a:spLocks noChangeArrowheads="1"/>
          </p:cNvSpPr>
          <p:nvPr/>
        </p:nvSpPr>
        <p:spPr bwMode="auto">
          <a:xfrm>
            <a:off x="6253163" y="4184650"/>
            <a:ext cx="2301875" cy="469900"/>
          </a:xfrm>
          <a:prstGeom prst="roundRect">
            <a:avLst>
              <a:gd name="adj" fmla="val 50000"/>
            </a:avLst>
          </a:prstGeom>
          <a:solidFill>
            <a:srgbClr val="33996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47" name="Oval 538"/>
          <p:cNvSpPr>
            <a:spLocks noChangeArrowheads="1"/>
          </p:cNvSpPr>
          <p:nvPr/>
        </p:nvSpPr>
        <p:spPr bwMode="auto">
          <a:xfrm flipV="1">
            <a:off x="6365875" y="4221163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8" name="AutoShape 540"/>
          <p:cNvSpPr>
            <a:spLocks noChangeArrowheads="1"/>
          </p:cNvSpPr>
          <p:nvPr/>
        </p:nvSpPr>
        <p:spPr bwMode="auto">
          <a:xfrm>
            <a:off x="6011863" y="5068888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AutoShape 542"/>
          <p:cNvSpPr>
            <a:spLocks noChangeArrowheads="1"/>
          </p:cNvSpPr>
          <p:nvPr/>
        </p:nvSpPr>
        <p:spPr bwMode="auto">
          <a:xfrm>
            <a:off x="6253163" y="4759325"/>
            <a:ext cx="2301875" cy="446088"/>
          </a:xfrm>
          <a:prstGeom prst="roundRect">
            <a:avLst>
              <a:gd name="adj" fmla="val 50000"/>
            </a:avLst>
          </a:prstGeom>
          <a:solidFill>
            <a:srgbClr val="33996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50" name="Oval 543"/>
          <p:cNvSpPr>
            <a:spLocks noChangeArrowheads="1"/>
          </p:cNvSpPr>
          <p:nvPr/>
        </p:nvSpPr>
        <p:spPr bwMode="auto">
          <a:xfrm flipV="1">
            <a:off x="6365875" y="4794250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1" name="WordArt 544"/>
          <p:cNvSpPr>
            <a:spLocks noChangeArrowheads="1" noChangeShapeType="1" noTextEdit="1"/>
          </p:cNvSpPr>
          <p:nvPr/>
        </p:nvSpPr>
        <p:spPr bwMode="auto">
          <a:xfrm>
            <a:off x="3779838" y="4362450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2" name="WordArt 545"/>
          <p:cNvSpPr>
            <a:spLocks noChangeArrowheads="1" noChangeShapeType="1" noTextEdit="1"/>
          </p:cNvSpPr>
          <p:nvPr/>
        </p:nvSpPr>
        <p:spPr bwMode="auto">
          <a:xfrm>
            <a:off x="3779838" y="3824288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3" name="WordArt 546"/>
          <p:cNvSpPr>
            <a:spLocks noChangeArrowheads="1" noChangeShapeType="1" noTextEdit="1"/>
          </p:cNvSpPr>
          <p:nvPr/>
        </p:nvSpPr>
        <p:spPr bwMode="auto">
          <a:xfrm>
            <a:off x="3779838" y="4905375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4" name="WordArt 547"/>
          <p:cNvSpPr>
            <a:spLocks noChangeArrowheads="1" noChangeShapeType="1" noTextEdit="1"/>
          </p:cNvSpPr>
          <p:nvPr/>
        </p:nvSpPr>
        <p:spPr bwMode="auto">
          <a:xfrm>
            <a:off x="6588125" y="4362450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5" name="WordArt 548"/>
          <p:cNvSpPr>
            <a:spLocks noChangeArrowheads="1" noChangeShapeType="1" noTextEdit="1"/>
          </p:cNvSpPr>
          <p:nvPr/>
        </p:nvSpPr>
        <p:spPr bwMode="auto">
          <a:xfrm>
            <a:off x="6588125" y="382428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6" name="WordArt 549"/>
          <p:cNvSpPr>
            <a:spLocks noChangeArrowheads="1" noChangeShapeType="1" noTextEdit="1"/>
          </p:cNvSpPr>
          <p:nvPr/>
        </p:nvSpPr>
        <p:spPr bwMode="auto">
          <a:xfrm>
            <a:off x="6588125" y="4905375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157" name="Group 36"/>
          <p:cNvGrpSpPr>
            <a:grpSpLocks/>
          </p:cNvGrpSpPr>
          <p:nvPr/>
        </p:nvGrpSpPr>
        <p:grpSpPr bwMode="auto">
          <a:xfrm>
            <a:off x="1187450" y="2563813"/>
            <a:ext cx="1155700" cy="420687"/>
            <a:chOff x="0" y="0"/>
            <a:chExt cx="728" cy="265"/>
          </a:xfrm>
        </p:grpSpPr>
        <p:sp>
          <p:nvSpPr>
            <p:cNvPr id="158" name="WordArt 55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55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60" name="Group 39"/>
          <p:cNvGrpSpPr>
            <a:grpSpLocks/>
          </p:cNvGrpSpPr>
          <p:nvPr/>
        </p:nvGrpSpPr>
        <p:grpSpPr bwMode="auto">
          <a:xfrm>
            <a:off x="3995738" y="2563813"/>
            <a:ext cx="1155700" cy="420687"/>
            <a:chOff x="0" y="0"/>
            <a:chExt cx="728" cy="265"/>
          </a:xfrm>
        </p:grpSpPr>
        <p:sp>
          <p:nvSpPr>
            <p:cNvPr id="161" name="WordArt 55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2" name="WordArt 55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63" name="Group 42"/>
          <p:cNvGrpSpPr>
            <a:grpSpLocks/>
          </p:cNvGrpSpPr>
          <p:nvPr/>
        </p:nvGrpSpPr>
        <p:grpSpPr bwMode="auto">
          <a:xfrm>
            <a:off x="6877050" y="2563813"/>
            <a:ext cx="1155700" cy="420687"/>
            <a:chOff x="0" y="0"/>
            <a:chExt cx="728" cy="265"/>
          </a:xfrm>
        </p:grpSpPr>
        <p:sp>
          <p:nvSpPr>
            <p:cNvPr id="164" name="WordArt 55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5" name="WordArt 55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66" name="AutoShape 560"/>
          <p:cNvSpPr>
            <a:spLocks noChangeArrowheads="1"/>
          </p:cNvSpPr>
          <p:nvPr/>
        </p:nvSpPr>
        <p:spPr bwMode="auto">
          <a:xfrm>
            <a:off x="395288" y="3952875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7" name="AutoShape 562"/>
          <p:cNvSpPr>
            <a:spLocks noChangeArrowheads="1"/>
          </p:cNvSpPr>
          <p:nvPr/>
        </p:nvSpPr>
        <p:spPr bwMode="auto">
          <a:xfrm>
            <a:off x="636588" y="3644900"/>
            <a:ext cx="2301875" cy="444500"/>
          </a:xfrm>
          <a:prstGeom prst="roundRect">
            <a:avLst>
              <a:gd name="adj" fmla="val 50000"/>
            </a:avLst>
          </a:prstGeom>
          <a:solidFill>
            <a:srgbClr val="DCC5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68" name="Oval 563"/>
          <p:cNvSpPr>
            <a:spLocks noChangeArrowheads="1"/>
          </p:cNvSpPr>
          <p:nvPr/>
        </p:nvSpPr>
        <p:spPr bwMode="auto">
          <a:xfrm flipV="1">
            <a:off x="749300" y="3679825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9" name="AutoShape 565"/>
          <p:cNvSpPr>
            <a:spLocks noChangeArrowheads="1"/>
          </p:cNvSpPr>
          <p:nvPr/>
        </p:nvSpPr>
        <p:spPr bwMode="auto">
          <a:xfrm>
            <a:off x="395288" y="4510088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0" name="AutoShape 567"/>
          <p:cNvSpPr>
            <a:spLocks noChangeArrowheads="1"/>
          </p:cNvSpPr>
          <p:nvPr/>
        </p:nvSpPr>
        <p:spPr bwMode="auto">
          <a:xfrm>
            <a:off x="636588" y="4184650"/>
            <a:ext cx="2301875" cy="469900"/>
          </a:xfrm>
          <a:prstGeom prst="roundRect">
            <a:avLst>
              <a:gd name="adj" fmla="val 50000"/>
            </a:avLst>
          </a:prstGeom>
          <a:solidFill>
            <a:srgbClr val="DCC5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71" name="Oval 568"/>
          <p:cNvSpPr>
            <a:spLocks noChangeArrowheads="1"/>
          </p:cNvSpPr>
          <p:nvPr/>
        </p:nvSpPr>
        <p:spPr bwMode="auto">
          <a:xfrm flipV="1">
            <a:off x="749300" y="4221163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2" name="AutoShape 570"/>
          <p:cNvSpPr>
            <a:spLocks noChangeArrowheads="1"/>
          </p:cNvSpPr>
          <p:nvPr/>
        </p:nvSpPr>
        <p:spPr bwMode="auto">
          <a:xfrm>
            <a:off x="395288" y="5068888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73" name="Group 52"/>
          <p:cNvGrpSpPr>
            <a:grpSpLocks/>
          </p:cNvGrpSpPr>
          <p:nvPr/>
        </p:nvGrpSpPr>
        <p:grpSpPr bwMode="auto">
          <a:xfrm>
            <a:off x="636588" y="4759325"/>
            <a:ext cx="2301875" cy="446088"/>
            <a:chOff x="0" y="0"/>
            <a:chExt cx="4717" cy="499"/>
          </a:xfrm>
        </p:grpSpPr>
        <p:sp>
          <p:nvSpPr>
            <p:cNvPr id="174" name="AutoShape 572"/>
            <p:cNvSpPr>
              <a:spLocks noChangeArrowheads="1"/>
            </p:cNvSpPr>
            <p:nvPr/>
          </p:nvSpPr>
          <p:spPr bwMode="auto">
            <a:xfrm>
              <a:off x="0" y="0"/>
              <a:ext cx="4717" cy="499"/>
            </a:xfrm>
            <a:prstGeom prst="roundRect">
              <a:avLst>
                <a:gd name="adj" fmla="val 50000"/>
              </a:avLst>
            </a:prstGeom>
            <a:solidFill>
              <a:srgbClr val="DCC532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200" smtClean="0">
                <a:solidFill>
                  <a:srgbClr val="000000"/>
                </a:solidFill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175" name="Oval 573"/>
            <p:cNvSpPr>
              <a:spLocks noChangeArrowheads="1"/>
            </p:cNvSpPr>
            <p:nvPr/>
          </p:nvSpPr>
          <p:spPr bwMode="auto">
            <a:xfrm flipV="1">
              <a:off x="232" y="39"/>
              <a:ext cx="4253" cy="115"/>
            </a:xfrm>
            <a:prstGeom prst="ellipse">
              <a:avLst/>
            </a:prstGeom>
            <a:solidFill>
              <a:srgbClr val="DCC532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76" name="WordArt 574"/>
          <p:cNvSpPr>
            <a:spLocks noChangeArrowheads="1" noChangeShapeType="1" noTextEdit="1"/>
          </p:cNvSpPr>
          <p:nvPr/>
        </p:nvSpPr>
        <p:spPr bwMode="auto">
          <a:xfrm>
            <a:off x="971550" y="4362450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7" name="WordArt 575"/>
          <p:cNvSpPr>
            <a:spLocks noChangeArrowheads="1" noChangeShapeType="1" noTextEdit="1"/>
          </p:cNvSpPr>
          <p:nvPr/>
        </p:nvSpPr>
        <p:spPr bwMode="auto">
          <a:xfrm>
            <a:off x="971550" y="382428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8" name="WordArt 576"/>
          <p:cNvSpPr>
            <a:spLocks noChangeArrowheads="1" noChangeShapeType="1" noTextEdit="1"/>
          </p:cNvSpPr>
          <p:nvPr/>
        </p:nvSpPr>
        <p:spPr bwMode="auto">
          <a:xfrm>
            <a:off x="971550" y="4905375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1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Oval 557"/>
          <p:cNvSpPr>
            <a:spLocks noChangeArrowheads="1"/>
          </p:cNvSpPr>
          <p:nvPr/>
        </p:nvSpPr>
        <p:spPr bwMode="auto">
          <a:xfrm>
            <a:off x="3321570" y="5439569"/>
            <a:ext cx="2717800" cy="906462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Oval 563"/>
          <p:cNvSpPr>
            <a:spLocks noChangeArrowheads="1"/>
          </p:cNvSpPr>
          <p:nvPr/>
        </p:nvSpPr>
        <p:spPr bwMode="auto">
          <a:xfrm>
            <a:off x="3385070" y="3248819"/>
            <a:ext cx="2595563" cy="2608262"/>
          </a:xfrm>
          <a:prstGeom prst="ellipse">
            <a:avLst/>
          </a:prstGeom>
          <a:gradFill rotWithShape="1">
            <a:gsLst>
              <a:gs pos="0">
                <a:srgbClr val="FFE715"/>
              </a:gs>
              <a:gs pos="100000">
                <a:srgbClr val="D2BE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96" name="Oval 564"/>
          <p:cNvSpPr>
            <a:spLocks noChangeArrowheads="1"/>
          </p:cNvSpPr>
          <p:nvPr/>
        </p:nvSpPr>
        <p:spPr bwMode="auto">
          <a:xfrm>
            <a:off x="4301058" y="3301206"/>
            <a:ext cx="692150" cy="6969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Line 521"/>
          <p:cNvSpPr>
            <a:spLocks noChangeShapeType="1"/>
          </p:cNvSpPr>
          <p:nvPr/>
        </p:nvSpPr>
        <p:spPr bwMode="auto">
          <a:xfrm>
            <a:off x="5544070" y="2601119"/>
            <a:ext cx="1588" cy="611187"/>
          </a:xfrm>
          <a:prstGeom prst="line">
            <a:avLst/>
          </a:prstGeom>
          <a:noFill/>
          <a:ln w="190500">
            <a:solidFill>
              <a:srgbClr val="85B938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Line 522"/>
          <p:cNvSpPr>
            <a:spLocks noChangeShapeType="1"/>
          </p:cNvSpPr>
          <p:nvPr/>
        </p:nvSpPr>
        <p:spPr bwMode="auto">
          <a:xfrm>
            <a:off x="3851795" y="2601119"/>
            <a:ext cx="1588" cy="611187"/>
          </a:xfrm>
          <a:prstGeom prst="line">
            <a:avLst/>
          </a:prstGeom>
          <a:noFill/>
          <a:ln w="190500">
            <a:solidFill>
              <a:srgbClr val="85B938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Freeform 523"/>
          <p:cNvSpPr>
            <a:spLocks/>
          </p:cNvSpPr>
          <p:nvPr/>
        </p:nvSpPr>
        <p:spPr bwMode="auto">
          <a:xfrm flipH="1">
            <a:off x="6301308" y="2601119"/>
            <a:ext cx="935037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1763712 h 953"/>
              <a:gd name="T4" fmla="*/ 935037 w 635"/>
              <a:gd name="T5" fmla="*/ 1763712 h 9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ap="flat" cmpd="sng">
            <a:solidFill>
              <a:srgbClr val="339966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Freeform 524"/>
          <p:cNvSpPr>
            <a:spLocks/>
          </p:cNvSpPr>
          <p:nvPr/>
        </p:nvSpPr>
        <p:spPr bwMode="auto">
          <a:xfrm>
            <a:off x="2159520" y="2601119"/>
            <a:ext cx="900113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1763712 h 953"/>
              <a:gd name="T4" fmla="*/ 900113 w 635"/>
              <a:gd name="T5" fmla="*/ 1763712 h 9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ap="flat" cmpd="sng">
            <a:solidFill>
              <a:srgbClr val="339966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atinLnBrk="1"/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525"/>
          <p:cNvSpPr>
            <a:spLocks noChangeArrowheads="1"/>
          </p:cNvSpPr>
          <p:nvPr/>
        </p:nvSpPr>
        <p:spPr bwMode="auto">
          <a:xfrm>
            <a:off x="1151458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526"/>
          <p:cNvSpPr>
            <a:spLocks noChangeArrowheads="1"/>
          </p:cNvSpPr>
          <p:nvPr/>
        </p:nvSpPr>
        <p:spPr bwMode="auto">
          <a:xfrm>
            <a:off x="1403870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8EC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9" name="AutoShape 527"/>
          <p:cNvSpPr>
            <a:spLocks noChangeArrowheads="1"/>
          </p:cNvSpPr>
          <p:nvPr/>
        </p:nvSpPr>
        <p:spPr bwMode="auto">
          <a:xfrm>
            <a:off x="1475308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0" name="AutoShape 528"/>
          <p:cNvSpPr>
            <a:spLocks noChangeArrowheads="1"/>
          </p:cNvSpPr>
          <p:nvPr/>
        </p:nvSpPr>
        <p:spPr bwMode="auto">
          <a:xfrm>
            <a:off x="2843733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1" name="AutoShape 529"/>
          <p:cNvSpPr>
            <a:spLocks noChangeArrowheads="1"/>
          </p:cNvSpPr>
          <p:nvPr/>
        </p:nvSpPr>
        <p:spPr bwMode="auto">
          <a:xfrm>
            <a:off x="3096145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2" name="AutoShape 530"/>
          <p:cNvSpPr>
            <a:spLocks noChangeArrowheads="1"/>
          </p:cNvSpPr>
          <p:nvPr/>
        </p:nvSpPr>
        <p:spPr bwMode="auto">
          <a:xfrm>
            <a:off x="3167583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3" name="AutoShape 531"/>
          <p:cNvSpPr>
            <a:spLocks noChangeArrowheads="1"/>
          </p:cNvSpPr>
          <p:nvPr/>
        </p:nvSpPr>
        <p:spPr bwMode="auto">
          <a:xfrm>
            <a:off x="4536008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4" name="AutoShape 532"/>
          <p:cNvSpPr>
            <a:spLocks noChangeArrowheads="1"/>
          </p:cNvSpPr>
          <p:nvPr/>
        </p:nvSpPr>
        <p:spPr bwMode="auto">
          <a:xfrm>
            <a:off x="4788420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AutoShape 533"/>
          <p:cNvSpPr>
            <a:spLocks noChangeArrowheads="1"/>
          </p:cNvSpPr>
          <p:nvPr/>
        </p:nvSpPr>
        <p:spPr bwMode="auto">
          <a:xfrm>
            <a:off x="4859858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6" name="AutoShape 534"/>
          <p:cNvSpPr>
            <a:spLocks noChangeArrowheads="1"/>
          </p:cNvSpPr>
          <p:nvPr/>
        </p:nvSpPr>
        <p:spPr bwMode="auto">
          <a:xfrm>
            <a:off x="6228283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535"/>
          <p:cNvSpPr>
            <a:spLocks noChangeArrowheads="1"/>
          </p:cNvSpPr>
          <p:nvPr/>
        </p:nvSpPr>
        <p:spPr bwMode="auto">
          <a:xfrm>
            <a:off x="6480695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AutoShape 536"/>
          <p:cNvSpPr>
            <a:spLocks noChangeArrowheads="1"/>
          </p:cNvSpPr>
          <p:nvPr/>
        </p:nvSpPr>
        <p:spPr bwMode="auto">
          <a:xfrm>
            <a:off x="6542608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39" name="Group 21"/>
          <p:cNvGrpSpPr>
            <a:grpSpLocks/>
          </p:cNvGrpSpPr>
          <p:nvPr/>
        </p:nvGrpSpPr>
        <p:grpSpPr bwMode="auto">
          <a:xfrm>
            <a:off x="1584845" y="1412081"/>
            <a:ext cx="1155700" cy="420688"/>
            <a:chOff x="0" y="0"/>
            <a:chExt cx="728" cy="265"/>
          </a:xfrm>
        </p:grpSpPr>
        <p:sp>
          <p:nvSpPr>
            <p:cNvPr id="140" name="WordArt 53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1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2" name="Group 24"/>
          <p:cNvGrpSpPr>
            <a:grpSpLocks/>
          </p:cNvGrpSpPr>
          <p:nvPr/>
        </p:nvGrpSpPr>
        <p:grpSpPr bwMode="auto">
          <a:xfrm>
            <a:off x="3273945" y="1412081"/>
            <a:ext cx="1155700" cy="420688"/>
            <a:chOff x="0" y="0"/>
            <a:chExt cx="728" cy="265"/>
          </a:xfrm>
        </p:grpSpPr>
        <p:sp>
          <p:nvSpPr>
            <p:cNvPr id="143" name="WordArt 54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4" name="WordArt 54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5" name="Group 27"/>
          <p:cNvGrpSpPr>
            <a:grpSpLocks/>
          </p:cNvGrpSpPr>
          <p:nvPr/>
        </p:nvGrpSpPr>
        <p:grpSpPr bwMode="auto">
          <a:xfrm>
            <a:off x="4967808" y="1412081"/>
            <a:ext cx="1155700" cy="420688"/>
            <a:chOff x="0" y="0"/>
            <a:chExt cx="728" cy="265"/>
          </a:xfrm>
        </p:grpSpPr>
        <p:sp>
          <p:nvSpPr>
            <p:cNvPr id="146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7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8" name="Group 30"/>
          <p:cNvGrpSpPr>
            <a:grpSpLocks/>
          </p:cNvGrpSpPr>
          <p:nvPr/>
        </p:nvGrpSpPr>
        <p:grpSpPr bwMode="auto">
          <a:xfrm>
            <a:off x="6658495" y="1412081"/>
            <a:ext cx="1155700" cy="420688"/>
            <a:chOff x="0" y="0"/>
            <a:chExt cx="728" cy="265"/>
          </a:xfrm>
        </p:grpSpPr>
        <p:sp>
          <p:nvSpPr>
            <p:cNvPr id="149" name="WordArt 54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0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51" name="WordArt 549"/>
          <p:cNvSpPr>
            <a:spLocks noChangeArrowheads="1" noChangeShapeType="1" noTextEdit="1"/>
          </p:cNvSpPr>
          <p:nvPr/>
        </p:nvSpPr>
        <p:spPr bwMode="auto">
          <a:xfrm>
            <a:off x="1656283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2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2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52" name="WordArt 550"/>
          <p:cNvSpPr>
            <a:spLocks noChangeArrowheads="1" noChangeShapeType="1" noTextEdit="1"/>
          </p:cNvSpPr>
          <p:nvPr/>
        </p:nvSpPr>
        <p:spPr bwMode="auto">
          <a:xfrm>
            <a:off x="3385070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2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2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53" name="WordArt 551"/>
          <p:cNvSpPr>
            <a:spLocks noChangeArrowheads="1" noChangeShapeType="1" noTextEdit="1"/>
          </p:cNvSpPr>
          <p:nvPr/>
        </p:nvSpPr>
        <p:spPr bwMode="auto">
          <a:xfrm>
            <a:off x="5040833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2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2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54" name="WordArt 552"/>
          <p:cNvSpPr>
            <a:spLocks noChangeArrowheads="1" noChangeShapeType="1" noTextEdit="1"/>
          </p:cNvSpPr>
          <p:nvPr/>
        </p:nvSpPr>
        <p:spPr bwMode="auto">
          <a:xfrm>
            <a:off x="6768033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2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2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pic>
        <p:nvPicPr>
          <p:cNvPr id="155" name="Picture 558" descr="그림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070" y="3248819"/>
            <a:ext cx="2646363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6" name="Group 38"/>
          <p:cNvGrpSpPr>
            <a:grpSpLocks/>
          </p:cNvGrpSpPr>
          <p:nvPr/>
        </p:nvGrpSpPr>
        <p:grpSpPr bwMode="auto">
          <a:xfrm>
            <a:off x="3635895" y="4291806"/>
            <a:ext cx="2089150" cy="431800"/>
            <a:chOff x="0" y="0"/>
            <a:chExt cx="1316" cy="272"/>
          </a:xfrm>
        </p:grpSpPr>
        <p:sp>
          <p:nvSpPr>
            <p:cNvPr id="157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8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2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679"/>
          <p:cNvSpPr>
            <a:spLocks noChangeArrowheads="1"/>
          </p:cNvSpPr>
          <p:nvPr/>
        </p:nvSpPr>
        <p:spPr bwMode="auto">
          <a:xfrm>
            <a:off x="431800" y="1196752"/>
            <a:ext cx="8280400" cy="2232025"/>
          </a:xfrm>
          <a:prstGeom prst="roundRect">
            <a:avLst>
              <a:gd name="adj" fmla="val 4319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AutoShape 680"/>
          <p:cNvSpPr>
            <a:spLocks noChangeArrowheads="1"/>
          </p:cNvSpPr>
          <p:nvPr/>
        </p:nvSpPr>
        <p:spPr bwMode="auto">
          <a:xfrm>
            <a:off x="684213" y="1519014"/>
            <a:ext cx="2482850" cy="1584325"/>
          </a:xfrm>
          <a:prstGeom prst="roundRect">
            <a:avLst>
              <a:gd name="adj" fmla="val 11417"/>
            </a:avLst>
          </a:prstGeom>
          <a:solidFill>
            <a:srgbClr val="F8F8F8">
              <a:alpha val="29803"/>
            </a:srgbClr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utoShape 681"/>
          <p:cNvSpPr>
            <a:spLocks noChangeArrowheads="1"/>
          </p:cNvSpPr>
          <p:nvPr/>
        </p:nvSpPr>
        <p:spPr bwMode="auto">
          <a:xfrm>
            <a:off x="684213" y="1412652"/>
            <a:ext cx="2482850" cy="935037"/>
          </a:xfrm>
          <a:prstGeom prst="roundRect">
            <a:avLst>
              <a:gd name="adj" fmla="val 11417"/>
            </a:avLst>
          </a:prstGeom>
          <a:solidFill>
            <a:srgbClr val="FFFF99"/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F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AutoShape 682"/>
          <p:cNvSpPr>
            <a:spLocks noChangeArrowheads="1"/>
          </p:cNvSpPr>
          <p:nvPr/>
        </p:nvSpPr>
        <p:spPr bwMode="auto">
          <a:xfrm>
            <a:off x="720725" y="1447577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AutoShape 683"/>
          <p:cNvSpPr>
            <a:spLocks noChangeArrowheads="1"/>
          </p:cNvSpPr>
          <p:nvPr/>
        </p:nvSpPr>
        <p:spPr bwMode="auto">
          <a:xfrm>
            <a:off x="3348038" y="1519014"/>
            <a:ext cx="2482850" cy="1584325"/>
          </a:xfrm>
          <a:prstGeom prst="roundRect">
            <a:avLst>
              <a:gd name="adj" fmla="val 11417"/>
            </a:avLst>
          </a:prstGeom>
          <a:solidFill>
            <a:srgbClr val="DDDDDD">
              <a:alpha val="29803"/>
            </a:srgbClr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3" name="AutoShape 684"/>
          <p:cNvSpPr>
            <a:spLocks noChangeArrowheads="1"/>
          </p:cNvSpPr>
          <p:nvPr/>
        </p:nvSpPr>
        <p:spPr bwMode="auto">
          <a:xfrm>
            <a:off x="3348038" y="1412652"/>
            <a:ext cx="2482850" cy="935037"/>
          </a:xfrm>
          <a:prstGeom prst="roundRect">
            <a:avLst>
              <a:gd name="adj" fmla="val 11417"/>
            </a:avLst>
          </a:prstGeom>
          <a:solidFill>
            <a:srgbClr val="DDDDDD"/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685"/>
          <p:cNvSpPr>
            <a:spLocks noChangeArrowheads="1"/>
          </p:cNvSpPr>
          <p:nvPr/>
        </p:nvSpPr>
        <p:spPr bwMode="auto">
          <a:xfrm>
            <a:off x="3384550" y="1447577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686"/>
          <p:cNvSpPr>
            <a:spLocks noChangeArrowheads="1"/>
          </p:cNvSpPr>
          <p:nvPr/>
        </p:nvSpPr>
        <p:spPr bwMode="auto">
          <a:xfrm>
            <a:off x="6011863" y="1519014"/>
            <a:ext cx="2482850" cy="1584325"/>
          </a:xfrm>
          <a:prstGeom prst="roundRect">
            <a:avLst>
              <a:gd name="adj" fmla="val 11417"/>
            </a:avLst>
          </a:prstGeom>
          <a:solidFill>
            <a:srgbClr val="DDDDDD">
              <a:alpha val="29803"/>
            </a:srgbClr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687"/>
          <p:cNvSpPr>
            <a:spLocks noChangeArrowheads="1"/>
          </p:cNvSpPr>
          <p:nvPr/>
        </p:nvSpPr>
        <p:spPr bwMode="auto">
          <a:xfrm>
            <a:off x="6011863" y="1412652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688"/>
          <p:cNvSpPr>
            <a:spLocks noChangeArrowheads="1"/>
          </p:cNvSpPr>
          <p:nvPr/>
        </p:nvSpPr>
        <p:spPr bwMode="auto">
          <a:xfrm>
            <a:off x="6048375" y="1447577"/>
            <a:ext cx="2411413" cy="863600"/>
          </a:xfrm>
          <a:prstGeom prst="roundRect">
            <a:avLst>
              <a:gd name="adj" fmla="val 11417"/>
            </a:avLst>
          </a:prstGeom>
          <a:solidFill>
            <a:srgbClr val="057F5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689"/>
          <p:cNvSpPr>
            <a:spLocks noChangeArrowheads="1"/>
          </p:cNvSpPr>
          <p:nvPr/>
        </p:nvSpPr>
        <p:spPr bwMode="auto">
          <a:xfrm>
            <a:off x="431800" y="3609752"/>
            <a:ext cx="8280400" cy="2411412"/>
          </a:xfrm>
          <a:prstGeom prst="roundRect">
            <a:avLst>
              <a:gd name="adj" fmla="val 5620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90"/>
          <p:cNvSpPr>
            <a:spLocks noChangeArrowheads="1"/>
          </p:cNvSpPr>
          <p:nvPr/>
        </p:nvSpPr>
        <p:spPr bwMode="auto">
          <a:xfrm>
            <a:off x="684213" y="5484589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6" name="AutoShape 691"/>
          <p:cNvSpPr>
            <a:spLocks noChangeArrowheads="1"/>
          </p:cNvSpPr>
          <p:nvPr/>
        </p:nvSpPr>
        <p:spPr bwMode="auto">
          <a:xfrm>
            <a:off x="684213" y="5090889"/>
            <a:ext cx="7775575" cy="357188"/>
          </a:xfrm>
          <a:prstGeom prst="roundRect">
            <a:avLst>
              <a:gd name="adj" fmla="val 50000"/>
            </a:avLst>
          </a:prstGeom>
          <a:solidFill>
            <a:srgbClr val="85B938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7" name="AutoShape 692"/>
          <p:cNvSpPr>
            <a:spLocks noChangeArrowheads="1"/>
          </p:cNvSpPr>
          <p:nvPr/>
        </p:nvSpPr>
        <p:spPr bwMode="auto">
          <a:xfrm>
            <a:off x="684213" y="4695602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339966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8" name="AutoShape 693"/>
          <p:cNvSpPr>
            <a:spLocks noChangeArrowheads="1"/>
          </p:cNvSpPr>
          <p:nvPr/>
        </p:nvSpPr>
        <p:spPr bwMode="auto">
          <a:xfrm>
            <a:off x="684213" y="4298727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DCC532">
              <a:alpha val="4784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99" name="Group 17"/>
          <p:cNvGrpSpPr>
            <a:grpSpLocks/>
          </p:cNvGrpSpPr>
          <p:nvPr/>
        </p:nvGrpSpPr>
        <p:grpSpPr bwMode="auto">
          <a:xfrm>
            <a:off x="900113" y="1626964"/>
            <a:ext cx="2089150" cy="431800"/>
            <a:chOff x="0" y="0"/>
            <a:chExt cx="1316" cy="272"/>
          </a:xfrm>
        </p:grpSpPr>
        <p:sp>
          <p:nvSpPr>
            <p:cNvPr id="100" name="WordArt 695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1" name="WordArt 69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02" name="Group 20"/>
          <p:cNvGrpSpPr>
            <a:grpSpLocks/>
          </p:cNvGrpSpPr>
          <p:nvPr/>
        </p:nvGrpSpPr>
        <p:grpSpPr bwMode="auto">
          <a:xfrm>
            <a:off x="3563938" y="1626964"/>
            <a:ext cx="2089150" cy="431800"/>
            <a:chOff x="0" y="0"/>
            <a:chExt cx="1316" cy="272"/>
          </a:xfrm>
        </p:grpSpPr>
        <p:sp>
          <p:nvSpPr>
            <p:cNvPr id="103" name="WordArt 698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4" name="WordArt 699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05" name="Group 23"/>
          <p:cNvGrpSpPr>
            <a:grpSpLocks/>
          </p:cNvGrpSpPr>
          <p:nvPr/>
        </p:nvGrpSpPr>
        <p:grpSpPr bwMode="auto">
          <a:xfrm>
            <a:off x="6227763" y="1626964"/>
            <a:ext cx="2089150" cy="431800"/>
            <a:chOff x="0" y="0"/>
            <a:chExt cx="1316" cy="272"/>
          </a:xfrm>
        </p:grpSpPr>
        <p:sp>
          <p:nvSpPr>
            <p:cNvPr id="106" name="WordArt 701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7" name="WordArt 702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08" name="WordArt 703"/>
          <p:cNvSpPr>
            <a:spLocks noChangeArrowheads="1" noChangeShapeType="1" noTextEdit="1"/>
          </p:cNvSpPr>
          <p:nvPr/>
        </p:nvSpPr>
        <p:spPr bwMode="auto">
          <a:xfrm>
            <a:off x="1403350" y="2635027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704"/>
          <p:cNvSpPr>
            <a:spLocks noChangeArrowheads="1" noChangeShapeType="1" noTextEdit="1"/>
          </p:cNvSpPr>
          <p:nvPr/>
        </p:nvSpPr>
        <p:spPr bwMode="auto">
          <a:xfrm>
            <a:off x="4140200" y="2635027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705"/>
          <p:cNvSpPr>
            <a:spLocks noChangeArrowheads="1" noChangeShapeType="1" noTextEdit="1"/>
          </p:cNvSpPr>
          <p:nvPr/>
        </p:nvSpPr>
        <p:spPr bwMode="auto">
          <a:xfrm>
            <a:off x="6804025" y="2635027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0195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>
                  <a:alpha val="70195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706"/>
          <p:cNvSpPr>
            <a:spLocks noChangeArrowheads="1" noChangeShapeType="1" noTextEdit="1"/>
          </p:cNvSpPr>
          <p:nvPr/>
        </p:nvSpPr>
        <p:spPr bwMode="auto">
          <a:xfrm>
            <a:off x="3563938" y="3789139"/>
            <a:ext cx="201612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65097"/>
                  </a:srgbClr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b="1" kern="10" spc="-70" smtClean="0">
              <a:solidFill>
                <a:srgbClr val="000000">
                  <a:alpha val="65097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707"/>
          <p:cNvSpPr>
            <a:spLocks noChangeArrowheads="1" noChangeShapeType="1" noTextEdit="1"/>
          </p:cNvSpPr>
          <p:nvPr/>
        </p:nvSpPr>
        <p:spPr bwMode="auto">
          <a:xfrm>
            <a:off x="3348038" y="4393977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3" name="WordArt 708"/>
          <p:cNvSpPr>
            <a:spLocks noChangeArrowheads="1" noChangeShapeType="1" noTextEdit="1"/>
          </p:cNvSpPr>
          <p:nvPr/>
        </p:nvSpPr>
        <p:spPr bwMode="auto">
          <a:xfrm>
            <a:off x="3348038" y="4797202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4" name="WordArt 709"/>
          <p:cNvSpPr>
            <a:spLocks noChangeArrowheads="1" noChangeShapeType="1" noTextEdit="1"/>
          </p:cNvSpPr>
          <p:nvPr/>
        </p:nvSpPr>
        <p:spPr bwMode="auto">
          <a:xfrm>
            <a:off x="3348038" y="5157564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5" name="WordArt 710"/>
          <p:cNvSpPr>
            <a:spLocks noChangeArrowheads="1" noChangeShapeType="1" noTextEdit="1"/>
          </p:cNvSpPr>
          <p:nvPr/>
        </p:nvSpPr>
        <p:spPr bwMode="auto">
          <a:xfrm>
            <a:off x="3348038" y="5589364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9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utoShape 804"/>
          <p:cNvSpPr>
            <a:spLocks noChangeArrowheads="1"/>
          </p:cNvSpPr>
          <p:nvPr/>
        </p:nvSpPr>
        <p:spPr bwMode="auto">
          <a:xfrm>
            <a:off x="2973388" y="2201515"/>
            <a:ext cx="3254375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AutoShape 805"/>
          <p:cNvSpPr>
            <a:spLocks noChangeArrowheads="1"/>
          </p:cNvSpPr>
          <p:nvPr/>
        </p:nvSpPr>
        <p:spPr bwMode="auto">
          <a:xfrm>
            <a:off x="3297238" y="1483965"/>
            <a:ext cx="2540000" cy="971550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zh-CN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73" name="AutoShape 806"/>
          <p:cNvSpPr>
            <a:spLocks noChangeArrowheads="1"/>
          </p:cNvSpPr>
          <p:nvPr/>
        </p:nvSpPr>
        <p:spPr bwMode="auto">
          <a:xfrm>
            <a:off x="3425825" y="1807815"/>
            <a:ext cx="2281238" cy="576262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WordArt 815"/>
          <p:cNvSpPr>
            <a:spLocks noChangeArrowheads="1" noChangeShapeType="1" noTextEdit="1"/>
          </p:cNvSpPr>
          <p:nvPr/>
        </p:nvSpPr>
        <p:spPr bwMode="auto">
          <a:xfrm>
            <a:off x="3779838" y="1987202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5" name="WordArt 822"/>
          <p:cNvSpPr>
            <a:spLocks noChangeArrowheads="1" noChangeShapeType="1" noTextEdit="1"/>
          </p:cNvSpPr>
          <p:nvPr/>
        </p:nvSpPr>
        <p:spPr bwMode="auto">
          <a:xfrm>
            <a:off x="1908175" y="2060227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6" name="WordArt 823"/>
          <p:cNvSpPr>
            <a:spLocks noChangeArrowheads="1" noChangeShapeType="1" noTextEdit="1"/>
          </p:cNvSpPr>
          <p:nvPr/>
        </p:nvSpPr>
        <p:spPr bwMode="auto">
          <a:xfrm>
            <a:off x="6661150" y="2060227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7" name="WordArt 824"/>
          <p:cNvSpPr>
            <a:spLocks noChangeArrowheads="1" noChangeShapeType="1" noTextEdit="1"/>
          </p:cNvSpPr>
          <p:nvPr/>
        </p:nvSpPr>
        <p:spPr bwMode="auto">
          <a:xfrm>
            <a:off x="4211638" y="1555402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8" name="Freeform 825"/>
          <p:cNvSpPr>
            <a:spLocks/>
          </p:cNvSpPr>
          <p:nvPr/>
        </p:nvSpPr>
        <p:spPr bwMode="auto">
          <a:xfrm>
            <a:off x="1835150" y="1987202"/>
            <a:ext cx="1368425" cy="1441450"/>
          </a:xfrm>
          <a:custGeom>
            <a:avLst/>
            <a:gdLst>
              <a:gd name="T0" fmla="*/ 0 w 1315"/>
              <a:gd name="T1" fmla="*/ 1441450 h 544"/>
              <a:gd name="T2" fmla="*/ 0 w 1315"/>
              <a:gd name="T3" fmla="*/ 0 h 544"/>
              <a:gd name="T4" fmla="*/ 1368425 w 1315"/>
              <a:gd name="T5" fmla="*/ 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Freeform 832"/>
          <p:cNvSpPr>
            <a:spLocks/>
          </p:cNvSpPr>
          <p:nvPr/>
        </p:nvSpPr>
        <p:spPr bwMode="auto">
          <a:xfrm flipH="1">
            <a:off x="5903913" y="1987202"/>
            <a:ext cx="1476375" cy="1441450"/>
          </a:xfrm>
          <a:custGeom>
            <a:avLst/>
            <a:gdLst>
              <a:gd name="T0" fmla="*/ 0 w 1315"/>
              <a:gd name="T1" fmla="*/ 1441450 h 544"/>
              <a:gd name="T2" fmla="*/ 0 w 1315"/>
              <a:gd name="T3" fmla="*/ 0 h 544"/>
              <a:gd name="T4" fmla="*/ 1476375 w 1315"/>
              <a:gd name="T5" fmla="*/ 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Line 6"/>
          <p:cNvSpPr>
            <a:spLocks noChangeShapeType="1"/>
          </p:cNvSpPr>
          <p:nvPr/>
        </p:nvSpPr>
        <p:spPr bwMode="auto">
          <a:xfrm>
            <a:off x="5867400" y="4130327"/>
            <a:ext cx="1152525" cy="0"/>
          </a:xfrm>
          <a:prstGeom prst="line">
            <a:avLst/>
          </a:prstGeom>
          <a:noFill/>
          <a:ln w="101600">
            <a:solidFill>
              <a:srgbClr val="3FBBBD"/>
            </a:solidFill>
            <a:round/>
            <a:headEnd type="triangle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Line 7"/>
          <p:cNvSpPr>
            <a:spLocks noChangeShapeType="1"/>
          </p:cNvSpPr>
          <p:nvPr/>
        </p:nvSpPr>
        <p:spPr bwMode="auto">
          <a:xfrm>
            <a:off x="2089150" y="4130327"/>
            <a:ext cx="1187450" cy="0"/>
          </a:xfrm>
          <a:prstGeom prst="line">
            <a:avLst/>
          </a:prstGeom>
          <a:noFill/>
          <a:ln w="101600">
            <a:solidFill>
              <a:srgbClr val="3FBBBD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Oval 8"/>
          <p:cNvSpPr>
            <a:spLocks noChangeArrowheads="1"/>
          </p:cNvSpPr>
          <p:nvPr/>
        </p:nvSpPr>
        <p:spPr bwMode="auto">
          <a:xfrm>
            <a:off x="3348038" y="4563715"/>
            <a:ext cx="2311400" cy="102552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Oval 20"/>
          <p:cNvSpPr>
            <a:spLocks noChangeArrowheads="1"/>
          </p:cNvSpPr>
          <p:nvPr/>
        </p:nvSpPr>
        <p:spPr bwMode="auto">
          <a:xfrm>
            <a:off x="3419475" y="2944465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FE715"/>
              </a:gs>
              <a:gs pos="100000">
                <a:srgbClr val="766B0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ko-KR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Oval 21"/>
          <p:cNvSpPr>
            <a:spLocks noChangeArrowheads="1"/>
          </p:cNvSpPr>
          <p:nvPr/>
        </p:nvSpPr>
        <p:spPr bwMode="auto">
          <a:xfrm>
            <a:off x="4284663" y="3087340"/>
            <a:ext cx="433387" cy="43338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5" name="Group 17"/>
          <p:cNvGrpSpPr>
            <a:grpSpLocks/>
          </p:cNvGrpSpPr>
          <p:nvPr/>
        </p:nvGrpSpPr>
        <p:grpSpPr bwMode="auto">
          <a:xfrm>
            <a:off x="3924300" y="3663602"/>
            <a:ext cx="1368425" cy="901700"/>
            <a:chOff x="0" y="0"/>
            <a:chExt cx="728" cy="480"/>
          </a:xfrm>
        </p:grpSpPr>
        <p:sp>
          <p:nvSpPr>
            <p:cNvPr id="86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i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i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88" name="AutoShape 14"/>
          <p:cNvSpPr>
            <a:spLocks noChangeArrowheads="1"/>
          </p:cNvSpPr>
          <p:nvPr/>
        </p:nvSpPr>
        <p:spPr bwMode="auto">
          <a:xfrm>
            <a:off x="746125" y="4641502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AutoShape 15"/>
          <p:cNvSpPr>
            <a:spLocks noChangeArrowheads="1"/>
          </p:cNvSpPr>
          <p:nvPr/>
        </p:nvSpPr>
        <p:spPr bwMode="auto">
          <a:xfrm>
            <a:off x="942975" y="3169890"/>
            <a:ext cx="1763713" cy="1863725"/>
          </a:xfrm>
          <a:prstGeom prst="roundRect">
            <a:avLst>
              <a:gd name="adj" fmla="val 11764"/>
            </a:avLst>
          </a:prstGeom>
          <a:solidFill>
            <a:srgbClr val="057F5C"/>
          </a:solidFill>
          <a:ln w="158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0" name="AutoShape 19"/>
          <p:cNvSpPr>
            <a:spLocks noChangeArrowheads="1"/>
          </p:cNvSpPr>
          <p:nvPr/>
        </p:nvSpPr>
        <p:spPr bwMode="auto">
          <a:xfrm>
            <a:off x="1039813" y="3269902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1" name="Group 23"/>
          <p:cNvGrpSpPr>
            <a:grpSpLocks/>
          </p:cNvGrpSpPr>
          <p:nvPr/>
        </p:nvGrpSpPr>
        <p:grpSpPr bwMode="auto">
          <a:xfrm>
            <a:off x="1136650" y="3857277"/>
            <a:ext cx="1373188" cy="490538"/>
            <a:chOff x="0" y="0"/>
            <a:chExt cx="728" cy="265"/>
          </a:xfrm>
        </p:grpSpPr>
        <p:sp>
          <p:nvSpPr>
            <p:cNvPr id="9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i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i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3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94" name="AutoShape 14"/>
          <p:cNvSpPr>
            <a:spLocks noChangeArrowheads="1"/>
          </p:cNvSpPr>
          <p:nvPr/>
        </p:nvSpPr>
        <p:spPr bwMode="auto">
          <a:xfrm>
            <a:off x="6286500" y="4631977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15"/>
          <p:cNvSpPr>
            <a:spLocks noChangeArrowheads="1"/>
          </p:cNvSpPr>
          <p:nvPr/>
        </p:nvSpPr>
        <p:spPr bwMode="auto">
          <a:xfrm>
            <a:off x="6483350" y="3160365"/>
            <a:ext cx="1763713" cy="1863725"/>
          </a:xfrm>
          <a:prstGeom prst="roundRect">
            <a:avLst>
              <a:gd name="adj" fmla="val 11764"/>
            </a:avLst>
          </a:prstGeom>
          <a:solidFill>
            <a:srgbClr val="057F5C"/>
          </a:solidFill>
          <a:ln w="158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6" name="AutoShape 19"/>
          <p:cNvSpPr>
            <a:spLocks noChangeArrowheads="1"/>
          </p:cNvSpPr>
          <p:nvPr/>
        </p:nvSpPr>
        <p:spPr bwMode="auto">
          <a:xfrm>
            <a:off x="6580188" y="3260377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7" name="Group 29"/>
          <p:cNvGrpSpPr>
            <a:grpSpLocks/>
          </p:cNvGrpSpPr>
          <p:nvPr/>
        </p:nvGrpSpPr>
        <p:grpSpPr bwMode="auto">
          <a:xfrm>
            <a:off x="6677025" y="3847752"/>
            <a:ext cx="1373188" cy="490538"/>
            <a:chOff x="0" y="0"/>
            <a:chExt cx="728" cy="265"/>
          </a:xfrm>
        </p:grpSpPr>
        <p:sp>
          <p:nvSpPr>
            <p:cNvPr id="98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i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i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984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AutoShape 541"/>
          <p:cNvSpPr>
            <a:spLocks/>
          </p:cNvSpPr>
          <p:nvPr/>
        </p:nvSpPr>
        <p:spPr bwMode="auto">
          <a:xfrm>
            <a:off x="539750" y="1916113"/>
            <a:ext cx="8102600" cy="973137"/>
          </a:xfrm>
          <a:custGeom>
            <a:avLst/>
            <a:gdLst>
              <a:gd name="T0" fmla="*/ 0 w 21600"/>
              <a:gd name="T1" fmla="*/ 0 h 21600"/>
              <a:gd name="T2" fmla="*/ 868404 w 21600"/>
              <a:gd name="T3" fmla="*/ 973137 h 21600"/>
              <a:gd name="T4" fmla="*/ 7234196 w 21600"/>
              <a:gd name="T5" fmla="*/ 973137 h 21600"/>
              <a:gd name="T6" fmla="*/ 810260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58 w 21600"/>
              <a:gd name="T16" fmla="*/ 2958 h 21600"/>
              <a:gd name="T17" fmla="*/ 18642 w 21600"/>
              <a:gd name="T18" fmla="*/ 18642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15" y="21600"/>
                </a:lnTo>
                <a:lnTo>
                  <a:pt x="1928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EED7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542"/>
          <p:cNvSpPr>
            <a:spLocks noChangeArrowheads="1"/>
          </p:cNvSpPr>
          <p:nvPr/>
        </p:nvSpPr>
        <p:spPr bwMode="auto">
          <a:xfrm>
            <a:off x="469900" y="1268413"/>
            <a:ext cx="8243888" cy="828675"/>
          </a:xfrm>
          <a:prstGeom prst="roundRect">
            <a:avLst>
              <a:gd name="adj" fmla="val 50000"/>
            </a:avLst>
          </a:prstGeom>
          <a:solidFill>
            <a:srgbClr val="FFE71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Freeform 543"/>
          <p:cNvSpPr>
            <a:spLocks/>
          </p:cNvSpPr>
          <p:nvPr/>
        </p:nvSpPr>
        <p:spPr bwMode="auto">
          <a:xfrm>
            <a:off x="504825" y="1304925"/>
            <a:ext cx="8172450" cy="431800"/>
          </a:xfrm>
          <a:custGeom>
            <a:avLst/>
            <a:gdLst>
              <a:gd name="T0" fmla="*/ 8172450 w 12020"/>
              <a:gd name="T1" fmla="*/ 431800 h 636"/>
              <a:gd name="T2" fmla="*/ 8169730 w 12020"/>
              <a:gd name="T3" fmla="*/ 386991 h 636"/>
              <a:gd name="T4" fmla="*/ 8162931 w 12020"/>
              <a:gd name="T5" fmla="*/ 344897 h 636"/>
              <a:gd name="T6" fmla="*/ 8152053 w 12020"/>
              <a:gd name="T7" fmla="*/ 302803 h 636"/>
              <a:gd name="T8" fmla="*/ 8138455 w 12020"/>
              <a:gd name="T9" fmla="*/ 263425 h 636"/>
              <a:gd name="T10" fmla="*/ 8119417 w 12020"/>
              <a:gd name="T11" fmla="*/ 225405 h 636"/>
              <a:gd name="T12" fmla="*/ 8097661 w 12020"/>
              <a:gd name="T13" fmla="*/ 190101 h 636"/>
              <a:gd name="T14" fmla="*/ 8073184 w 12020"/>
              <a:gd name="T15" fmla="*/ 156154 h 636"/>
              <a:gd name="T16" fmla="*/ 8044628 w 12020"/>
              <a:gd name="T17" fmla="*/ 126281 h 636"/>
              <a:gd name="T18" fmla="*/ 8014712 w 12020"/>
              <a:gd name="T19" fmla="*/ 97766 h 636"/>
              <a:gd name="T20" fmla="*/ 7980717 w 12020"/>
              <a:gd name="T21" fmla="*/ 73325 h 636"/>
              <a:gd name="T22" fmla="*/ 7945362 w 12020"/>
              <a:gd name="T23" fmla="*/ 51599 h 636"/>
              <a:gd name="T24" fmla="*/ 7907287 w 12020"/>
              <a:gd name="T25" fmla="*/ 33947 h 636"/>
              <a:gd name="T26" fmla="*/ 7867853 w 12020"/>
              <a:gd name="T27" fmla="*/ 19010 h 636"/>
              <a:gd name="T28" fmla="*/ 7827059 w 12020"/>
              <a:gd name="T29" fmla="*/ 8147 h 636"/>
              <a:gd name="T30" fmla="*/ 7783545 w 12020"/>
              <a:gd name="T31" fmla="*/ 1358 h 636"/>
              <a:gd name="T32" fmla="*/ 7740031 w 12020"/>
              <a:gd name="T33" fmla="*/ 0 h 636"/>
              <a:gd name="T34" fmla="*/ 432419 w 12020"/>
              <a:gd name="T35" fmla="*/ 0 h 636"/>
              <a:gd name="T36" fmla="*/ 388905 w 12020"/>
              <a:gd name="T37" fmla="*/ 1358 h 636"/>
              <a:gd name="T38" fmla="*/ 345391 w 12020"/>
              <a:gd name="T39" fmla="*/ 8147 h 636"/>
              <a:gd name="T40" fmla="*/ 304597 w 12020"/>
              <a:gd name="T41" fmla="*/ 19010 h 636"/>
              <a:gd name="T42" fmla="*/ 265163 w 12020"/>
              <a:gd name="T43" fmla="*/ 33947 h 636"/>
              <a:gd name="T44" fmla="*/ 227088 w 12020"/>
              <a:gd name="T45" fmla="*/ 51599 h 636"/>
              <a:gd name="T46" fmla="*/ 191733 w 12020"/>
              <a:gd name="T47" fmla="*/ 73325 h 636"/>
              <a:gd name="T48" fmla="*/ 157738 w 12020"/>
              <a:gd name="T49" fmla="*/ 97766 h 636"/>
              <a:gd name="T50" fmla="*/ 127822 w 12020"/>
              <a:gd name="T51" fmla="*/ 126281 h 636"/>
              <a:gd name="T52" fmla="*/ 99266 w 12020"/>
              <a:gd name="T53" fmla="*/ 156154 h 636"/>
              <a:gd name="T54" fmla="*/ 74789 w 12020"/>
              <a:gd name="T55" fmla="*/ 190101 h 636"/>
              <a:gd name="T56" fmla="*/ 53033 w 12020"/>
              <a:gd name="T57" fmla="*/ 225405 h 636"/>
              <a:gd name="T58" fmla="*/ 33995 w 12020"/>
              <a:gd name="T59" fmla="*/ 263425 h 636"/>
              <a:gd name="T60" fmla="*/ 20397 w 12020"/>
              <a:gd name="T61" fmla="*/ 302803 h 636"/>
              <a:gd name="T62" fmla="*/ 9519 w 12020"/>
              <a:gd name="T63" fmla="*/ 344897 h 636"/>
              <a:gd name="T64" fmla="*/ 2720 w 12020"/>
              <a:gd name="T65" fmla="*/ 386991 h 636"/>
              <a:gd name="T66" fmla="*/ 0 w 12020"/>
              <a:gd name="T67" fmla="*/ 431800 h 6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2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544"/>
          <p:cNvSpPr>
            <a:spLocks noChangeArrowheads="1"/>
          </p:cNvSpPr>
          <p:nvPr/>
        </p:nvSpPr>
        <p:spPr bwMode="auto">
          <a:xfrm>
            <a:off x="538163" y="4329113"/>
            <a:ext cx="8102600" cy="1476375"/>
          </a:xfrm>
          <a:prstGeom prst="roundRect">
            <a:avLst>
              <a:gd name="adj" fmla="val 16667"/>
            </a:avLst>
          </a:prstGeom>
          <a:solidFill>
            <a:srgbClr val="C0C0C0">
              <a:alpha val="50195"/>
            </a:srgbClr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545"/>
          <p:cNvSpPr>
            <a:spLocks noChangeArrowheads="1"/>
          </p:cNvSpPr>
          <p:nvPr/>
        </p:nvSpPr>
        <p:spPr bwMode="auto">
          <a:xfrm>
            <a:off x="539750" y="2708275"/>
            <a:ext cx="8172450" cy="1223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546"/>
          <p:cNvSpPr>
            <a:spLocks noChangeArrowheads="1"/>
          </p:cNvSpPr>
          <p:nvPr/>
        </p:nvSpPr>
        <p:spPr bwMode="auto">
          <a:xfrm>
            <a:off x="504825" y="3502025"/>
            <a:ext cx="2916238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547"/>
          <p:cNvSpPr>
            <a:spLocks noChangeArrowheads="1"/>
          </p:cNvSpPr>
          <p:nvPr/>
        </p:nvSpPr>
        <p:spPr bwMode="auto">
          <a:xfrm>
            <a:off x="720725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100000">
                <a:srgbClr val="7D959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549"/>
          <p:cNvSpPr>
            <a:spLocks noChangeArrowheads="1"/>
          </p:cNvSpPr>
          <p:nvPr/>
        </p:nvSpPr>
        <p:spPr bwMode="auto">
          <a:xfrm>
            <a:off x="3454400" y="3933825"/>
            <a:ext cx="2270125" cy="395288"/>
          </a:xfrm>
          <a:prstGeom prst="downArrow">
            <a:avLst>
              <a:gd name="adj1" fmla="val 49926"/>
              <a:gd name="adj2" fmla="val 68213"/>
            </a:avLst>
          </a:prstGeom>
          <a:solidFill>
            <a:srgbClr val="EED7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550"/>
          <p:cNvSpPr>
            <a:spLocks noChangeArrowheads="1"/>
          </p:cNvSpPr>
          <p:nvPr/>
        </p:nvSpPr>
        <p:spPr bwMode="auto">
          <a:xfrm>
            <a:off x="3132138" y="3500438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551"/>
          <p:cNvSpPr>
            <a:spLocks noChangeArrowheads="1"/>
          </p:cNvSpPr>
          <p:nvPr/>
        </p:nvSpPr>
        <p:spPr bwMode="auto">
          <a:xfrm>
            <a:off x="33480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552"/>
          <p:cNvSpPr>
            <a:spLocks noChangeArrowheads="1"/>
          </p:cNvSpPr>
          <p:nvPr/>
        </p:nvSpPr>
        <p:spPr bwMode="auto">
          <a:xfrm>
            <a:off x="3386138" y="2924175"/>
            <a:ext cx="2338387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7" name="AutoShape 553"/>
          <p:cNvSpPr>
            <a:spLocks noChangeArrowheads="1"/>
          </p:cNvSpPr>
          <p:nvPr/>
        </p:nvSpPr>
        <p:spPr bwMode="auto">
          <a:xfrm>
            <a:off x="5795963" y="3502025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554"/>
          <p:cNvSpPr>
            <a:spLocks noChangeArrowheads="1"/>
          </p:cNvSpPr>
          <p:nvPr/>
        </p:nvSpPr>
        <p:spPr bwMode="auto">
          <a:xfrm>
            <a:off x="59769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8E7EC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555"/>
          <p:cNvSpPr>
            <a:spLocks noChangeArrowheads="1"/>
          </p:cNvSpPr>
          <p:nvPr/>
        </p:nvSpPr>
        <p:spPr bwMode="auto">
          <a:xfrm>
            <a:off x="6049963" y="2925763"/>
            <a:ext cx="2338387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10" name="AutoShape 556"/>
          <p:cNvSpPr>
            <a:spLocks noChangeArrowheads="1"/>
          </p:cNvSpPr>
          <p:nvPr/>
        </p:nvSpPr>
        <p:spPr bwMode="auto">
          <a:xfrm>
            <a:off x="755650" y="4545013"/>
            <a:ext cx="7669213" cy="468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AutoShape 557"/>
          <p:cNvSpPr>
            <a:spLocks noChangeArrowheads="1"/>
          </p:cNvSpPr>
          <p:nvPr/>
        </p:nvSpPr>
        <p:spPr bwMode="auto">
          <a:xfrm>
            <a:off x="755650" y="5121275"/>
            <a:ext cx="7669213" cy="4683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ED700"/>
              </a:gs>
              <a:gs pos="100000">
                <a:srgbClr val="C3B0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WordArt 558"/>
          <p:cNvSpPr>
            <a:spLocks noChangeArrowheads="1" noChangeShapeType="1" noTextEdit="1"/>
          </p:cNvSpPr>
          <p:nvPr/>
        </p:nvSpPr>
        <p:spPr bwMode="auto">
          <a:xfrm>
            <a:off x="3783013" y="1482725"/>
            <a:ext cx="1581150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400" b="1" kern="10" spc="-70" smtClean="0">
              <a:solidFill>
                <a:srgbClr val="333333">
                  <a:alpha val="74901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3" name="Group 19"/>
          <p:cNvGrpSpPr>
            <a:grpSpLocks/>
          </p:cNvGrpSpPr>
          <p:nvPr/>
        </p:nvGrpSpPr>
        <p:grpSpPr bwMode="auto">
          <a:xfrm>
            <a:off x="4067175" y="3068638"/>
            <a:ext cx="1008063" cy="360362"/>
            <a:chOff x="0" y="0"/>
            <a:chExt cx="728" cy="265"/>
          </a:xfrm>
        </p:grpSpPr>
        <p:sp>
          <p:nvSpPr>
            <p:cNvPr id="114" name="WordArt 56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56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6" name="Group 22"/>
          <p:cNvGrpSpPr>
            <a:grpSpLocks/>
          </p:cNvGrpSpPr>
          <p:nvPr/>
        </p:nvGrpSpPr>
        <p:grpSpPr bwMode="auto">
          <a:xfrm>
            <a:off x="6732588" y="3068638"/>
            <a:ext cx="1008062" cy="360362"/>
            <a:chOff x="0" y="0"/>
            <a:chExt cx="728" cy="265"/>
          </a:xfrm>
        </p:grpSpPr>
        <p:sp>
          <p:nvSpPr>
            <p:cNvPr id="117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WordArt 56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19" name="WordArt 568"/>
          <p:cNvSpPr>
            <a:spLocks noChangeArrowheads="1" noChangeShapeType="1" noTextEdit="1"/>
          </p:cNvSpPr>
          <p:nvPr/>
        </p:nvSpPr>
        <p:spPr bwMode="auto">
          <a:xfrm>
            <a:off x="3419475" y="472440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0" name="WordArt 569"/>
          <p:cNvSpPr>
            <a:spLocks noChangeArrowheads="1" noChangeShapeType="1" noTextEdit="1"/>
          </p:cNvSpPr>
          <p:nvPr/>
        </p:nvSpPr>
        <p:spPr bwMode="auto">
          <a:xfrm>
            <a:off x="3419475" y="530066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kern="1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kern="1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1" name="AutoShape 575"/>
          <p:cNvSpPr>
            <a:spLocks noChangeArrowheads="1"/>
          </p:cNvSpPr>
          <p:nvPr/>
        </p:nvSpPr>
        <p:spPr bwMode="auto">
          <a:xfrm>
            <a:off x="793750" y="2924175"/>
            <a:ext cx="2338388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grpSp>
        <p:nvGrpSpPr>
          <p:cNvPr id="122" name="Group 29"/>
          <p:cNvGrpSpPr>
            <a:grpSpLocks/>
          </p:cNvGrpSpPr>
          <p:nvPr/>
        </p:nvGrpSpPr>
        <p:grpSpPr bwMode="auto">
          <a:xfrm>
            <a:off x="1476375" y="3068638"/>
            <a:ext cx="1008063" cy="360362"/>
            <a:chOff x="0" y="0"/>
            <a:chExt cx="728" cy="265"/>
          </a:xfrm>
        </p:grpSpPr>
        <p:sp>
          <p:nvSpPr>
            <p:cNvPr id="123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4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85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utoShape 32"/>
          <p:cNvSpPr>
            <a:spLocks noChangeArrowheads="1"/>
          </p:cNvSpPr>
          <p:nvPr/>
        </p:nvSpPr>
        <p:spPr bwMode="auto">
          <a:xfrm>
            <a:off x="323850" y="1196752"/>
            <a:ext cx="8496300" cy="4824412"/>
          </a:xfrm>
          <a:prstGeom prst="roundRect">
            <a:avLst>
              <a:gd name="adj" fmla="val 6444"/>
            </a:avLst>
          </a:prstGeom>
          <a:solidFill>
            <a:srgbClr val="C0C0C0">
              <a:alpha val="25098"/>
            </a:srgbClr>
          </a:soli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6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36"/>
          <p:cNvSpPr>
            <a:spLocks noChangeArrowheads="1"/>
          </p:cNvSpPr>
          <p:nvPr/>
        </p:nvSpPr>
        <p:spPr bwMode="auto">
          <a:xfrm>
            <a:off x="2614613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37"/>
          <p:cNvSpPr>
            <a:spLocks noChangeArrowheads="1"/>
          </p:cNvSpPr>
          <p:nvPr/>
        </p:nvSpPr>
        <p:spPr bwMode="auto">
          <a:xfrm>
            <a:off x="460057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38"/>
          <p:cNvSpPr>
            <a:spLocks noChangeArrowheads="1"/>
          </p:cNvSpPr>
          <p:nvPr/>
        </p:nvSpPr>
        <p:spPr bwMode="auto">
          <a:xfrm>
            <a:off x="658812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43"/>
          <p:cNvSpPr>
            <a:spLocks noChangeArrowheads="1"/>
          </p:cNvSpPr>
          <p:nvPr/>
        </p:nvSpPr>
        <p:spPr bwMode="auto">
          <a:xfrm>
            <a:off x="628650" y="141265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AutoShape 44"/>
          <p:cNvSpPr>
            <a:spLocks noChangeArrowheads="1"/>
          </p:cNvSpPr>
          <p:nvPr/>
        </p:nvSpPr>
        <p:spPr bwMode="auto">
          <a:xfrm>
            <a:off x="628650" y="2312764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AutoShape 45"/>
          <p:cNvSpPr>
            <a:spLocks noChangeArrowheads="1"/>
          </p:cNvSpPr>
          <p:nvPr/>
        </p:nvSpPr>
        <p:spPr bwMode="auto">
          <a:xfrm>
            <a:off x="628650" y="3212877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AutoShape 46"/>
          <p:cNvSpPr>
            <a:spLocks noChangeArrowheads="1"/>
          </p:cNvSpPr>
          <p:nvPr/>
        </p:nvSpPr>
        <p:spPr bwMode="auto">
          <a:xfrm>
            <a:off x="628650" y="4112989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47"/>
          <p:cNvSpPr>
            <a:spLocks noChangeArrowheads="1"/>
          </p:cNvSpPr>
          <p:nvPr/>
        </p:nvSpPr>
        <p:spPr bwMode="auto">
          <a:xfrm>
            <a:off x="628650" y="501310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14" name="Group 12"/>
          <p:cNvGrpSpPr>
            <a:grpSpLocks/>
          </p:cNvGrpSpPr>
          <p:nvPr/>
        </p:nvGrpSpPr>
        <p:grpSpPr bwMode="auto">
          <a:xfrm>
            <a:off x="2614613" y="2312764"/>
            <a:ext cx="5862637" cy="792163"/>
            <a:chOff x="0" y="0"/>
            <a:chExt cx="3693" cy="499"/>
          </a:xfrm>
        </p:grpSpPr>
        <p:sp>
          <p:nvSpPr>
            <p:cNvPr id="115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6" name="AutoShape 49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AutoShape 50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18" name="Group 16"/>
          <p:cNvGrpSpPr>
            <a:grpSpLocks/>
          </p:cNvGrpSpPr>
          <p:nvPr/>
        </p:nvGrpSpPr>
        <p:grpSpPr bwMode="auto">
          <a:xfrm>
            <a:off x="2614613" y="3212877"/>
            <a:ext cx="5862637" cy="792162"/>
            <a:chOff x="0" y="0"/>
            <a:chExt cx="3693" cy="499"/>
          </a:xfrm>
        </p:grpSpPr>
        <p:sp>
          <p:nvSpPr>
            <p:cNvPr id="119" name="AutoShape 53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AutoShape 54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AutoShape 55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22" name="Group 20"/>
          <p:cNvGrpSpPr>
            <a:grpSpLocks/>
          </p:cNvGrpSpPr>
          <p:nvPr/>
        </p:nvGrpSpPr>
        <p:grpSpPr bwMode="auto">
          <a:xfrm>
            <a:off x="2614613" y="4112989"/>
            <a:ext cx="5862637" cy="792163"/>
            <a:chOff x="0" y="0"/>
            <a:chExt cx="3693" cy="499"/>
          </a:xfrm>
        </p:grpSpPr>
        <p:sp>
          <p:nvSpPr>
            <p:cNvPr id="123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4" name="AutoShape 58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AutoShape 59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26" name="Group 24"/>
          <p:cNvGrpSpPr>
            <a:grpSpLocks/>
          </p:cNvGrpSpPr>
          <p:nvPr/>
        </p:nvGrpSpPr>
        <p:grpSpPr bwMode="auto">
          <a:xfrm>
            <a:off x="2614613" y="5013102"/>
            <a:ext cx="5862637" cy="792162"/>
            <a:chOff x="0" y="0"/>
            <a:chExt cx="3693" cy="499"/>
          </a:xfrm>
        </p:grpSpPr>
        <p:sp>
          <p:nvSpPr>
            <p:cNvPr id="127" name="AutoShape 61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8" name="AutoShape 62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9" name="AutoShape 63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0" name="WordArt 64"/>
          <p:cNvSpPr>
            <a:spLocks noChangeArrowheads="1" noChangeShapeType="1" noTextEdit="1"/>
          </p:cNvSpPr>
          <p:nvPr/>
        </p:nvSpPr>
        <p:spPr bwMode="auto">
          <a:xfrm>
            <a:off x="1039813" y="1673002"/>
            <a:ext cx="1058862" cy="268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200" b="1" kern="10" spc="-70" smtClean="0">
              <a:solidFill>
                <a:srgbClr val="333333">
                  <a:alpha val="74901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31" name="Group 29"/>
          <p:cNvGrpSpPr>
            <a:grpSpLocks/>
          </p:cNvGrpSpPr>
          <p:nvPr/>
        </p:nvGrpSpPr>
        <p:grpSpPr bwMode="auto">
          <a:xfrm>
            <a:off x="3046413" y="1628552"/>
            <a:ext cx="1008062" cy="360362"/>
            <a:chOff x="0" y="0"/>
            <a:chExt cx="728" cy="265"/>
          </a:xfrm>
        </p:grpSpPr>
        <p:sp>
          <p:nvSpPr>
            <p:cNvPr id="13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4" name="Group 32"/>
          <p:cNvGrpSpPr>
            <a:grpSpLocks/>
          </p:cNvGrpSpPr>
          <p:nvPr/>
        </p:nvGrpSpPr>
        <p:grpSpPr bwMode="auto">
          <a:xfrm>
            <a:off x="5003800" y="1628552"/>
            <a:ext cx="1008063" cy="360362"/>
            <a:chOff x="0" y="0"/>
            <a:chExt cx="728" cy="265"/>
          </a:xfrm>
        </p:grpSpPr>
        <p:sp>
          <p:nvSpPr>
            <p:cNvPr id="135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6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7" name="Group 35"/>
          <p:cNvGrpSpPr>
            <a:grpSpLocks/>
          </p:cNvGrpSpPr>
          <p:nvPr/>
        </p:nvGrpSpPr>
        <p:grpSpPr bwMode="auto">
          <a:xfrm>
            <a:off x="6986588" y="1628552"/>
            <a:ext cx="1008062" cy="360362"/>
            <a:chOff x="0" y="0"/>
            <a:chExt cx="728" cy="265"/>
          </a:xfrm>
        </p:grpSpPr>
        <p:sp>
          <p:nvSpPr>
            <p:cNvPr id="138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2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9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7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7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0" name="Group 38"/>
          <p:cNvGrpSpPr>
            <a:grpSpLocks/>
          </p:cNvGrpSpPr>
          <p:nvPr/>
        </p:nvGrpSpPr>
        <p:grpSpPr bwMode="auto">
          <a:xfrm>
            <a:off x="3044825" y="2636614"/>
            <a:ext cx="1006475" cy="2838450"/>
            <a:chOff x="0" y="0"/>
            <a:chExt cx="634" cy="1788"/>
          </a:xfrm>
        </p:grpSpPr>
        <p:sp>
          <p:nvSpPr>
            <p:cNvPr id="141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2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3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4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45" name="Group 43"/>
          <p:cNvGrpSpPr>
            <a:grpSpLocks/>
          </p:cNvGrpSpPr>
          <p:nvPr/>
        </p:nvGrpSpPr>
        <p:grpSpPr bwMode="auto">
          <a:xfrm>
            <a:off x="1039813" y="2636614"/>
            <a:ext cx="1006475" cy="2838450"/>
            <a:chOff x="0" y="0"/>
            <a:chExt cx="634" cy="1788"/>
          </a:xfrm>
        </p:grpSpPr>
        <p:sp>
          <p:nvSpPr>
            <p:cNvPr id="146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7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8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50" name="Group 48"/>
          <p:cNvGrpSpPr>
            <a:grpSpLocks/>
          </p:cNvGrpSpPr>
          <p:nvPr/>
        </p:nvGrpSpPr>
        <p:grpSpPr bwMode="auto">
          <a:xfrm>
            <a:off x="5003800" y="2636614"/>
            <a:ext cx="1006475" cy="2838450"/>
            <a:chOff x="0" y="0"/>
            <a:chExt cx="634" cy="1788"/>
          </a:xfrm>
        </p:grpSpPr>
        <p:sp>
          <p:nvSpPr>
            <p:cNvPr id="151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2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3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4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55" name="Group 53"/>
          <p:cNvGrpSpPr>
            <a:grpSpLocks/>
          </p:cNvGrpSpPr>
          <p:nvPr/>
        </p:nvGrpSpPr>
        <p:grpSpPr bwMode="auto">
          <a:xfrm>
            <a:off x="7034213" y="2636614"/>
            <a:ext cx="1006475" cy="2838450"/>
            <a:chOff x="0" y="0"/>
            <a:chExt cx="634" cy="1788"/>
          </a:xfrm>
        </p:grpSpPr>
        <p:sp>
          <p:nvSpPr>
            <p:cNvPr id="156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8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200" b="1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200" b="1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6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AutoShape 640"/>
          <p:cNvSpPr>
            <a:spLocks noChangeArrowheads="1"/>
          </p:cNvSpPr>
          <p:nvPr/>
        </p:nvSpPr>
        <p:spPr bwMode="auto">
          <a:xfrm>
            <a:off x="468313" y="1484313"/>
            <a:ext cx="8280400" cy="649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641"/>
          <p:cNvSpPr>
            <a:spLocks noChangeArrowheads="1"/>
          </p:cNvSpPr>
          <p:nvPr/>
        </p:nvSpPr>
        <p:spPr bwMode="auto">
          <a:xfrm>
            <a:off x="431800" y="2347913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642"/>
          <p:cNvSpPr>
            <a:spLocks noChangeArrowheads="1"/>
          </p:cNvSpPr>
          <p:nvPr/>
        </p:nvSpPr>
        <p:spPr bwMode="auto">
          <a:xfrm>
            <a:off x="431800" y="404018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43"/>
          <p:cNvSpPr>
            <a:spLocks noChangeArrowheads="1"/>
          </p:cNvSpPr>
          <p:nvPr/>
        </p:nvSpPr>
        <p:spPr bwMode="auto">
          <a:xfrm>
            <a:off x="2159000" y="2347913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644"/>
          <p:cNvSpPr>
            <a:spLocks noChangeArrowheads="1"/>
          </p:cNvSpPr>
          <p:nvPr/>
        </p:nvSpPr>
        <p:spPr bwMode="auto">
          <a:xfrm>
            <a:off x="2159000" y="404018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645"/>
          <p:cNvSpPr>
            <a:spLocks noChangeArrowheads="1"/>
          </p:cNvSpPr>
          <p:nvPr/>
        </p:nvSpPr>
        <p:spPr bwMode="auto">
          <a:xfrm>
            <a:off x="3887788" y="2347913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646"/>
          <p:cNvSpPr>
            <a:spLocks noChangeArrowheads="1"/>
          </p:cNvSpPr>
          <p:nvPr/>
        </p:nvSpPr>
        <p:spPr bwMode="auto">
          <a:xfrm>
            <a:off x="3887788" y="4040188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647"/>
          <p:cNvSpPr>
            <a:spLocks noChangeArrowheads="1"/>
          </p:cNvSpPr>
          <p:nvPr/>
        </p:nvSpPr>
        <p:spPr bwMode="auto">
          <a:xfrm>
            <a:off x="5976938" y="2347913"/>
            <a:ext cx="2735262" cy="3313112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DDDDDD"/>
              </a:gs>
              <a:gs pos="100000">
                <a:srgbClr val="F4F4F4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648"/>
          <p:cNvSpPr>
            <a:spLocks noChangeArrowheads="1"/>
          </p:cNvSpPr>
          <p:nvPr/>
        </p:nvSpPr>
        <p:spPr bwMode="auto">
          <a:xfrm rot="5400000">
            <a:off x="4642644" y="3825082"/>
            <a:ext cx="2270125" cy="3952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649"/>
          <p:cNvSpPr>
            <a:spLocks noChangeArrowheads="1"/>
          </p:cNvSpPr>
          <p:nvPr/>
        </p:nvSpPr>
        <p:spPr bwMode="auto">
          <a:xfrm>
            <a:off x="503238" y="2419350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650"/>
          <p:cNvSpPr>
            <a:spLocks noChangeArrowheads="1"/>
          </p:cNvSpPr>
          <p:nvPr/>
        </p:nvSpPr>
        <p:spPr bwMode="auto">
          <a:xfrm>
            <a:off x="2232025" y="2419350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651"/>
          <p:cNvSpPr>
            <a:spLocks noChangeArrowheads="1"/>
          </p:cNvSpPr>
          <p:nvPr/>
        </p:nvSpPr>
        <p:spPr bwMode="auto">
          <a:xfrm>
            <a:off x="3959225" y="2419350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652"/>
          <p:cNvSpPr>
            <a:spLocks noChangeArrowheads="1"/>
          </p:cNvSpPr>
          <p:nvPr/>
        </p:nvSpPr>
        <p:spPr bwMode="auto">
          <a:xfrm>
            <a:off x="503238" y="4111625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653"/>
          <p:cNvSpPr>
            <a:spLocks noChangeArrowheads="1"/>
          </p:cNvSpPr>
          <p:nvPr/>
        </p:nvSpPr>
        <p:spPr bwMode="auto">
          <a:xfrm>
            <a:off x="2232025" y="411162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654"/>
          <p:cNvSpPr>
            <a:spLocks noChangeArrowheads="1"/>
          </p:cNvSpPr>
          <p:nvPr/>
        </p:nvSpPr>
        <p:spPr bwMode="auto">
          <a:xfrm>
            <a:off x="3959225" y="411162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5097"/>
            </a:srgbClr>
          </a:solidFill>
          <a:ln w="158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655"/>
          <p:cNvSpPr>
            <a:spLocks noChangeArrowheads="1"/>
          </p:cNvSpPr>
          <p:nvPr/>
        </p:nvSpPr>
        <p:spPr bwMode="auto">
          <a:xfrm>
            <a:off x="6048375" y="2419350"/>
            <a:ext cx="2592388" cy="1836738"/>
          </a:xfrm>
          <a:prstGeom prst="roundRect">
            <a:avLst>
              <a:gd name="adj" fmla="val 8213"/>
            </a:avLst>
          </a:prstGeom>
          <a:solidFill>
            <a:srgbClr val="FFFFFF"/>
          </a:solidFill>
          <a:ln w="158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WordArt 656"/>
          <p:cNvSpPr>
            <a:spLocks noChangeArrowheads="1" noChangeShapeType="1" noTextEdit="1"/>
          </p:cNvSpPr>
          <p:nvPr/>
        </p:nvSpPr>
        <p:spPr bwMode="auto">
          <a:xfrm>
            <a:off x="684213" y="2852738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657"/>
          <p:cNvSpPr>
            <a:spLocks noChangeArrowheads="1" noChangeShapeType="1" noTextEdit="1"/>
          </p:cNvSpPr>
          <p:nvPr/>
        </p:nvSpPr>
        <p:spPr bwMode="auto">
          <a:xfrm>
            <a:off x="2411413" y="2852738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658"/>
          <p:cNvSpPr>
            <a:spLocks noChangeArrowheads="1" noChangeShapeType="1" noTextEdit="1"/>
          </p:cNvSpPr>
          <p:nvPr/>
        </p:nvSpPr>
        <p:spPr bwMode="auto">
          <a:xfrm>
            <a:off x="6588125" y="3140075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659"/>
          <p:cNvSpPr>
            <a:spLocks noChangeArrowheads="1" noChangeShapeType="1" noTextEdit="1"/>
          </p:cNvSpPr>
          <p:nvPr/>
        </p:nvSpPr>
        <p:spPr bwMode="auto">
          <a:xfrm>
            <a:off x="684213" y="450850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660"/>
          <p:cNvSpPr>
            <a:spLocks noChangeArrowheads="1" noChangeShapeType="1" noTextEdit="1"/>
          </p:cNvSpPr>
          <p:nvPr/>
        </p:nvSpPr>
        <p:spPr bwMode="auto">
          <a:xfrm>
            <a:off x="2411413" y="450850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WordArt 661"/>
          <p:cNvSpPr>
            <a:spLocks noChangeArrowheads="1" noChangeShapeType="1" noTextEdit="1"/>
          </p:cNvSpPr>
          <p:nvPr/>
        </p:nvSpPr>
        <p:spPr bwMode="auto">
          <a:xfrm>
            <a:off x="4140200" y="4508500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4" name="WordArt 662"/>
          <p:cNvSpPr>
            <a:spLocks noChangeArrowheads="1" noChangeShapeType="1" noTextEdit="1"/>
          </p:cNvSpPr>
          <p:nvPr/>
        </p:nvSpPr>
        <p:spPr bwMode="auto">
          <a:xfrm>
            <a:off x="4140200" y="2852738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kern="1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5" name="Group 25"/>
          <p:cNvGrpSpPr>
            <a:grpSpLocks/>
          </p:cNvGrpSpPr>
          <p:nvPr/>
        </p:nvGrpSpPr>
        <p:grpSpPr bwMode="auto">
          <a:xfrm>
            <a:off x="827088" y="3573463"/>
            <a:ext cx="863600" cy="276225"/>
            <a:chOff x="0" y="0"/>
            <a:chExt cx="728" cy="265"/>
          </a:xfrm>
        </p:grpSpPr>
        <p:sp>
          <p:nvSpPr>
            <p:cNvPr id="116" name="WordArt 66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7" name="WordArt 66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8" name="Group 28"/>
          <p:cNvGrpSpPr>
            <a:grpSpLocks/>
          </p:cNvGrpSpPr>
          <p:nvPr/>
        </p:nvGrpSpPr>
        <p:grpSpPr bwMode="auto">
          <a:xfrm>
            <a:off x="2555875" y="3573463"/>
            <a:ext cx="863600" cy="276225"/>
            <a:chOff x="0" y="0"/>
            <a:chExt cx="728" cy="265"/>
          </a:xfrm>
        </p:grpSpPr>
        <p:sp>
          <p:nvSpPr>
            <p:cNvPr id="119" name="WordArt 66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0" name="WordArt 66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1" name="Group 31"/>
          <p:cNvGrpSpPr>
            <a:grpSpLocks/>
          </p:cNvGrpSpPr>
          <p:nvPr/>
        </p:nvGrpSpPr>
        <p:grpSpPr bwMode="auto">
          <a:xfrm>
            <a:off x="4284663" y="3573463"/>
            <a:ext cx="863600" cy="276225"/>
            <a:chOff x="0" y="0"/>
            <a:chExt cx="728" cy="265"/>
          </a:xfrm>
        </p:grpSpPr>
        <p:sp>
          <p:nvSpPr>
            <p:cNvPr id="122" name="WordArt 67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3" name="WordArt 67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4" name="Group 34"/>
          <p:cNvGrpSpPr>
            <a:grpSpLocks/>
          </p:cNvGrpSpPr>
          <p:nvPr/>
        </p:nvGrpSpPr>
        <p:grpSpPr bwMode="auto">
          <a:xfrm>
            <a:off x="827088" y="5229225"/>
            <a:ext cx="863600" cy="276225"/>
            <a:chOff x="0" y="0"/>
            <a:chExt cx="728" cy="265"/>
          </a:xfrm>
        </p:grpSpPr>
        <p:sp>
          <p:nvSpPr>
            <p:cNvPr id="125" name="WordArt 67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6" name="WordArt 67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7" name="Group 37"/>
          <p:cNvGrpSpPr>
            <a:grpSpLocks/>
          </p:cNvGrpSpPr>
          <p:nvPr/>
        </p:nvGrpSpPr>
        <p:grpSpPr bwMode="auto">
          <a:xfrm>
            <a:off x="2555875" y="5229225"/>
            <a:ext cx="863600" cy="276225"/>
            <a:chOff x="0" y="0"/>
            <a:chExt cx="728" cy="265"/>
          </a:xfrm>
        </p:grpSpPr>
        <p:sp>
          <p:nvSpPr>
            <p:cNvPr id="128" name="WordArt 67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9" name="WordArt 67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0" name="Group 40"/>
          <p:cNvGrpSpPr>
            <a:grpSpLocks/>
          </p:cNvGrpSpPr>
          <p:nvPr/>
        </p:nvGrpSpPr>
        <p:grpSpPr bwMode="auto">
          <a:xfrm>
            <a:off x="4284663" y="5229225"/>
            <a:ext cx="863600" cy="276225"/>
            <a:chOff x="0" y="0"/>
            <a:chExt cx="728" cy="265"/>
          </a:xfrm>
        </p:grpSpPr>
        <p:sp>
          <p:nvSpPr>
            <p:cNvPr id="131" name="WordArt 67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2" name="WordArt 68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3" name="Group 43"/>
          <p:cNvGrpSpPr>
            <a:grpSpLocks/>
          </p:cNvGrpSpPr>
          <p:nvPr/>
        </p:nvGrpSpPr>
        <p:grpSpPr bwMode="auto">
          <a:xfrm>
            <a:off x="6588125" y="4641850"/>
            <a:ext cx="1584325" cy="587375"/>
            <a:chOff x="0" y="0"/>
            <a:chExt cx="728" cy="265"/>
          </a:xfrm>
        </p:grpSpPr>
        <p:sp>
          <p:nvSpPr>
            <p:cNvPr id="134" name="WordArt 68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5" name="WordArt 68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kern="1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kern="1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sp>
        <p:nvSpPr>
          <p:cNvPr id="136" name="WordArt 684"/>
          <p:cNvSpPr>
            <a:spLocks noChangeArrowheads="1" noChangeShapeType="1" noTextEdit="1"/>
          </p:cNvSpPr>
          <p:nvPr/>
        </p:nvSpPr>
        <p:spPr bwMode="auto">
          <a:xfrm>
            <a:off x="2762250" y="1655763"/>
            <a:ext cx="3897313" cy="260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kern="1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kern="1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75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rc 682"/>
          <p:cNvSpPr>
            <a:spLocks/>
          </p:cNvSpPr>
          <p:nvPr/>
        </p:nvSpPr>
        <p:spPr bwMode="auto">
          <a:xfrm rot="18746404">
            <a:off x="3442493" y="1119903"/>
            <a:ext cx="1014413" cy="1003300"/>
          </a:xfrm>
          <a:custGeom>
            <a:avLst/>
            <a:gdLst>
              <a:gd name="T0" fmla="*/ 152021 w 21600"/>
              <a:gd name="T1" fmla="*/ -47 h 21356"/>
              <a:gd name="T2" fmla="*/ 1014413 w 21600"/>
              <a:gd name="T3" fmla="*/ 1003300 h 21356"/>
              <a:gd name="T4" fmla="*/ 152021 w 21600"/>
              <a:gd name="T5" fmla="*/ -47 h 21356"/>
              <a:gd name="T6" fmla="*/ 1014413 w 21600"/>
              <a:gd name="T7" fmla="*/ 1003300 h 21356"/>
              <a:gd name="T8" fmla="*/ 0 w 21600"/>
              <a:gd name="T9" fmla="*/ 1003300 h 21356"/>
              <a:gd name="T10" fmla="*/ 152021 w 21600"/>
              <a:gd name="T11" fmla="*/ -47 h 2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Freeform 673"/>
          <p:cNvSpPr>
            <a:spLocks noEditPoints="1"/>
          </p:cNvSpPr>
          <p:nvPr/>
        </p:nvSpPr>
        <p:spPr bwMode="auto">
          <a:xfrm rot="21275257">
            <a:off x="4092575" y="1579484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Freeform 675"/>
          <p:cNvSpPr>
            <a:spLocks noEditPoints="1"/>
          </p:cNvSpPr>
          <p:nvPr/>
        </p:nvSpPr>
        <p:spPr bwMode="auto">
          <a:xfrm rot="21275257">
            <a:off x="828675" y="1649334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Oval 676"/>
          <p:cNvSpPr>
            <a:spLocks noChangeArrowheads="1"/>
          </p:cNvSpPr>
          <p:nvPr/>
        </p:nvSpPr>
        <p:spPr bwMode="auto">
          <a:xfrm rot="21275257">
            <a:off x="1195388" y="2016046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FE715"/>
              </a:gs>
              <a:gs pos="100000">
                <a:srgbClr val="D1BD1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Oval 677"/>
          <p:cNvSpPr>
            <a:spLocks noChangeArrowheads="1"/>
          </p:cNvSpPr>
          <p:nvPr/>
        </p:nvSpPr>
        <p:spPr bwMode="auto">
          <a:xfrm rot="21275257">
            <a:off x="4505325" y="1993821"/>
            <a:ext cx="1801813" cy="1801813"/>
          </a:xfrm>
          <a:prstGeom prst="ellipse">
            <a:avLst/>
          </a:prstGeom>
          <a:gradFill rotWithShape="1">
            <a:gsLst>
              <a:gs pos="0">
                <a:srgbClr val="057F5C"/>
              </a:gs>
              <a:gs pos="100000">
                <a:srgbClr val="04684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Freeform 679"/>
          <p:cNvSpPr>
            <a:spLocks noEditPoints="1"/>
          </p:cNvSpPr>
          <p:nvPr/>
        </p:nvSpPr>
        <p:spPr bwMode="auto">
          <a:xfrm rot="21275257">
            <a:off x="5581650" y="3676571"/>
            <a:ext cx="2303463" cy="2305050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lang="zh-CN" altLang="en-US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Oval 680"/>
          <p:cNvSpPr>
            <a:spLocks noChangeArrowheads="1"/>
          </p:cNvSpPr>
          <p:nvPr/>
        </p:nvSpPr>
        <p:spPr bwMode="auto">
          <a:xfrm rot="21275257">
            <a:off x="5943600" y="4040109"/>
            <a:ext cx="1577975" cy="1577975"/>
          </a:xfrm>
          <a:prstGeom prst="ellipse">
            <a:avLst/>
          </a:prstGeom>
          <a:gradFill rotWithShape="1">
            <a:gsLst>
              <a:gs pos="0">
                <a:srgbClr val="B5D711"/>
              </a:gs>
              <a:gs pos="100000">
                <a:srgbClr val="94B00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zh-CN" altLang="en-US" sz="1800" b="1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Arc 681"/>
          <p:cNvSpPr>
            <a:spLocks/>
          </p:cNvSpPr>
          <p:nvPr/>
        </p:nvSpPr>
        <p:spPr bwMode="auto">
          <a:xfrm rot="7501686">
            <a:off x="4029869" y="3609103"/>
            <a:ext cx="1906587" cy="1549400"/>
          </a:xfrm>
          <a:custGeom>
            <a:avLst/>
            <a:gdLst>
              <a:gd name="T0" fmla="*/ 1309896 w 21600"/>
              <a:gd name="T1" fmla="*/ -99 h 15695"/>
              <a:gd name="T2" fmla="*/ 1906587 w 21600"/>
              <a:gd name="T3" fmla="*/ 1549400 h 15695"/>
              <a:gd name="T4" fmla="*/ 1309896 w 21600"/>
              <a:gd name="T5" fmla="*/ -99 h 15695"/>
              <a:gd name="T6" fmla="*/ 1906587 w 21600"/>
              <a:gd name="T7" fmla="*/ 1549400 h 15695"/>
              <a:gd name="T8" fmla="*/ 0 w 21600"/>
              <a:gd name="T9" fmla="*/ 1549400 h 15695"/>
              <a:gd name="T10" fmla="*/ 1309896 w 21600"/>
              <a:gd name="T11" fmla="*/ -99 h 156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Arc 683"/>
          <p:cNvSpPr>
            <a:spLocks/>
          </p:cNvSpPr>
          <p:nvPr/>
        </p:nvSpPr>
        <p:spPr bwMode="auto">
          <a:xfrm rot="256945">
            <a:off x="6907213" y="2744709"/>
            <a:ext cx="620712" cy="898525"/>
          </a:xfrm>
          <a:custGeom>
            <a:avLst/>
            <a:gdLst>
              <a:gd name="T0" fmla="*/ 93021 w 21600"/>
              <a:gd name="T1" fmla="*/ -29 h 31203"/>
              <a:gd name="T2" fmla="*/ 620712 w 21600"/>
              <a:gd name="T3" fmla="*/ 614970 h 31203"/>
              <a:gd name="T4" fmla="*/ 552434 w 21600"/>
              <a:gd name="T5" fmla="*/ 898496 h 31203"/>
              <a:gd name="T6" fmla="*/ 93021 w 21600"/>
              <a:gd name="T7" fmla="*/ -29 h 31203"/>
              <a:gd name="T8" fmla="*/ 620712 w 21600"/>
              <a:gd name="T9" fmla="*/ 614970 h 31203"/>
              <a:gd name="T10" fmla="*/ 552434 w 21600"/>
              <a:gd name="T11" fmla="*/ 898496 h 31203"/>
              <a:gd name="T12" fmla="*/ 0 w 21600"/>
              <a:gd name="T13" fmla="*/ 614970 h 31203"/>
              <a:gd name="T14" fmla="*/ 93021 w 21600"/>
              <a:gd name="T15" fmla="*/ -29 h 312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WordArt 685"/>
          <p:cNvSpPr>
            <a:spLocks noChangeArrowheads="1" noChangeShapeType="1" noTextEdit="1"/>
          </p:cNvSpPr>
          <p:nvPr/>
        </p:nvSpPr>
        <p:spPr bwMode="auto">
          <a:xfrm>
            <a:off x="2052638" y="2914571"/>
            <a:ext cx="1008062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2" name="WordArt 686"/>
          <p:cNvSpPr>
            <a:spLocks noChangeArrowheads="1" noChangeShapeType="1" noTextEdit="1"/>
          </p:cNvSpPr>
          <p:nvPr/>
        </p:nvSpPr>
        <p:spPr bwMode="auto">
          <a:xfrm>
            <a:off x="2052638" y="3303509"/>
            <a:ext cx="1008062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3" name="WordArt 688"/>
          <p:cNvSpPr>
            <a:spLocks noChangeArrowheads="1" noChangeShapeType="1" noTextEdit="1"/>
          </p:cNvSpPr>
          <p:nvPr/>
        </p:nvSpPr>
        <p:spPr bwMode="auto">
          <a:xfrm>
            <a:off x="4933950" y="2482771"/>
            <a:ext cx="1008063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4" name="WordArt 689"/>
          <p:cNvSpPr>
            <a:spLocks noChangeArrowheads="1" noChangeShapeType="1" noTextEdit="1"/>
          </p:cNvSpPr>
          <p:nvPr/>
        </p:nvSpPr>
        <p:spPr bwMode="auto">
          <a:xfrm>
            <a:off x="4933950" y="2871709"/>
            <a:ext cx="1008063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5" name="WordArt 691"/>
          <p:cNvSpPr>
            <a:spLocks noChangeArrowheads="1" noChangeShapeType="1" noTextEdit="1"/>
          </p:cNvSpPr>
          <p:nvPr/>
        </p:nvSpPr>
        <p:spPr bwMode="auto">
          <a:xfrm>
            <a:off x="6300788" y="4498896"/>
            <a:ext cx="792162" cy="239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6" name="WordArt 692"/>
          <p:cNvSpPr>
            <a:spLocks noChangeArrowheads="1" noChangeShapeType="1" noTextEdit="1"/>
          </p:cNvSpPr>
          <p:nvPr/>
        </p:nvSpPr>
        <p:spPr bwMode="auto">
          <a:xfrm>
            <a:off x="6300788" y="4803696"/>
            <a:ext cx="792162" cy="403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b="1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b="1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7" name="WordArt 693"/>
          <p:cNvSpPr>
            <a:spLocks noChangeArrowheads="1" noChangeShapeType="1" noTextEdit="1"/>
          </p:cNvSpPr>
          <p:nvPr/>
        </p:nvSpPr>
        <p:spPr bwMode="auto">
          <a:xfrm>
            <a:off x="4429125" y="471479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8" name="WordArt 694"/>
          <p:cNvSpPr>
            <a:spLocks noChangeArrowheads="1" noChangeShapeType="1" noTextEdit="1"/>
          </p:cNvSpPr>
          <p:nvPr/>
        </p:nvSpPr>
        <p:spPr bwMode="auto">
          <a:xfrm>
            <a:off x="3708400" y="154614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9" name="WordArt 695"/>
          <p:cNvSpPr>
            <a:spLocks noChangeArrowheads="1" noChangeShapeType="1" noTextEdit="1"/>
          </p:cNvSpPr>
          <p:nvPr/>
        </p:nvSpPr>
        <p:spPr bwMode="auto">
          <a:xfrm>
            <a:off x="7308850" y="2482771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b="1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b="1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40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22337</TotalTime>
  <Words>821</Words>
  <Application>Microsoft Office PowerPoint</Application>
  <PresentationFormat>全屏显示(4:3)</PresentationFormat>
  <Paragraphs>273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1_Office 主题</vt:lpstr>
      <vt:lpstr>Microsoft Graph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1292</cp:revision>
  <dcterms:created xsi:type="dcterms:W3CDTF">2009-02-11T05:37:22Z</dcterms:created>
  <dcterms:modified xsi:type="dcterms:W3CDTF">2013-11-26T03:00:39Z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