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367" r:id="rId3"/>
    <p:sldId id="368" r:id="rId4"/>
    <p:sldId id="373" r:id="rId5"/>
    <p:sldId id="372" r:id="rId6"/>
    <p:sldId id="371" r:id="rId7"/>
    <p:sldId id="369" r:id="rId8"/>
    <p:sldId id="370" r:id="rId9"/>
    <p:sldId id="374" r:id="rId10"/>
    <p:sldId id="375" r:id="rId11"/>
    <p:sldId id="376" r:id="rId12"/>
    <p:sldId id="377" r:id="rId13"/>
    <p:sldId id="378" r:id="rId14"/>
    <p:sldId id="379" r:id="rId15"/>
    <p:sldId id="380" r:id="rId16"/>
    <p:sldId id="381" r:id="rId17"/>
    <p:sldId id="382" r:id="rId18"/>
    <p:sldId id="383" r:id="rId19"/>
    <p:sldId id="384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AutoShape 707"/>
          <p:cNvSpPr>
            <a:spLocks noChangeArrowheads="1"/>
          </p:cNvSpPr>
          <p:nvPr/>
        </p:nvSpPr>
        <p:spPr bwMode="auto">
          <a:xfrm>
            <a:off x="2553742" y="1402316"/>
            <a:ext cx="4789488" cy="541338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AutoShape 708"/>
          <p:cNvSpPr>
            <a:spLocks noChangeArrowheads="1"/>
          </p:cNvSpPr>
          <p:nvPr/>
        </p:nvSpPr>
        <p:spPr bwMode="auto">
          <a:xfrm>
            <a:off x="2553742" y="201509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AutoShape 709"/>
          <p:cNvSpPr>
            <a:spLocks noChangeArrowheads="1"/>
          </p:cNvSpPr>
          <p:nvPr/>
        </p:nvSpPr>
        <p:spPr bwMode="auto">
          <a:xfrm>
            <a:off x="2553742" y="262786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WordArt 710"/>
          <p:cNvSpPr>
            <a:spLocks noChangeArrowheads="1" noChangeShapeType="1" noTextEdit="1"/>
          </p:cNvSpPr>
          <p:nvPr/>
        </p:nvSpPr>
        <p:spPr bwMode="auto">
          <a:xfrm>
            <a:off x="2914105" y="158170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5" name="WordArt 711"/>
          <p:cNvSpPr>
            <a:spLocks noChangeArrowheads="1" noChangeShapeType="1" noTextEdit="1"/>
          </p:cNvSpPr>
          <p:nvPr/>
        </p:nvSpPr>
        <p:spPr bwMode="auto">
          <a:xfrm>
            <a:off x="2914105" y="219447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6" name="WordArt 712"/>
          <p:cNvSpPr>
            <a:spLocks noChangeArrowheads="1" noChangeShapeType="1" noTextEdit="1"/>
          </p:cNvSpPr>
          <p:nvPr/>
        </p:nvSpPr>
        <p:spPr bwMode="auto">
          <a:xfrm>
            <a:off x="2914105" y="280566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7" name="AutoShape 713"/>
          <p:cNvSpPr>
            <a:spLocks noChangeArrowheads="1"/>
          </p:cNvSpPr>
          <p:nvPr/>
        </p:nvSpPr>
        <p:spPr bwMode="auto">
          <a:xfrm>
            <a:off x="2553742" y="3237466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WordArt 714"/>
          <p:cNvSpPr>
            <a:spLocks noChangeArrowheads="1" noChangeShapeType="1" noTextEdit="1"/>
          </p:cNvSpPr>
          <p:nvPr/>
        </p:nvSpPr>
        <p:spPr bwMode="auto">
          <a:xfrm>
            <a:off x="2914105" y="3415266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69" name="AutoShape 715"/>
          <p:cNvSpPr>
            <a:spLocks noChangeArrowheads="1"/>
          </p:cNvSpPr>
          <p:nvPr/>
        </p:nvSpPr>
        <p:spPr bwMode="auto">
          <a:xfrm>
            <a:off x="2553742" y="3850241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WordArt 716"/>
          <p:cNvSpPr>
            <a:spLocks noChangeArrowheads="1" noChangeShapeType="1" noTextEdit="1"/>
          </p:cNvSpPr>
          <p:nvPr/>
        </p:nvSpPr>
        <p:spPr bwMode="auto">
          <a:xfrm>
            <a:off x="2914105" y="4028041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1" name="AutoShape 717"/>
          <p:cNvSpPr>
            <a:spLocks noChangeArrowheads="1"/>
          </p:cNvSpPr>
          <p:nvPr/>
        </p:nvSpPr>
        <p:spPr bwMode="auto">
          <a:xfrm>
            <a:off x="2553742" y="4461429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WordArt 718"/>
          <p:cNvSpPr>
            <a:spLocks noChangeArrowheads="1" noChangeShapeType="1" noTextEdit="1"/>
          </p:cNvSpPr>
          <p:nvPr/>
        </p:nvSpPr>
        <p:spPr bwMode="auto">
          <a:xfrm>
            <a:off x="2914105" y="4639229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3" name="AutoShape 719"/>
          <p:cNvSpPr>
            <a:spLocks noChangeArrowheads="1"/>
          </p:cNvSpPr>
          <p:nvPr/>
        </p:nvSpPr>
        <p:spPr bwMode="auto">
          <a:xfrm>
            <a:off x="2553742" y="5074204"/>
            <a:ext cx="4789488" cy="539750"/>
          </a:xfrm>
          <a:prstGeom prst="roundRect">
            <a:avLst>
              <a:gd name="adj" fmla="val 12032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WordArt 720"/>
          <p:cNvSpPr>
            <a:spLocks noChangeArrowheads="1" noChangeShapeType="1" noTextEdit="1"/>
          </p:cNvSpPr>
          <p:nvPr/>
        </p:nvSpPr>
        <p:spPr bwMode="auto">
          <a:xfrm>
            <a:off x="2914105" y="5252004"/>
            <a:ext cx="3059112" cy="200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64858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64858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75" name="Oval 722"/>
          <p:cNvSpPr>
            <a:spLocks noChangeArrowheads="1"/>
          </p:cNvSpPr>
          <p:nvPr/>
        </p:nvSpPr>
        <p:spPr bwMode="auto">
          <a:xfrm>
            <a:off x="1942555" y="1437241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1</a:t>
            </a:r>
          </a:p>
        </p:txBody>
      </p:sp>
      <p:sp>
        <p:nvSpPr>
          <p:cNvPr id="76" name="Oval 723"/>
          <p:cNvSpPr>
            <a:spLocks noChangeArrowheads="1"/>
          </p:cNvSpPr>
          <p:nvPr/>
        </p:nvSpPr>
        <p:spPr bwMode="auto">
          <a:xfrm>
            <a:off x="2107655" y="144676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Oval 725"/>
          <p:cNvSpPr>
            <a:spLocks noChangeArrowheads="1"/>
          </p:cNvSpPr>
          <p:nvPr/>
        </p:nvSpPr>
        <p:spPr bwMode="auto">
          <a:xfrm>
            <a:off x="1942555" y="2050016"/>
            <a:ext cx="465137" cy="468313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2</a:t>
            </a:r>
          </a:p>
        </p:txBody>
      </p:sp>
      <p:sp>
        <p:nvSpPr>
          <p:cNvPr id="78" name="Oval 726"/>
          <p:cNvSpPr>
            <a:spLocks noChangeArrowheads="1"/>
          </p:cNvSpPr>
          <p:nvPr/>
        </p:nvSpPr>
        <p:spPr bwMode="auto">
          <a:xfrm>
            <a:off x="2107655" y="205954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Oval 728"/>
          <p:cNvSpPr>
            <a:spLocks noChangeArrowheads="1"/>
          </p:cNvSpPr>
          <p:nvPr/>
        </p:nvSpPr>
        <p:spPr bwMode="auto">
          <a:xfrm>
            <a:off x="1942555" y="2661204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3</a:t>
            </a:r>
          </a:p>
        </p:txBody>
      </p:sp>
      <p:sp>
        <p:nvSpPr>
          <p:cNvPr id="80" name="Oval 729"/>
          <p:cNvSpPr>
            <a:spLocks noChangeArrowheads="1"/>
          </p:cNvSpPr>
          <p:nvPr/>
        </p:nvSpPr>
        <p:spPr bwMode="auto">
          <a:xfrm>
            <a:off x="2107655" y="2670729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Oval 731"/>
          <p:cNvSpPr>
            <a:spLocks noChangeArrowheads="1"/>
          </p:cNvSpPr>
          <p:nvPr/>
        </p:nvSpPr>
        <p:spPr bwMode="auto">
          <a:xfrm>
            <a:off x="1942555" y="3273979"/>
            <a:ext cx="465137" cy="468312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4</a:t>
            </a:r>
          </a:p>
        </p:txBody>
      </p:sp>
      <p:sp>
        <p:nvSpPr>
          <p:cNvPr id="82" name="Oval 732"/>
          <p:cNvSpPr>
            <a:spLocks noChangeArrowheads="1"/>
          </p:cNvSpPr>
          <p:nvPr/>
        </p:nvSpPr>
        <p:spPr bwMode="auto">
          <a:xfrm>
            <a:off x="2107655" y="3283504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Oval 734"/>
          <p:cNvSpPr>
            <a:spLocks noChangeArrowheads="1"/>
          </p:cNvSpPr>
          <p:nvPr/>
        </p:nvSpPr>
        <p:spPr bwMode="auto">
          <a:xfrm>
            <a:off x="1942555" y="3885166"/>
            <a:ext cx="465137" cy="4683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5</a:t>
            </a:r>
          </a:p>
        </p:txBody>
      </p:sp>
      <p:sp>
        <p:nvSpPr>
          <p:cNvPr id="84" name="Oval 735"/>
          <p:cNvSpPr>
            <a:spLocks noChangeArrowheads="1"/>
          </p:cNvSpPr>
          <p:nvPr/>
        </p:nvSpPr>
        <p:spPr bwMode="auto">
          <a:xfrm>
            <a:off x="2107655" y="3894691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Oval 737"/>
          <p:cNvSpPr>
            <a:spLocks noChangeArrowheads="1"/>
          </p:cNvSpPr>
          <p:nvPr/>
        </p:nvSpPr>
        <p:spPr bwMode="auto">
          <a:xfrm>
            <a:off x="1942555" y="4497941"/>
            <a:ext cx="465137" cy="468313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6</a:t>
            </a:r>
          </a:p>
        </p:txBody>
      </p:sp>
      <p:sp>
        <p:nvSpPr>
          <p:cNvPr id="86" name="Oval 738"/>
          <p:cNvSpPr>
            <a:spLocks noChangeArrowheads="1"/>
          </p:cNvSpPr>
          <p:nvPr/>
        </p:nvSpPr>
        <p:spPr bwMode="auto">
          <a:xfrm>
            <a:off x="2107655" y="4507466"/>
            <a:ext cx="123825" cy="1254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Oval 740"/>
          <p:cNvSpPr>
            <a:spLocks noChangeArrowheads="1"/>
          </p:cNvSpPr>
          <p:nvPr/>
        </p:nvSpPr>
        <p:spPr bwMode="auto">
          <a:xfrm>
            <a:off x="1942555" y="5109129"/>
            <a:ext cx="465137" cy="4683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7</a:t>
            </a:r>
          </a:p>
        </p:txBody>
      </p:sp>
      <p:sp>
        <p:nvSpPr>
          <p:cNvPr id="88" name="Oval 741"/>
          <p:cNvSpPr>
            <a:spLocks noChangeArrowheads="1"/>
          </p:cNvSpPr>
          <p:nvPr/>
        </p:nvSpPr>
        <p:spPr bwMode="auto">
          <a:xfrm>
            <a:off x="2107655" y="5118654"/>
            <a:ext cx="123825" cy="1254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utoShape 670"/>
          <p:cNvSpPr>
            <a:spLocks noChangeArrowheads="1"/>
          </p:cNvSpPr>
          <p:nvPr/>
        </p:nvSpPr>
        <p:spPr bwMode="auto">
          <a:xfrm>
            <a:off x="323850" y="4328889"/>
            <a:ext cx="8496300" cy="1728788"/>
          </a:xfrm>
          <a:prstGeom prst="roundRect">
            <a:avLst>
              <a:gd name="adj" fmla="val 10139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671"/>
          <p:cNvSpPr>
            <a:spLocks noChangeArrowheads="1"/>
          </p:cNvSpPr>
          <p:nvPr/>
        </p:nvSpPr>
        <p:spPr bwMode="auto">
          <a:xfrm>
            <a:off x="323850" y="1411064"/>
            <a:ext cx="8496300" cy="2881313"/>
          </a:xfrm>
          <a:prstGeom prst="roundRect">
            <a:avLst>
              <a:gd name="adj" fmla="val 6444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672"/>
          <p:cNvSpPr>
            <a:spLocks noChangeArrowheads="1"/>
          </p:cNvSpPr>
          <p:nvPr/>
        </p:nvSpPr>
        <p:spPr bwMode="auto">
          <a:xfrm>
            <a:off x="1546225" y="1196752"/>
            <a:ext cx="6086475" cy="395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600" smtClean="0">
              <a:solidFill>
                <a:srgbClr val="FFFFFF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94" name="AutoShape 673"/>
          <p:cNvSpPr>
            <a:spLocks noChangeArrowheads="1"/>
          </p:cNvSpPr>
          <p:nvPr/>
        </p:nvSpPr>
        <p:spPr bwMode="auto">
          <a:xfrm>
            <a:off x="576263" y="1736502"/>
            <a:ext cx="3924300" cy="2411412"/>
          </a:xfrm>
          <a:prstGeom prst="roundRect">
            <a:avLst>
              <a:gd name="adj" fmla="val 6963"/>
            </a:avLst>
          </a:prstGeom>
          <a:gradFill rotWithShape="1">
            <a:gsLst>
              <a:gs pos="0">
                <a:srgbClr val="CA811F"/>
              </a:gs>
              <a:gs pos="100000">
                <a:srgbClr val="F69D2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74"/>
          <p:cNvSpPr>
            <a:spLocks noChangeArrowheads="1"/>
          </p:cNvSpPr>
          <p:nvPr/>
        </p:nvSpPr>
        <p:spPr bwMode="auto">
          <a:xfrm>
            <a:off x="4643438" y="1736502"/>
            <a:ext cx="3924300" cy="2411412"/>
          </a:xfrm>
          <a:prstGeom prst="roundRect">
            <a:avLst>
              <a:gd name="adj" fmla="val 6134"/>
            </a:avLst>
          </a:prstGeom>
          <a:gradFill rotWithShape="1">
            <a:gsLst>
              <a:gs pos="0">
                <a:srgbClr val="87001B"/>
              </a:gs>
              <a:gs pos="100000">
                <a:srgbClr val="A50021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675"/>
          <p:cNvSpPr>
            <a:spLocks noChangeArrowheads="1"/>
          </p:cNvSpPr>
          <p:nvPr/>
        </p:nvSpPr>
        <p:spPr bwMode="auto">
          <a:xfrm>
            <a:off x="684213" y="1844452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676"/>
          <p:cNvSpPr>
            <a:spLocks noChangeArrowheads="1"/>
          </p:cNvSpPr>
          <p:nvPr/>
        </p:nvSpPr>
        <p:spPr bwMode="auto">
          <a:xfrm>
            <a:off x="4751388" y="1844452"/>
            <a:ext cx="3708400" cy="1619250"/>
          </a:xfrm>
          <a:prstGeom prst="roundRect">
            <a:avLst>
              <a:gd name="adj" fmla="val 5616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677"/>
          <p:cNvSpPr>
            <a:spLocks noChangeArrowheads="1"/>
          </p:cNvSpPr>
          <p:nvPr/>
        </p:nvSpPr>
        <p:spPr bwMode="auto">
          <a:xfrm>
            <a:off x="576263" y="4473352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678"/>
          <p:cNvSpPr>
            <a:spLocks noChangeArrowheads="1"/>
          </p:cNvSpPr>
          <p:nvPr/>
        </p:nvSpPr>
        <p:spPr bwMode="auto">
          <a:xfrm>
            <a:off x="647700" y="4544789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0099CC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679"/>
          <p:cNvSpPr>
            <a:spLocks noChangeArrowheads="1"/>
          </p:cNvSpPr>
          <p:nvPr/>
        </p:nvSpPr>
        <p:spPr bwMode="auto">
          <a:xfrm>
            <a:off x="4643438" y="4473352"/>
            <a:ext cx="3924300" cy="1223962"/>
          </a:xfrm>
          <a:prstGeom prst="roundRect">
            <a:avLst>
              <a:gd name="adj" fmla="val 12412"/>
            </a:avLst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1254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680"/>
          <p:cNvSpPr>
            <a:spLocks noChangeArrowheads="1"/>
          </p:cNvSpPr>
          <p:nvPr/>
        </p:nvSpPr>
        <p:spPr bwMode="auto">
          <a:xfrm>
            <a:off x="4714875" y="4544789"/>
            <a:ext cx="3779838" cy="323850"/>
          </a:xfrm>
          <a:prstGeom prst="roundRect">
            <a:avLst>
              <a:gd name="adj" fmla="val 50000"/>
            </a:avLst>
          </a:prstGeom>
          <a:solidFill>
            <a:srgbClr val="0099CC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WordArt 681"/>
          <p:cNvSpPr>
            <a:spLocks noChangeArrowheads="1" noChangeShapeType="1" noTextEdit="1"/>
          </p:cNvSpPr>
          <p:nvPr/>
        </p:nvSpPr>
        <p:spPr bwMode="auto">
          <a:xfrm>
            <a:off x="3779838" y="1303114"/>
            <a:ext cx="1584325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3" name="WordArt 682"/>
          <p:cNvSpPr>
            <a:spLocks noChangeArrowheads="1" noChangeShapeType="1" noTextEdit="1"/>
          </p:cNvSpPr>
          <p:nvPr/>
        </p:nvSpPr>
        <p:spPr bwMode="auto">
          <a:xfrm>
            <a:off x="1763713" y="3679602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4" name="WordArt 683"/>
          <p:cNvSpPr>
            <a:spLocks noChangeArrowheads="1" noChangeShapeType="1" noTextEdit="1"/>
          </p:cNvSpPr>
          <p:nvPr/>
        </p:nvSpPr>
        <p:spPr bwMode="auto">
          <a:xfrm>
            <a:off x="5867400" y="3679602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5" name="WordArt 684"/>
          <p:cNvSpPr>
            <a:spLocks noChangeArrowheads="1" noChangeShapeType="1" noTextEdit="1"/>
          </p:cNvSpPr>
          <p:nvPr/>
        </p:nvSpPr>
        <p:spPr bwMode="auto">
          <a:xfrm>
            <a:off x="1763713" y="2528664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6" name="WordArt 685"/>
          <p:cNvSpPr>
            <a:spLocks noChangeArrowheads="1" noChangeShapeType="1" noTextEdit="1"/>
          </p:cNvSpPr>
          <p:nvPr/>
        </p:nvSpPr>
        <p:spPr bwMode="auto">
          <a:xfrm>
            <a:off x="5867400" y="2528664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7" name="WordArt 686"/>
          <p:cNvSpPr>
            <a:spLocks noChangeArrowheads="1" noChangeShapeType="1" noTextEdit="1"/>
          </p:cNvSpPr>
          <p:nvPr/>
        </p:nvSpPr>
        <p:spPr bwMode="auto">
          <a:xfrm>
            <a:off x="1692275" y="4616227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8" name="WordArt 687"/>
          <p:cNvSpPr>
            <a:spLocks noChangeArrowheads="1" noChangeShapeType="1" noTextEdit="1"/>
          </p:cNvSpPr>
          <p:nvPr/>
        </p:nvSpPr>
        <p:spPr bwMode="auto">
          <a:xfrm>
            <a:off x="5940425" y="4616227"/>
            <a:ext cx="1582738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9" name="WordArt 688"/>
          <p:cNvSpPr>
            <a:spLocks noChangeArrowheads="1" noChangeShapeType="1" noTextEdit="1"/>
          </p:cNvSpPr>
          <p:nvPr/>
        </p:nvSpPr>
        <p:spPr bwMode="auto">
          <a:xfrm>
            <a:off x="1835150" y="5041677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689"/>
          <p:cNvSpPr>
            <a:spLocks noChangeArrowheads="1" noChangeShapeType="1" noTextEdit="1"/>
          </p:cNvSpPr>
          <p:nvPr/>
        </p:nvSpPr>
        <p:spPr bwMode="auto">
          <a:xfrm>
            <a:off x="5940425" y="5041677"/>
            <a:ext cx="1368425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01. ADD CONTENTS</a:t>
            </a:r>
          </a:p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02. ADD CONTENTS</a:t>
            </a:r>
          </a:p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03. ADD CONTENTS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947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AutoShape 207"/>
          <p:cNvSpPr>
            <a:spLocks noChangeArrowheads="1"/>
          </p:cNvSpPr>
          <p:nvPr/>
        </p:nvSpPr>
        <p:spPr bwMode="auto">
          <a:xfrm>
            <a:off x="2411413" y="1412205"/>
            <a:ext cx="6337300" cy="4392613"/>
          </a:xfrm>
          <a:prstGeom prst="roundRect">
            <a:avLst>
              <a:gd name="adj" fmla="val 4171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217"/>
          <p:cNvSpPr>
            <a:spLocks noChangeArrowheads="1"/>
          </p:cNvSpPr>
          <p:nvPr/>
        </p:nvSpPr>
        <p:spPr bwMode="auto">
          <a:xfrm>
            <a:off x="2624138" y="43522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AutoShape 218"/>
          <p:cNvSpPr>
            <a:spLocks noChangeArrowheads="1"/>
          </p:cNvSpPr>
          <p:nvPr/>
        </p:nvSpPr>
        <p:spPr bwMode="auto">
          <a:xfrm>
            <a:off x="2720975" y="53936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213"/>
          <p:cNvSpPr>
            <a:spLocks noChangeArrowheads="1"/>
          </p:cNvSpPr>
          <p:nvPr/>
        </p:nvSpPr>
        <p:spPr bwMode="auto">
          <a:xfrm>
            <a:off x="2767013" y="32854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181"/>
          <p:cNvSpPr>
            <a:spLocks noChangeArrowheads="1"/>
          </p:cNvSpPr>
          <p:nvPr/>
        </p:nvSpPr>
        <p:spPr bwMode="auto">
          <a:xfrm>
            <a:off x="2520950" y="48681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3" name="AutoShape 182"/>
          <p:cNvSpPr>
            <a:spLocks noChangeArrowheads="1"/>
          </p:cNvSpPr>
          <p:nvPr/>
        </p:nvSpPr>
        <p:spPr bwMode="auto">
          <a:xfrm>
            <a:off x="2520950" y="27091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AutoShape 183"/>
          <p:cNvSpPr>
            <a:spLocks noChangeArrowheads="1"/>
          </p:cNvSpPr>
          <p:nvPr/>
        </p:nvSpPr>
        <p:spPr bwMode="auto">
          <a:xfrm>
            <a:off x="2520950" y="37886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AutoShape 202"/>
          <p:cNvSpPr>
            <a:spLocks noChangeArrowheads="1"/>
          </p:cNvSpPr>
          <p:nvPr/>
        </p:nvSpPr>
        <p:spPr bwMode="auto">
          <a:xfrm>
            <a:off x="2762250" y="4984080"/>
            <a:ext cx="5689600" cy="490538"/>
          </a:xfrm>
          <a:prstGeom prst="roundRect">
            <a:avLst>
              <a:gd name="adj" fmla="val 50000"/>
            </a:avLst>
          </a:prstGeom>
          <a:solidFill>
            <a:srgbClr val="FFFFFF">
              <a:alpha val="45999"/>
            </a:srgbClr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6" name="AutoShape 203"/>
          <p:cNvSpPr>
            <a:spLocks noChangeArrowheads="1"/>
          </p:cNvSpPr>
          <p:nvPr/>
        </p:nvSpPr>
        <p:spPr bwMode="auto">
          <a:xfrm>
            <a:off x="2762250" y="282349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45999"/>
            </a:srgbClr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AutoShape 204"/>
          <p:cNvSpPr>
            <a:spLocks noChangeArrowheads="1"/>
          </p:cNvSpPr>
          <p:nvPr/>
        </p:nvSpPr>
        <p:spPr bwMode="auto">
          <a:xfrm>
            <a:off x="2762250" y="390299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68999"/>
            </a:srgbClr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8" name="AutoShape 132"/>
          <p:cNvSpPr>
            <a:spLocks noChangeArrowheads="1"/>
          </p:cNvSpPr>
          <p:nvPr/>
        </p:nvSpPr>
        <p:spPr bwMode="auto">
          <a:xfrm>
            <a:off x="323850" y="1340768"/>
            <a:ext cx="2016125" cy="4608512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rgbClr val="FF9933">
                  <a:alpha val="50000"/>
                </a:srgbClr>
              </a:gs>
              <a:gs pos="100000">
                <a:srgbClr val="764718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9" name="Group 14"/>
          <p:cNvGrpSpPr>
            <a:grpSpLocks/>
          </p:cNvGrpSpPr>
          <p:nvPr/>
        </p:nvGrpSpPr>
        <p:grpSpPr bwMode="auto">
          <a:xfrm>
            <a:off x="865188" y="4776118"/>
            <a:ext cx="903287" cy="906462"/>
            <a:chOff x="0" y="0"/>
            <a:chExt cx="1456" cy="1463"/>
          </a:xfrm>
        </p:grpSpPr>
        <p:sp>
          <p:nvSpPr>
            <p:cNvPr id="130" name="Oval 148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131" name="Oval 149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2" name="Oval 150"/>
          <p:cNvSpPr>
            <a:spLocks noChangeArrowheads="1"/>
          </p:cNvSpPr>
          <p:nvPr/>
        </p:nvSpPr>
        <p:spPr bwMode="auto">
          <a:xfrm>
            <a:off x="865188" y="3695030"/>
            <a:ext cx="903287" cy="906463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33" name="Oval 151"/>
          <p:cNvSpPr>
            <a:spLocks noChangeArrowheads="1"/>
          </p:cNvSpPr>
          <p:nvPr/>
        </p:nvSpPr>
        <p:spPr bwMode="auto">
          <a:xfrm>
            <a:off x="1184275" y="3714080"/>
            <a:ext cx="241300" cy="2413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34" name="Group 19"/>
          <p:cNvGrpSpPr>
            <a:grpSpLocks/>
          </p:cNvGrpSpPr>
          <p:nvPr/>
        </p:nvGrpSpPr>
        <p:grpSpPr bwMode="auto">
          <a:xfrm>
            <a:off x="865188" y="2615530"/>
            <a:ext cx="903287" cy="906463"/>
            <a:chOff x="0" y="0"/>
            <a:chExt cx="1456" cy="1463"/>
          </a:xfrm>
        </p:grpSpPr>
        <p:sp>
          <p:nvSpPr>
            <p:cNvPr id="135" name="Oval 152"/>
            <p:cNvSpPr>
              <a:spLocks noChangeArrowheads="1"/>
            </p:cNvSpPr>
            <p:nvPr/>
          </p:nvSpPr>
          <p:spPr bwMode="auto">
            <a:xfrm>
              <a:off x="0" y="0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136" name="Oval 153"/>
            <p:cNvSpPr>
              <a:spLocks noChangeArrowheads="1"/>
            </p:cNvSpPr>
            <p:nvPr/>
          </p:nvSpPr>
          <p:spPr bwMode="auto">
            <a:xfrm>
              <a:off x="515" y="30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7" name="Line 186"/>
          <p:cNvSpPr>
            <a:spLocks noChangeShapeType="1"/>
          </p:cNvSpPr>
          <p:nvPr/>
        </p:nvSpPr>
        <p:spPr bwMode="auto">
          <a:xfrm flipH="1">
            <a:off x="1847850" y="3067968"/>
            <a:ext cx="1150938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Line 187"/>
          <p:cNvSpPr>
            <a:spLocks noChangeShapeType="1"/>
          </p:cNvSpPr>
          <p:nvPr/>
        </p:nvSpPr>
        <p:spPr bwMode="auto">
          <a:xfrm flipH="1">
            <a:off x="1847850" y="4149055"/>
            <a:ext cx="1150938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Line 188"/>
          <p:cNvSpPr>
            <a:spLocks noChangeShapeType="1"/>
          </p:cNvSpPr>
          <p:nvPr/>
        </p:nvSpPr>
        <p:spPr bwMode="auto">
          <a:xfrm flipH="1">
            <a:off x="1847850" y="5228555"/>
            <a:ext cx="1150938" cy="0"/>
          </a:xfrm>
          <a:prstGeom prst="line">
            <a:avLst/>
          </a:prstGeom>
          <a:noFill/>
          <a:ln w="317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40" name="Group 25"/>
          <p:cNvGrpSpPr>
            <a:grpSpLocks/>
          </p:cNvGrpSpPr>
          <p:nvPr/>
        </p:nvGrpSpPr>
        <p:grpSpPr bwMode="auto">
          <a:xfrm>
            <a:off x="911225" y="2931443"/>
            <a:ext cx="792163" cy="276225"/>
            <a:chOff x="0" y="0"/>
            <a:chExt cx="728" cy="265"/>
          </a:xfrm>
        </p:grpSpPr>
        <p:sp>
          <p:nvSpPr>
            <p:cNvPr id="141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2" name="WordArt 19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3" name="Group 28"/>
          <p:cNvGrpSpPr>
            <a:grpSpLocks/>
          </p:cNvGrpSpPr>
          <p:nvPr/>
        </p:nvGrpSpPr>
        <p:grpSpPr bwMode="auto">
          <a:xfrm>
            <a:off x="911225" y="4010943"/>
            <a:ext cx="792163" cy="276225"/>
            <a:chOff x="0" y="0"/>
            <a:chExt cx="728" cy="265"/>
          </a:xfrm>
        </p:grpSpPr>
        <p:sp>
          <p:nvSpPr>
            <p:cNvPr id="144" name="WordArt 19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5" name="WordArt 19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6" name="Group 31"/>
          <p:cNvGrpSpPr>
            <a:grpSpLocks/>
          </p:cNvGrpSpPr>
          <p:nvPr/>
        </p:nvGrpSpPr>
        <p:grpSpPr bwMode="auto">
          <a:xfrm>
            <a:off x="911225" y="5092030"/>
            <a:ext cx="792163" cy="276225"/>
            <a:chOff x="0" y="0"/>
            <a:chExt cx="728" cy="265"/>
          </a:xfrm>
        </p:grpSpPr>
        <p:sp>
          <p:nvSpPr>
            <p:cNvPr id="147" name="WordArt 19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8" name="WordArt 19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49" name="WordArt 201"/>
          <p:cNvSpPr>
            <a:spLocks noChangeArrowheads="1" noChangeShapeType="1" noTextEdit="1"/>
          </p:cNvSpPr>
          <p:nvPr/>
        </p:nvSpPr>
        <p:spPr bwMode="auto">
          <a:xfrm>
            <a:off x="3314700" y="298700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0" name="WordArt 205"/>
          <p:cNvSpPr>
            <a:spLocks noChangeArrowheads="1" noChangeShapeType="1" noTextEdit="1"/>
          </p:cNvSpPr>
          <p:nvPr/>
        </p:nvSpPr>
        <p:spPr bwMode="auto">
          <a:xfrm>
            <a:off x="3313113" y="406650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1" name="WordArt 206"/>
          <p:cNvSpPr>
            <a:spLocks noChangeArrowheads="1" noChangeShapeType="1" noTextEdit="1"/>
          </p:cNvSpPr>
          <p:nvPr/>
        </p:nvSpPr>
        <p:spPr bwMode="auto">
          <a:xfrm>
            <a:off x="3311525" y="514759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2" name="AutoShape 208"/>
          <p:cNvSpPr>
            <a:spLocks noChangeArrowheads="1"/>
          </p:cNvSpPr>
          <p:nvPr/>
        </p:nvSpPr>
        <p:spPr bwMode="auto">
          <a:xfrm>
            <a:off x="2601913" y="1569368"/>
            <a:ext cx="5976937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53" name="Group 38"/>
          <p:cNvGrpSpPr>
            <a:grpSpLocks/>
          </p:cNvGrpSpPr>
          <p:nvPr/>
        </p:nvGrpSpPr>
        <p:grpSpPr bwMode="auto">
          <a:xfrm>
            <a:off x="4572000" y="1785268"/>
            <a:ext cx="2089150" cy="431800"/>
            <a:chOff x="0" y="0"/>
            <a:chExt cx="1316" cy="272"/>
          </a:xfrm>
        </p:grpSpPr>
        <p:sp>
          <p:nvSpPr>
            <p:cNvPr id="154" name="WordArt 210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000000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5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000000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spc="-4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75792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Rectangle 20"/>
          <p:cNvSpPr>
            <a:spLocks noChangeArrowheads="1"/>
          </p:cNvSpPr>
          <p:nvPr/>
        </p:nvSpPr>
        <p:spPr bwMode="auto">
          <a:xfrm>
            <a:off x="784225" y="2457798"/>
            <a:ext cx="2376488" cy="2124075"/>
          </a:xfrm>
          <a:prstGeom prst="rect">
            <a:avLst/>
          </a:prstGeom>
          <a:solidFill>
            <a:srgbClr val="969696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Oval 21"/>
          <p:cNvSpPr>
            <a:spLocks noChangeArrowheads="1"/>
          </p:cNvSpPr>
          <p:nvPr/>
        </p:nvSpPr>
        <p:spPr bwMode="auto">
          <a:xfrm>
            <a:off x="784225" y="1268760"/>
            <a:ext cx="2376488" cy="2376488"/>
          </a:xfrm>
          <a:prstGeom prst="ellipse">
            <a:avLst/>
          </a:prstGeom>
          <a:gradFill rotWithShape="1">
            <a:gsLst>
              <a:gs pos="0">
                <a:srgbClr val="74C7E3"/>
              </a:gs>
              <a:gs pos="100000">
                <a:srgbClr val="0099C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Freeform 22"/>
          <p:cNvSpPr>
            <a:spLocks/>
          </p:cNvSpPr>
          <p:nvPr/>
        </p:nvSpPr>
        <p:spPr bwMode="auto">
          <a:xfrm>
            <a:off x="779463" y="4878735"/>
            <a:ext cx="2386012" cy="931863"/>
          </a:xfrm>
          <a:custGeom>
            <a:avLst/>
            <a:gdLst>
              <a:gd name="T0" fmla="*/ 1005 w 1005"/>
              <a:gd name="T1" fmla="*/ 503 h 754"/>
              <a:gd name="T2" fmla="*/ 1002 w 1005"/>
              <a:gd name="T3" fmla="*/ 528 h 754"/>
              <a:gd name="T4" fmla="*/ 995 w 1005"/>
              <a:gd name="T5" fmla="*/ 554 h 754"/>
              <a:gd name="T6" fmla="*/ 982 w 1005"/>
              <a:gd name="T7" fmla="*/ 578 h 754"/>
              <a:gd name="T8" fmla="*/ 965 w 1005"/>
              <a:gd name="T9" fmla="*/ 600 h 754"/>
              <a:gd name="T10" fmla="*/ 944 w 1005"/>
              <a:gd name="T11" fmla="*/ 623 h 754"/>
              <a:gd name="T12" fmla="*/ 919 w 1005"/>
              <a:gd name="T13" fmla="*/ 643 h 754"/>
              <a:gd name="T14" fmla="*/ 858 w 1005"/>
              <a:gd name="T15" fmla="*/ 681 h 754"/>
              <a:gd name="T16" fmla="*/ 783 w 1005"/>
              <a:gd name="T17" fmla="*/ 712 h 754"/>
              <a:gd name="T18" fmla="*/ 699 w 1005"/>
              <a:gd name="T19" fmla="*/ 734 h 754"/>
              <a:gd name="T20" fmla="*/ 604 w 1005"/>
              <a:gd name="T21" fmla="*/ 748 h 754"/>
              <a:gd name="T22" fmla="*/ 503 w 1005"/>
              <a:gd name="T23" fmla="*/ 754 h 754"/>
              <a:gd name="T24" fmla="*/ 402 w 1005"/>
              <a:gd name="T25" fmla="*/ 748 h 754"/>
              <a:gd name="T26" fmla="*/ 307 w 1005"/>
              <a:gd name="T27" fmla="*/ 734 h 754"/>
              <a:gd name="T28" fmla="*/ 223 w 1005"/>
              <a:gd name="T29" fmla="*/ 712 h 754"/>
              <a:gd name="T30" fmla="*/ 148 w 1005"/>
              <a:gd name="T31" fmla="*/ 681 h 754"/>
              <a:gd name="T32" fmla="*/ 86 w 1005"/>
              <a:gd name="T33" fmla="*/ 643 h 754"/>
              <a:gd name="T34" fmla="*/ 60 w 1005"/>
              <a:gd name="T35" fmla="*/ 623 h 754"/>
              <a:gd name="T36" fmla="*/ 39 w 1005"/>
              <a:gd name="T37" fmla="*/ 600 h 754"/>
              <a:gd name="T38" fmla="*/ 22 w 1005"/>
              <a:gd name="T39" fmla="*/ 578 h 754"/>
              <a:gd name="T40" fmla="*/ 11 w 1005"/>
              <a:gd name="T41" fmla="*/ 554 h 754"/>
              <a:gd name="T42" fmla="*/ 3 w 1005"/>
              <a:gd name="T43" fmla="*/ 528 h 754"/>
              <a:gd name="T44" fmla="*/ 0 w 1005"/>
              <a:gd name="T45" fmla="*/ 503 h 754"/>
              <a:gd name="T46" fmla="*/ 1 w 1005"/>
              <a:gd name="T47" fmla="*/ 238 h 754"/>
              <a:gd name="T48" fmla="*/ 7 w 1005"/>
              <a:gd name="T49" fmla="*/ 213 h 754"/>
              <a:gd name="T50" fmla="*/ 17 w 1005"/>
              <a:gd name="T51" fmla="*/ 189 h 754"/>
              <a:gd name="T52" fmla="*/ 31 w 1005"/>
              <a:gd name="T53" fmla="*/ 165 h 754"/>
              <a:gd name="T54" fmla="*/ 51 w 1005"/>
              <a:gd name="T55" fmla="*/ 142 h 754"/>
              <a:gd name="T56" fmla="*/ 73 w 1005"/>
              <a:gd name="T57" fmla="*/ 121 h 754"/>
              <a:gd name="T58" fmla="*/ 115 w 1005"/>
              <a:gd name="T59" fmla="*/ 91 h 754"/>
              <a:gd name="T60" fmla="*/ 183 w 1005"/>
              <a:gd name="T61" fmla="*/ 58 h 754"/>
              <a:gd name="T62" fmla="*/ 263 w 1005"/>
              <a:gd name="T63" fmla="*/ 31 h 754"/>
              <a:gd name="T64" fmla="*/ 354 w 1005"/>
              <a:gd name="T65" fmla="*/ 11 h 754"/>
              <a:gd name="T66" fmla="*/ 451 w 1005"/>
              <a:gd name="T67" fmla="*/ 1 h 754"/>
              <a:gd name="T68" fmla="*/ 554 w 1005"/>
              <a:gd name="T69" fmla="*/ 1 h 754"/>
              <a:gd name="T70" fmla="*/ 652 w 1005"/>
              <a:gd name="T71" fmla="*/ 11 h 754"/>
              <a:gd name="T72" fmla="*/ 743 w 1005"/>
              <a:gd name="T73" fmla="*/ 31 h 754"/>
              <a:gd name="T74" fmla="*/ 822 w 1005"/>
              <a:gd name="T75" fmla="*/ 58 h 754"/>
              <a:gd name="T76" fmla="*/ 891 w 1005"/>
              <a:gd name="T77" fmla="*/ 91 h 754"/>
              <a:gd name="T78" fmla="*/ 933 w 1005"/>
              <a:gd name="T79" fmla="*/ 121 h 754"/>
              <a:gd name="T80" fmla="*/ 955 w 1005"/>
              <a:gd name="T81" fmla="*/ 142 h 754"/>
              <a:gd name="T82" fmla="*/ 975 w 1005"/>
              <a:gd name="T83" fmla="*/ 165 h 754"/>
              <a:gd name="T84" fmla="*/ 989 w 1005"/>
              <a:gd name="T85" fmla="*/ 189 h 754"/>
              <a:gd name="T86" fmla="*/ 999 w 1005"/>
              <a:gd name="T87" fmla="*/ 213 h 754"/>
              <a:gd name="T88" fmla="*/ 1005 w 1005"/>
              <a:gd name="T89" fmla="*/ 238 h 754"/>
              <a:gd name="T90" fmla="*/ 1005 w 1005"/>
              <a:gd name="T91" fmla="*/ 503 h 754"/>
              <a:gd name="T92" fmla="*/ 0 w 1005"/>
              <a:gd name="T93" fmla="*/ 0 h 754"/>
              <a:gd name="T94" fmla="*/ 1005 w 1005"/>
              <a:gd name="T95" fmla="*/ 754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A50021"/>
              </a:gs>
              <a:gs pos="100000">
                <a:srgbClr val="41000D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Freeform 23"/>
          <p:cNvSpPr>
            <a:spLocks/>
          </p:cNvSpPr>
          <p:nvPr/>
        </p:nvSpPr>
        <p:spPr bwMode="auto">
          <a:xfrm>
            <a:off x="779463" y="4878735"/>
            <a:ext cx="2386012" cy="620713"/>
          </a:xfrm>
          <a:custGeom>
            <a:avLst/>
            <a:gdLst>
              <a:gd name="T0" fmla="*/ 1005 w 1005"/>
              <a:gd name="T1" fmla="*/ 252 h 503"/>
              <a:gd name="T2" fmla="*/ 1002 w 1005"/>
              <a:gd name="T3" fmla="*/ 277 h 503"/>
              <a:gd name="T4" fmla="*/ 995 w 1005"/>
              <a:gd name="T5" fmla="*/ 301 h 503"/>
              <a:gd name="T6" fmla="*/ 982 w 1005"/>
              <a:gd name="T7" fmla="*/ 327 h 503"/>
              <a:gd name="T8" fmla="*/ 965 w 1005"/>
              <a:gd name="T9" fmla="*/ 349 h 503"/>
              <a:gd name="T10" fmla="*/ 944 w 1005"/>
              <a:gd name="T11" fmla="*/ 372 h 503"/>
              <a:gd name="T12" fmla="*/ 919 w 1005"/>
              <a:gd name="T13" fmla="*/ 392 h 503"/>
              <a:gd name="T14" fmla="*/ 858 w 1005"/>
              <a:gd name="T15" fmla="*/ 430 h 503"/>
              <a:gd name="T16" fmla="*/ 783 w 1005"/>
              <a:gd name="T17" fmla="*/ 459 h 503"/>
              <a:gd name="T18" fmla="*/ 699 w 1005"/>
              <a:gd name="T19" fmla="*/ 483 h 503"/>
              <a:gd name="T20" fmla="*/ 604 w 1005"/>
              <a:gd name="T21" fmla="*/ 497 h 503"/>
              <a:gd name="T22" fmla="*/ 503 w 1005"/>
              <a:gd name="T23" fmla="*/ 503 h 503"/>
              <a:gd name="T24" fmla="*/ 402 w 1005"/>
              <a:gd name="T25" fmla="*/ 497 h 503"/>
              <a:gd name="T26" fmla="*/ 307 w 1005"/>
              <a:gd name="T27" fmla="*/ 483 h 503"/>
              <a:gd name="T28" fmla="*/ 223 w 1005"/>
              <a:gd name="T29" fmla="*/ 459 h 503"/>
              <a:gd name="T30" fmla="*/ 148 w 1005"/>
              <a:gd name="T31" fmla="*/ 430 h 503"/>
              <a:gd name="T32" fmla="*/ 86 w 1005"/>
              <a:gd name="T33" fmla="*/ 392 h 503"/>
              <a:gd name="T34" fmla="*/ 60 w 1005"/>
              <a:gd name="T35" fmla="*/ 372 h 503"/>
              <a:gd name="T36" fmla="*/ 39 w 1005"/>
              <a:gd name="T37" fmla="*/ 349 h 503"/>
              <a:gd name="T38" fmla="*/ 22 w 1005"/>
              <a:gd name="T39" fmla="*/ 327 h 503"/>
              <a:gd name="T40" fmla="*/ 11 w 1005"/>
              <a:gd name="T41" fmla="*/ 301 h 503"/>
              <a:gd name="T42" fmla="*/ 3 w 1005"/>
              <a:gd name="T43" fmla="*/ 277 h 503"/>
              <a:gd name="T44" fmla="*/ 0 w 1005"/>
              <a:gd name="T45" fmla="*/ 252 h 503"/>
              <a:gd name="T46" fmla="*/ 3 w 1005"/>
              <a:gd name="T47" fmla="*/ 225 h 503"/>
              <a:gd name="T48" fmla="*/ 11 w 1005"/>
              <a:gd name="T49" fmla="*/ 201 h 503"/>
              <a:gd name="T50" fmla="*/ 22 w 1005"/>
              <a:gd name="T51" fmla="*/ 177 h 503"/>
              <a:gd name="T52" fmla="*/ 39 w 1005"/>
              <a:gd name="T53" fmla="*/ 153 h 503"/>
              <a:gd name="T54" fmla="*/ 60 w 1005"/>
              <a:gd name="T55" fmla="*/ 132 h 503"/>
              <a:gd name="T56" fmla="*/ 86 w 1005"/>
              <a:gd name="T57" fmla="*/ 111 h 503"/>
              <a:gd name="T58" fmla="*/ 148 w 1005"/>
              <a:gd name="T59" fmla="*/ 75 h 503"/>
              <a:gd name="T60" fmla="*/ 223 w 1005"/>
              <a:gd name="T61" fmla="*/ 44 h 503"/>
              <a:gd name="T62" fmla="*/ 307 w 1005"/>
              <a:gd name="T63" fmla="*/ 20 h 503"/>
              <a:gd name="T64" fmla="*/ 402 w 1005"/>
              <a:gd name="T65" fmla="*/ 5 h 503"/>
              <a:gd name="T66" fmla="*/ 503 w 1005"/>
              <a:gd name="T67" fmla="*/ 0 h 503"/>
              <a:gd name="T68" fmla="*/ 604 w 1005"/>
              <a:gd name="T69" fmla="*/ 5 h 503"/>
              <a:gd name="T70" fmla="*/ 699 w 1005"/>
              <a:gd name="T71" fmla="*/ 20 h 503"/>
              <a:gd name="T72" fmla="*/ 783 w 1005"/>
              <a:gd name="T73" fmla="*/ 44 h 503"/>
              <a:gd name="T74" fmla="*/ 858 w 1005"/>
              <a:gd name="T75" fmla="*/ 75 h 503"/>
              <a:gd name="T76" fmla="*/ 919 w 1005"/>
              <a:gd name="T77" fmla="*/ 111 h 503"/>
              <a:gd name="T78" fmla="*/ 944 w 1005"/>
              <a:gd name="T79" fmla="*/ 132 h 503"/>
              <a:gd name="T80" fmla="*/ 965 w 1005"/>
              <a:gd name="T81" fmla="*/ 153 h 503"/>
              <a:gd name="T82" fmla="*/ 982 w 1005"/>
              <a:gd name="T83" fmla="*/ 177 h 503"/>
              <a:gd name="T84" fmla="*/ 995 w 1005"/>
              <a:gd name="T85" fmla="*/ 201 h 503"/>
              <a:gd name="T86" fmla="*/ 1002 w 1005"/>
              <a:gd name="T87" fmla="*/ 225 h 503"/>
              <a:gd name="T88" fmla="*/ 1005 w 1005"/>
              <a:gd name="T89" fmla="*/ 252 h 503"/>
              <a:gd name="T90" fmla="*/ 0 w 1005"/>
              <a:gd name="T91" fmla="*/ 0 h 503"/>
              <a:gd name="T92" fmla="*/ 1005 w 1005"/>
              <a:gd name="T9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T90" t="T91" r="T92" b="T93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Oval 24"/>
          <p:cNvSpPr>
            <a:spLocks noChangeArrowheads="1"/>
          </p:cNvSpPr>
          <p:nvPr/>
        </p:nvSpPr>
        <p:spPr bwMode="auto">
          <a:xfrm>
            <a:off x="892175" y="53660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Freeform 25"/>
          <p:cNvSpPr>
            <a:spLocks/>
          </p:cNvSpPr>
          <p:nvPr/>
        </p:nvSpPr>
        <p:spPr bwMode="auto">
          <a:xfrm>
            <a:off x="779463" y="4523135"/>
            <a:ext cx="2386012" cy="931863"/>
          </a:xfrm>
          <a:custGeom>
            <a:avLst/>
            <a:gdLst>
              <a:gd name="T0" fmla="*/ 1005 w 1005"/>
              <a:gd name="T1" fmla="*/ 503 h 754"/>
              <a:gd name="T2" fmla="*/ 1002 w 1005"/>
              <a:gd name="T3" fmla="*/ 528 h 754"/>
              <a:gd name="T4" fmla="*/ 995 w 1005"/>
              <a:gd name="T5" fmla="*/ 554 h 754"/>
              <a:gd name="T6" fmla="*/ 982 w 1005"/>
              <a:gd name="T7" fmla="*/ 578 h 754"/>
              <a:gd name="T8" fmla="*/ 965 w 1005"/>
              <a:gd name="T9" fmla="*/ 600 h 754"/>
              <a:gd name="T10" fmla="*/ 944 w 1005"/>
              <a:gd name="T11" fmla="*/ 623 h 754"/>
              <a:gd name="T12" fmla="*/ 919 w 1005"/>
              <a:gd name="T13" fmla="*/ 643 h 754"/>
              <a:gd name="T14" fmla="*/ 858 w 1005"/>
              <a:gd name="T15" fmla="*/ 681 h 754"/>
              <a:gd name="T16" fmla="*/ 783 w 1005"/>
              <a:gd name="T17" fmla="*/ 712 h 754"/>
              <a:gd name="T18" fmla="*/ 699 w 1005"/>
              <a:gd name="T19" fmla="*/ 734 h 754"/>
              <a:gd name="T20" fmla="*/ 604 w 1005"/>
              <a:gd name="T21" fmla="*/ 748 h 754"/>
              <a:gd name="T22" fmla="*/ 503 w 1005"/>
              <a:gd name="T23" fmla="*/ 754 h 754"/>
              <a:gd name="T24" fmla="*/ 402 w 1005"/>
              <a:gd name="T25" fmla="*/ 748 h 754"/>
              <a:gd name="T26" fmla="*/ 307 w 1005"/>
              <a:gd name="T27" fmla="*/ 734 h 754"/>
              <a:gd name="T28" fmla="*/ 223 w 1005"/>
              <a:gd name="T29" fmla="*/ 712 h 754"/>
              <a:gd name="T30" fmla="*/ 148 w 1005"/>
              <a:gd name="T31" fmla="*/ 681 h 754"/>
              <a:gd name="T32" fmla="*/ 86 w 1005"/>
              <a:gd name="T33" fmla="*/ 643 h 754"/>
              <a:gd name="T34" fmla="*/ 60 w 1005"/>
              <a:gd name="T35" fmla="*/ 623 h 754"/>
              <a:gd name="T36" fmla="*/ 39 w 1005"/>
              <a:gd name="T37" fmla="*/ 600 h 754"/>
              <a:gd name="T38" fmla="*/ 22 w 1005"/>
              <a:gd name="T39" fmla="*/ 578 h 754"/>
              <a:gd name="T40" fmla="*/ 11 w 1005"/>
              <a:gd name="T41" fmla="*/ 554 h 754"/>
              <a:gd name="T42" fmla="*/ 3 w 1005"/>
              <a:gd name="T43" fmla="*/ 528 h 754"/>
              <a:gd name="T44" fmla="*/ 0 w 1005"/>
              <a:gd name="T45" fmla="*/ 503 h 754"/>
              <a:gd name="T46" fmla="*/ 1 w 1005"/>
              <a:gd name="T47" fmla="*/ 238 h 754"/>
              <a:gd name="T48" fmla="*/ 7 w 1005"/>
              <a:gd name="T49" fmla="*/ 213 h 754"/>
              <a:gd name="T50" fmla="*/ 17 w 1005"/>
              <a:gd name="T51" fmla="*/ 189 h 754"/>
              <a:gd name="T52" fmla="*/ 31 w 1005"/>
              <a:gd name="T53" fmla="*/ 165 h 754"/>
              <a:gd name="T54" fmla="*/ 51 w 1005"/>
              <a:gd name="T55" fmla="*/ 142 h 754"/>
              <a:gd name="T56" fmla="*/ 73 w 1005"/>
              <a:gd name="T57" fmla="*/ 121 h 754"/>
              <a:gd name="T58" fmla="*/ 115 w 1005"/>
              <a:gd name="T59" fmla="*/ 91 h 754"/>
              <a:gd name="T60" fmla="*/ 183 w 1005"/>
              <a:gd name="T61" fmla="*/ 58 h 754"/>
              <a:gd name="T62" fmla="*/ 263 w 1005"/>
              <a:gd name="T63" fmla="*/ 31 h 754"/>
              <a:gd name="T64" fmla="*/ 354 w 1005"/>
              <a:gd name="T65" fmla="*/ 11 h 754"/>
              <a:gd name="T66" fmla="*/ 451 w 1005"/>
              <a:gd name="T67" fmla="*/ 1 h 754"/>
              <a:gd name="T68" fmla="*/ 554 w 1005"/>
              <a:gd name="T69" fmla="*/ 1 h 754"/>
              <a:gd name="T70" fmla="*/ 652 w 1005"/>
              <a:gd name="T71" fmla="*/ 11 h 754"/>
              <a:gd name="T72" fmla="*/ 743 w 1005"/>
              <a:gd name="T73" fmla="*/ 31 h 754"/>
              <a:gd name="T74" fmla="*/ 822 w 1005"/>
              <a:gd name="T75" fmla="*/ 58 h 754"/>
              <a:gd name="T76" fmla="*/ 891 w 1005"/>
              <a:gd name="T77" fmla="*/ 91 h 754"/>
              <a:gd name="T78" fmla="*/ 933 w 1005"/>
              <a:gd name="T79" fmla="*/ 121 h 754"/>
              <a:gd name="T80" fmla="*/ 955 w 1005"/>
              <a:gd name="T81" fmla="*/ 142 h 754"/>
              <a:gd name="T82" fmla="*/ 975 w 1005"/>
              <a:gd name="T83" fmla="*/ 165 h 754"/>
              <a:gd name="T84" fmla="*/ 989 w 1005"/>
              <a:gd name="T85" fmla="*/ 189 h 754"/>
              <a:gd name="T86" fmla="*/ 999 w 1005"/>
              <a:gd name="T87" fmla="*/ 213 h 754"/>
              <a:gd name="T88" fmla="*/ 1005 w 1005"/>
              <a:gd name="T89" fmla="*/ 238 h 754"/>
              <a:gd name="T90" fmla="*/ 1005 w 1005"/>
              <a:gd name="T91" fmla="*/ 503 h 754"/>
              <a:gd name="T92" fmla="*/ 0 w 1005"/>
              <a:gd name="T93" fmla="*/ 0 h 754"/>
              <a:gd name="T94" fmla="*/ 1005 w 1005"/>
              <a:gd name="T95" fmla="*/ 754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FF9933"/>
              </a:gs>
              <a:gs pos="100000">
                <a:srgbClr val="643C1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Freeform 26"/>
          <p:cNvSpPr>
            <a:spLocks/>
          </p:cNvSpPr>
          <p:nvPr/>
        </p:nvSpPr>
        <p:spPr bwMode="auto">
          <a:xfrm>
            <a:off x="779463" y="4523135"/>
            <a:ext cx="2386012" cy="620713"/>
          </a:xfrm>
          <a:custGeom>
            <a:avLst/>
            <a:gdLst>
              <a:gd name="T0" fmla="*/ 1005 w 1005"/>
              <a:gd name="T1" fmla="*/ 252 h 503"/>
              <a:gd name="T2" fmla="*/ 1002 w 1005"/>
              <a:gd name="T3" fmla="*/ 277 h 503"/>
              <a:gd name="T4" fmla="*/ 995 w 1005"/>
              <a:gd name="T5" fmla="*/ 301 h 503"/>
              <a:gd name="T6" fmla="*/ 982 w 1005"/>
              <a:gd name="T7" fmla="*/ 327 h 503"/>
              <a:gd name="T8" fmla="*/ 965 w 1005"/>
              <a:gd name="T9" fmla="*/ 349 h 503"/>
              <a:gd name="T10" fmla="*/ 944 w 1005"/>
              <a:gd name="T11" fmla="*/ 372 h 503"/>
              <a:gd name="T12" fmla="*/ 919 w 1005"/>
              <a:gd name="T13" fmla="*/ 392 h 503"/>
              <a:gd name="T14" fmla="*/ 858 w 1005"/>
              <a:gd name="T15" fmla="*/ 430 h 503"/>
              <a:gd name="T16" fmla="*/ 783 w 1005"/>
              <a:gd name="T17" fmla="*/ 459 h 503"/>
              <a:gd name="T18" fmla="*/ 699 w 1005"/>
              <a:gd name="T19" fmla="*/ 483 h 503"/>
              <a:gd name="T20" fmla="*/ 604 w 1005"/>
              <a:gd name="T21" fmla="*/ 497 h 503"/>
              <a:gd name="T22" fmla="*/ 503 w 1005"/>
              <a:gd name="T23" fmla="*/ 503 h 503"/>
              <a:gd name="T24" fmla="*/ 402 w 1005"/>
              <a:gd name="T25" fmla="*/ 497 h 503"/>
              <a:gd name="T26" fmla="*/ 307 w 1005"/>
              <a:gd name="T27" fmla="*/ 483 h 503"/>
              <a:gd name="T28" fmla="*/ 223 w 1005"/>
              <a:gd name="T29" fmla="*/ 459 h 503"/>
              <a:gd name="T30" fmla="*/ 148 w 1005"/>
              <a:gd name="T31" fmla="*/ 430 h 503"/>
              <a:gd name="T32" fmla="*/ 86 w 1005"/>
              <a:gd name="T33" fmla="*/ 392 h 503"/>
              <a:gd name="T34" fmla="*/ 60 w 1005"/>
              <a:gd name="T35" fmla="*/ 372 h 503"/>
              <a:gd name="T36" fmla="*/ 39 w 1005"/>
              <a:gd name="T37" fmla="*/ 349 h 503"/>
              <a:gd name="T38" fmla="*/ 22 w 1005"/>
              <a:gd name="T39" fmla="*/ 327 h 503"/>
              <a:gd name="T40" fmla="*/ 11 w 1005"/>
              <a:gd name="T41" fmla="*/ 301 h 503"/>
              <a:gd name="T42" fmla="*/ 3 w 1005"/>
              <a:gd name="T43" fmla="*/ 277 h 503"/>
              <a:gd name="T44" fmla="*/ 0 w 1005"/>
              <a:gd name="T45" fmla="*/ 252 h 503"/>
              <a:gd name="T46" fmla="*/ 3 w 1005"/>
              <a:gd name="T47" fmla="*/ 225 h 503"/>
              <a:gd name="T48" fmla="*/ 11 w 1005"/>
              <a:gd name="T49" fmla="*/ 201 h 503"/>
              <a:gd name="T50" fmla="*/ 22 w 1005"/>
              <a:gd name="T51" fmla="*/ 177 h 503"/>
              <a:gd name="T52" fmla="*/ 39 w 1005"/>
              <a:gd name="T53" fmla="*/ 153 h 503"/>
              <a:gd name="T54" fmla="*/ 60 w 1005"/>
              <a:gd name="T55" fmla="*/ 132 h 503"/>
              <a:gd name="T56" fmla="*/ 86 w 1005"/>
              <a:gd name="T57" fmla="*/ 111 h 503"/>
              <a:gd name="T58" fmla="*/ 148 w 1005"/>
              <a:gd name="T59" fmla="*/ 75 h 503"/>
              <a:gd name="T60" fmla="*/ 223 w 1005"/>
              <a:gd name="T61" fmla="*/ 44 h 503"/>
              <a:gd name="T62" fmla="*/ 307 w 1005"/>
              <a:gd name="T63" fmla="*/ 20 h 503"/>
              <a:gd name="T64" fmla="*/ 402 w 1005"/>
              <a:gd name="T65" fmla="*/ 5 h 503"/>
              <a:gd name="T66" fmla="*/ 503 w 1005"/>
              <a:gd name="T67" fmla="*/ 0 h 503"/>
              <a:gd name="T68" fmla="*/ 604 w 1005"/>
              <a:gd name="T69" fmla="*/ 5 h 503"/>
              <a:gd name="T70" fmla="*/ 699 w 1005"/>
              <a:gd name="T71" fmla="*/ 20 h 503"/>
              <a:gd name="T72" fmla="*/ 783 w 1005"/>
              <a:gd name="T73" fmla="*/ 44 h 503"/>
              <a:gd name="T74" fmla="*/ 858 w 1005"/>
              <a:gd name="T75" fmla="*/ 75 h 503"/>
              <a:gd name="T76" fmla="*/ 919 w 1005"/>
              <a:gd name="T77" fmla="*/ 111 h 503"/>
              <a:gd name="T78" fmla="*/ 944 w 1005"/>
              <a:gd name="T79" fmla="*/ 132 h 503"/>
              <a:gd name="T80" fmla="*/ 965 w 1005"/>
              <a:gd name="T81" fmla="*/ 153 h 503"/>
              <a:gd name="T82" fmla="*/ 982 w 1005"/>
              <a:gd name="T83" fmla="*/ 177 h 503"/>
              <a:gd name="T84" fmla="*/ 995 w 1005"/>
              <a:gd name="T85" fmla="*/ 201 h 503"/>
              <a:gd name="T86" fmla="*/ 1002 w 1005"/>
              <a:gd name="T87" fmla="*/ 225 h 503"/>
              <a:gd name="T88" fmla="*/ 1005 w 1005"/>
              <a:gd name="T89" fmla="*/ 252 h 503"/>
              <a:gd name="T90" fmla="*/ 0 w 1005"/>
              <a:gd name="T91" fmla="*/ 0 h 503"/>
              <a:gd name="T92" fmla="*/ 1005 w 1005"/>
              <a:gd name="T9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T90" t="T91" r="T92" b="T93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Oval 27"/>
          <p:cNvSpPr>
            <a:spLocks noChangeArrowheads="1"/>
          </p:cNvSpPr>
          <p:nvPr/>
        </p:nvSpPr>
        <p:spPr bwMode="auto">
          <a:xfrm>
            <a:off x="892175" y="5010498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Freeform 28"/>
          <p:cNvSpPr>
            <a:spLocks/>
          </p:cNvSpPr>
          <p:nvPr/>
        </p:nvSpPr>
        <p:spPr bwMode="auto">
          <a:xfrm>
            <a:off x="779463" y="4165948"/>
            <a:ext cx="2386012" cy="931862"/>
          </a:xfrm>
          <a:custGeom>
            <a:avLst/>
            <a:gdLst>
              <a:gd name="T0" fmla="*/ 1005 w 1005"/>
              <a:gd name="T1" fmla="*/ 503 h 754"/>
              <a:gd name="T2" fmla="*/ 1002 w 1005"/>
              <a:gd name="T3" fmla="*/ 528 h 754"/>
              <a:gd name="T4" fmla="*/ 995 w 1005"/>
              <a:gd name="T5" fmla="*/ 554 h 754"/>
              <a:gd name="T6" fmla="*/ 982 w 1005"/>
              <a:gd name="T7" fmla="*/ 578 h 754"/>
              <a:gd name="T8" fmla="*/ 965 w 1005"/>
              <a:gd name="T9" fmla="*/ 600 h 754"/>
              <a:gd name="T10" fmla="*/ 944 w 1005"/>
              <a:gd name="T11" fmla="*/ 623 h 754"/>
              <a:gd name="T12" fmla="*/ 919 w 1005"/>
              <a:gd name="T13" fmla="*/ 643 h 754"/>
              <a:gd name="T14" fmla="*/ 858 w 1005"/>
              <a:gd name="T15" fmla="*/ 681 h 754"/>
              <a:gd name="T16" fmla="*/ 783 w 1005"/>
              <a:gd name="T17" fmla="*/ 712 h 754"/>
              <a:gd name="T18" fmla="*/ 699 w 1005"/>
              <a:gd name="T19" fmla="*/ 734 h 754"/>
              <a:gd name="T20" fmla="*/ 604 w 1005"/>
              <a:gd name="T21" fmla="*/ 748 h 754"/>
              <a:gd name="T22" fmla="*/ 503 w 1005"/>
              <a:gd name="T23" fmla="*/ 754 h 754"/>
              <a:gd name="T24" fmla="*/ 402 w 1005"/>
              <a:gd name="T25" fmla="*/ 748 h 754"/>
              <a:gd name="T26" fmla="*/ 307 w 1005"/>
              <a:gd name="T27" fmla="*/ 734 h 754"/>
              <a:gd name="T28" fmla="*/ 223 w 1005"/>
              <a:gd name="T29" fmla="*/ 712 h 754"/>
              <a:gd name="T30" fmla="*/ 148 w 1005"/>
              <a:gd name="T31" fmla="*/ 681 h 754"/>
              <a:gd name="T32" fmla="*/ 86 w 1005"/>
              <a:gd name="T33" fmla="*/ 643 h 754"/>
              <a:gd name="T34" fmla="*/ 60 w 1005"/>
              <a:gd name="T35" fmla="*/ 623 h 754"/>
              <a:gd name="T36" fmla="*/ 39 w 1005"/>
              <a:gd name="T37" fmla="*/ 600 h 754"/>
              <a:gd name="T38" fmla="*/ 22 w 1005"/>
              <a:gd name="T39" fmla="*/ 578 h 754"/>
              <a:gd name="T40" fmla="*/ 11 w 1005"/>
              <a:gd name="T41" fmla="*/ 554 h 754"/>
              <a:gd name="T42" fmla="*/ 3 w 1005"/>
              <a:gd name="T43" fmla="*/ 528 h 754"/>
              <a:gd name="T44" fmla="*/ 0 w 1005"/>
              <a:gd name="T45" fmla="*/ 503 h 754"/>
              <a:gd name="T46" fmla="*/ 1 w 1005"/>
              <a:gd name="T47" fmla="*/ 238 h 754"/>
              <a:gd name="T48" fmla="*/ 7 w 1005"/>
              <a:gd name="T49" fmla="*/ 213 h 754"/>
              <a:gd name="T50" fmla="*/ 17 w 1005"/>
              <a:gd name="T51" fmla="*/ 189 h 754"/>
              <a:gd name="T52" fmla="*/ 31 w 1005"/>
              <a:gd name="T53" fmla="*/ 165 h 754"/>
              <a:gd name="T54" fmla="*/ 51 w 1005"/>
              <a:gd name="T55" fmla="*/ 142 h 754"/>
              <a:gd name="T56" fmla="*/ 73 w 1005"/>
              <a:gd name="T57" fmla="*/ 121 h 754"/>
              <a:gd name="T58" fmla="*/ 115 w 1005"/>
              <a:gd name="T59" fmla="*/ 91 h 754"/>
              <a:gd name="T60" fmla="*/ 183 w 1005"/>
              <a:gd name="T61" fmla="*/ 58 h 754"/>
              <a:gd name="T62" fmla="*/ 263 w 1005"/>
              <a:gd name="T63" fmla="*/ 31 h 754"/>
              <a:gd name="T64" fmla="*/ 354 w 1005"/>
              <a:gd name="T65" fmla="*/ 11 h 754"/>
              <a:gd name="T66" fmla="*/ 451 w 1005"/>
              <a:gd name="T67" fmla="*/ 1 h 754"/>
              <a:gd name="T68" fmla="*/ 554 w 1005"/>
              <a:gd name="T69" fmla="*/ 1 h 754"/>
              <a:gd name="T70" fmla="*/ 652 w 1005"/>
              <a:gd name="T71" fmla="*/ 11 h 754"/>
              <a:gd name="T72" fmla="*/ 743 w 1005"/>
              <a:gd name="T73" fmla="*/ 31 h 754"/>
              <a:gd name="T74" fmla="*/ 822 w 1005"/>
              <a:gd name="T75" fmla="*/ 58 h 754"/>
              <a:gd name="T76" fmla="*/ 891 w 1005"/>
              <a:gd name="T77" fmla="*/ 91 h 754"/>
              <a:gd name="T78" fmla="*/ 933 w 1005"/>
              <a:gd name="T79" fmla="*/ 121 h 754"/>
              <a:gd name="T80" fmla="*/ 955 w 1005"/>
              <a:gd name="T81" fmla="*/ 142 h 754"/>
              <a:gd name="T82" fmla="*/ 975 w 1005"/>
              <a:gd name="T83" fmla="*/ 165 h 754"/>
              <a:gd name="T84" fmla="*/ 989 w 1005"/>
              <a:gd name="T85" fmla="*/ 189 h 754"/>
              <a:gd name="T86" fmla="*/ 999 w 1005"/>
              <a:gd name="T87" fmla="*/ 213 h 754"/>
              <a:gd name="T88" fmla="*/ 1005 w 1005"/>
              <a:gd name="T89" fmla="*/ 238 h 754"/>
              <a:gd name="T90" fmla="*/ 1005 w 1005"/>
              <a:gd name="T91" fmla="*/ 503 h 754"/>
              <a:gd name="T92" fmla="*/ 0 w 1005"/>
              <a:gd name="T93" fmla="*/ 0 h 754"/>
              <a:gd name="T94" fmla="*/ 1005 w 1005"/>
              <a:gd name="T95" fmla="*/ 754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T92" t="T93" r="T94" b="T95"/>
            <a:pathLst>
              <a:path w="1005" h="754">
                <a:moveTo>
                  <a:pt x="1005" y="503"/>
                </a:moveTo>
                <a:lnTo>
                  <a:pt x="1005" y="503"/>
                </a:lnTo>
                <a:lnTo>
                  <a:pt x="1005" y="516"/>
                </a:lnTo>
                <a:lnTo>
                  <a:pt x="1002" y="528"/>
                </a:lnTo>
                <a:lnTo>
                  <a:pt x="999" y="541"/>
                </a:lnTo>
                <a:lnTo>
                  <a:pt x="995" y="554"/>
                </a:lnTo>
                <a:lnTo>
                  <a:pt x="989" y="565"/>
                </a:lnTo>
                <a:lnTo>
                  <a:pt x="982" y="578"/>
                </a:lnTo>
                <a:lnTo>
                  <a:pt x="975" y="589"/>
                </a:lnTo>
                <a:lnTo>
                  <a:pt x="965" y="600"/>
                </a:lnTo>
                <a:lnTo>
                  <a:pt x="955" y="612"/>
                </a:lnTo>
                <a:lnTo>
                  <a:pt x="944" y="623"/>
                </a:lnTo>
                <a:lnTo>
                  <a:pt x="933" y="633"/>
                </a:lnTo>
                <a:lnTo>
                  <a:pt x="919" y="643"/>
                </a:lnTo>
                <a:lnTo>
                  <a:pt x="891" y="662"/>
                </a:lnTo>
                <a:lnTo>
                  <a:pt x="858" y="681"/>
                </a:lnTo>
                <a:lnTo>
                  <a:pt x="822" y="696"/>
                </a:lnTo>
                <a:lnTo>
                  <a:pt x="783" y="712"/>
                </a:lnTo>
                <a:lnTo>
                  <a:pt x="743" y="723"/>
                </a:lnTo>
                <a:lnTo>
                  <a:pt x="699" y="734"/>
                </a:lnTo>
                <a:lnTo>
                  <a:pt x="652" y="743"/>
                </a:lnTo>
                <a:lnTo>
                  <a:pt x="604" y="748"/>
                </a:lnTo>
                <a:lnTo>
                  <a:pt x="554" y="752"/>
                </a:lnTo>
                <a:lnTo>
                  <a:pt x="503" y="754"/>
                </a:lnTo>
                <a:lnTo>
                  <a:pt x="451" y="752"/>
                </a:lnTo>
                <a:lnTo>
                  <a:pt x="402" y="748"/>
                </a:lnTo>
                <a:lnTo>
                  <a:pt x="354" y="743"/>
                </a:lnTo>
                <a:lnTo>
                  <a:pt x="307" y="734"/>
                </a:lnTo>
                <a:lnTo>
                  <a:pt x="263" y="723"/>
                </a:lnTo>
                <a:lnTo>
                  <a:pt x="223" y="712"/>
                </a:lnTo>
                <a:lnTo>
                  <a:pt x="183" y="696"/>
                </a:lnTo>
                <a:lnTo>
                  <a:pt x="148" y="681"/>
                </a:lnTo>
                <a:lnTo>
                  <a:pt x="115" y="662"/>
                </a:lnTo>
                <a:lnTo>
                  <a:pt x="86" y="643"/>
                </a:lnTo>
                <a:lnTo>
                  <a:pt x="73" y="633"/>
                </a:lnTo>
                <a:lnTo>
                  <a:pt x="60" y="623"/>
                </a:lnTo>
                <a:lnTo>
                  <a:pt x="51" y="612"/>
                </a:lnTo>
                <a:lnTo>
                  <a:pt x="39" y="600"/>
                </a:lnTo>
                <a:lnTo>
                  <a:pt x="31" y="589"/>
                </a:lnTo>
                <a:lnTo>
                  <a:pt x="22" y="578"/>
                </a:lnTo>
                <a:lnTo>
                  <a:pt x="17" y="565"/>
                </a:lnTo>
                <a:lnTo>
                  <a:pt x="11" y="554"/>
                </a:lnTo>
                <a:lnTo>
                  <a:pt x="7" y="541"/>
                </a:lnTo>
                <a:lnTo>
                  <a:pt x="3" y="528"/>
                </a:lnTo>
                <a:lnTo>
                  <a:pt x="1" y="516"/>
                </a:lnTo>
                <a:lnTo>
                  <a:pt x="0" y="503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lnTo>
                  <a:pt x="1005" y="503"/>
                </a:lnTo>
                <a:close/>
              </a:path>
            </a:pathLst>
          </a:custGeom>
          <a:gradFill rotWithShape="1">
            <a:gsLst>
              <a:gs pos="0">
                <a:srgbClr val="66CCFF"/>
              </a:gs>
              <a:gs pos="100000">
                <a:srgbClr val="285064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Freeform 29"/>
          <p:cNvSpPr>
            <a:spLocks/>
          </p:cNvSpPr>
          <p:nvPr/>
        </p:nvSpPr>
        <p:spPr bwMode="auto">
          <a:xfrm>
            <a:off x="779463" y="4165948"/>
            <a:ext cx="2386012" cy="620712"/>
          </a:xfrm>
          <a:custGeom>
            <a:avLst/>
            <a:gdLst>
              <a:gd name="T0" fmla="*/ 1005 w 1005"/>
              <a:gd name="T1" fmla="*/ 252 h 503"/>
              <a:gd name="T2" fmla="*/ 1002 w 1005"/>
              <a:gd name="T3" fmla="*/ 277 h 503"/>
              <a:gd name="T4" fmla="*/ 995 w 1005"/>
              <a:gd name="T5" fmla="*/ 301 h 503"/>
              <a:gd name="T6" fmla="*/ 982 w 1005"/>
              <a:gd name="T7" fmla="*/ 327 h 503"/>
              <a:gd name="T8" fmla="*/ 965 w 1005"/>
              <a:gd name="T9" fmla="*/ 349 h 503"/>
              <a:gd name="T10" fmla="*/ 944 w 1005"/>
              <a:gd name="T11" fmla="*/ 372 h 503"/>
              <a:gd name="T12" fmla="*/ 919 w 1005"/>
              <a:gd name="T13" fmla="*/ 392 h 503"/>
              <a:gd name="T14" fmla="*/ 858 w 1005"/>
              <a:gd name="T15" fmla="*/ 430 h 503"/>
              <a:gd name="T16" fmla="*/ 783 w 1005"/>
              <a:gd name="T17" fmla="*/ 459 h 503"/>
              <a:gd name="T18" fmla="*/ 699 w 1005"/>
              <a:gd name="T19" fmla="*/ 483 h 503"/>
              <a:gd name="T20" fmla="*/ 604 w 1005"/>
              <a:gd name="T21" fmla="*/ 497 h 503"/>
              <a:gd name="T22" fmla="*/ 503 w 1005"/>
              <a:gd name="T23" fmla="*/ 503 h 503"/>
              <a:gd name="T24" fmla="*/ 402 w 1005"/>
              <a:gd name="T25" fmla="*/ 497 h 503"/>
              <a:gd name="T26" fmla="*/ 307 w 1005"/>
              <a:gd name="T27" fmla="*/ 483 h 503"/>
              <a:gd name="T28" fmla="*/ 223 w 1005"/>
              <a:gd name="T29" fmla="*/ 459 h 503"/>
              <a:gd name="T30" fmla="*/ 148 w 1005"/>
              <a:gd name="T31" fmla="*/ 430 h 503"/>
              <a:gd name="T32" fmla="*/ 86 w 1005"/>
              <a:gd name="T33" fmla="*/ 392 h 503"/>
              <a:gd name="T34" fmla="*/ 60 w 1005"/>
              <a:gd name="T35" fmla="*/ 372 h 503"/>
              <a:gd name="T36" fmla="*/ 39 w 1005"/>
              <a:gd name="T37" fmla="*/ 349 h 503"/>
              <a:gd name="T38" fmla="*/ 22 w 1005"/>
              <a:gd name="T39" fmla="*/ 327 h 503"/>
              <a:gd name="T40" fmla="*/ 11 w 1005"/>
              <a:gd name="T41" fmla="*/ 301 h 503"/>
              <a:gd name="T42" fmla="*/ 3 w 1005"/>
              <a:gd name="T43" fmla="*/ 277 h 503"/>
              <a:gd name="T44" fmla="*/ 0 w 1005"/>
              <a:gd name="T45" fmla="*/ 252 h 503"/>
              <a:gd name="T46" fmla="*/ 3 w 1005"/>
              <a:gd name="T47" fmla="*/ 225 h 503"/>
              <a:gd name="T48" fmla="*/ 11 w 1005"/>
              <a:gd name="T49" fmla="*/ 201 h 503"/>
              <a:gd name="T50" fmla="*/ 22 w 1005"/>
              <a:gd name="T51" fmla="*/ 177 h 503"/>
              <a:gd name="T52" fmla="*/ 39 w 1005"/>
              <a:gd name="T53" fmla="*/ 153 h 503"/>
              <a:gd name="T54" fmla="*/ 60 w 1005"/>
              <a:gd name="T55" fmla="*/ 132 h 503"/>
              <a:gd name="T56" fmla="*/ 86 w 1005"/>
              <a:gd name="T57" fmla="*/ 111 h 503"/>
              <a:gd name="T58" fmla="*/ 148 w 1005"/>
              <a:gd name="T59" fmla="*/ 75 h 503"/>
              <a:gd name="T60" fmla="*/ 223 w 1005"/>
              <a:gd name="T61" fmla="*/ 44 h 503"/>
              <a:gd name="T62" fmla="*/ 307 w 1005"/>
              <a:gd name="T63" fmla="*/ 20 h 503"/>
              <a:gd name="T64" fmla="*/ 402 w 1005"/>
              <a:gd name="T65" fmla="*/ 5 h 503"/>
              <a:gd name="T66" fmla="*/ 503 w 1005"/>
              <a:gd name="T67" fmla="*/ 0 h 503"/>
              <a:gd name="T68" fmla="*/ 604 w 1005"/>
              <a:gd name="T69" fmla="*/ 5 h 503"/>
              <a:gd name="T70" fmla="*/ 699 w 1005"/>
              <a:gd name="T71" fmla="*/ 20 h 503"/>
              <a:gd name="T72" fmla="*/ 783 w 1005"/>
              <a:gd name="T73" fmla="*/ 44 h 503"/>
              <a:gd name="T74" fmla="*/ 858 w 1005"/>
              <a:gd name="T75" fmla="*/ 75 h 503"/>
              <a:gd name="T76" fmla="*/ 919 w 1005"/>
              <a:gd name="T77" fmla="*/ 111 h 503"/>
              <a:gd name="T78" fmla="*/ 944 w 1005"/>
              <a:gd name="T79" fmla="*/ 132 h 503"/>
              <a:gd name="T80" fmla="*/ 965 w 1005"/>
              <a:gd name="T81" fmla="*/ 153 h 503"/>
              <a:gd name="T82" fmla="*/ 982 w 1005"/>
              <a:gd name="T83" fmla="*/ 177 h 503"/>
              <a:gd name="T84" fmla="*/ 995 w 1005"/>
              <a:gd name="T85" fmla="*/ 201 h 503"/>
              <a:gd name="T86" fmla="*/ 1002 w 1005"/>
              <a:gd name="T87" fmla="*/ 225 h 503"/>
              <a:gd name="T88" fmla="*/ 1005 w 1005"/>
              <a:gd name="T89" fmla="*/ 252 h 503"/>
              <a:gd name="T90" fmla="*/ 0 w 1005"/>
              <a:gd name="T91" fmla="*/ 0 h 503"/>
              <a:gd name="T92" fmla="*/ 1005 w 1005"/>
              <a:gd name="T93" fmla="*/ 503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T90" t="T91" r="T92" b="T93"/>
            <a:pathLst>
              <a:path w="1005" h="503">
                <a:moveTo>
                  <a:pt x="1005" y="252"/>
                </a:moveTo>
                <a:lnTo>
                  <a:pt x="1005" y="252"/>
                </a:lnTo>
                <a:lnTo>
                  <a:pt x="1005" y="265"/>
                </a:lnTo>
                <a:lnTo>
                  <a:pt x="1002" y="277"/>
                </a:lnTo>
                <a:lnTo>
                  <a:pt x="999" y="290"/>
                </a:lnTo>
                <a:lnTo>
                  <a:pt x="995" y="301"/>
                </a:lnTo>
                <a:lnTo>
                  <a:pt x="989" y="314"/>
                </a:lnTo>
                <a:lnTo>
                  <a:pt x="982" y="327"/>
                </a:lnTo>
                <a:lnTo>
                  <a:pt x="975" y="338"/>
                </a:lnTo>
                <a:lnTo>
                  <a:pt x="965" y="349"/>
                </a:lnTo>
                <a:lnTo>
                  <a:pt x="955" y="361"/>
                </a:lnTo>
                <a:lnTo>
                  <a:pt x="944" y="372"/>
                </a:lnTo>
                <a:lnTo>
                  <a:pt x="933" y="382"/>
                </a:lnTo>
                <a:lnTo>
                  <a:pt x="919" y="392"/>
                </a:lnTo>
                <a:lnTo>
                  <a:pt x="891" y="411"/>
                </a:lnTo>
                <a:lnTo>
                  <a:pt x="858" y="430"/>
                </a:lnTo>
                <a:lnTo>
                  <a:pt x="822" y="445"/>
                </a:lnTo>
                <a:lnTo>
                  <a:pt x="783" y="459"/>
                </a:lnTo>
                <a:lnTo>
                  <a:pt x="743" y="472"/>
                </a:lnTo>
                <a:lnTo>
                  <a:pt x="699" y="483"/>
                </a:lnTo>
                <a:lnTo>
                  <a:pt x="652" y="492"/>
                </a:lnTo>
                <a:lnTo>
                  <a:pt x="604" y="497"/>
                </a:lnTo>
                <a:lnTo>
                  <a:pt x="554" y="502"/>
                </a:lnTo>
                <a:lnTo>
                  <a:pt x="503" y="503"/>
                </a:lnTo>
                <a:lnTo>
                  <a:pt x="451" y="502"/>
                </a:lnTo>
                <a:lnTo>
                  <a:pt x="402" y="497"/>
                </a:lnTo>
                <a:lnTo>
                  <a:pt x="354" y="492"/>
                </a:lnTo>
                <a:lnTo>
                  <a:pt x="307" y="483"/>
                </a:lnTo>
                <a:lnTo>
                  <a:pt x="263" y="472"/>
                </a:lnTo>
                <a:lnTo>
                  <a:pt x="223" y="459"/>
                </a:lnTo>
                <a:lnTo>
                  <a:pt x="183" y="445"/>
                </a:lnTo>
                <a:lnTo>
                  <a:pt x="148" y="430"/>
                </a:lnTo>
                <a:lnTo>
                  <a:pt x="115" y="411"/>
                </a:lnTo>
                <a:lnTo>
                  <a:pt x="86" y="392"/>
                </a:lnTo>
                <a:lnTo>
                  <a:pt x="73" y="382"/>
                </a:lnTo>
                <a:lnTo>
                  <a:pt x="60" y="372"/>
                </a:lnTo>
                <a:lnTo>
                  <a:pt x="51" y="361"/>
                </a:lnTo>
                <a:lnTo>
                  <a:pt x="39" y="349"/>
                </a:lnTo>
                <a:lnTo>
                  <a:pt x="31" y="338"/>
                </a:lnTo>
                <a:lnTo>
                  <a:pt x="22" y="327"/>
                </a:lnTo>
                <a:lnTo>
                  <a:pt x="17" y="314"/>
                </a:lnTo>
                <a:lnTo>
                  <a:pt x="11" y="301"/>
                </a:lnTo>
                <a:lnTo>
                  <a:pt x="7" y="290"/>
                </a:lnTo>
                <a:lnTo>
                  <a:pt x="3" y="277"/>
                </a:lnTo>
                <a:lnTo>
                  <a:pt x="1" y="265"/>
                </a:lnTo>
                <a:lnTo>
                  <a:pt x="0" y="252"/>
                </a:lnTo>
                <a:lnTo>
                  <a:pt x="1" y="238"/>
                </a:lnTo>
                <a:lnTo>
                  <a:pt x="3" y="225"/>
                </a:lnTo>
                <a:lnTo>
                  <a:pt x="7" y="213"/>
                </a:lnTo>
                <a:lnTo>
                  <a:pt x="11" y="201"/>
                </a:lnTo>
                <a:lnTo>
                  <a:pt x="17" y="189"/>
                </a:lnTo>
                <a:lnTo>
                  <a:pt x="22" y="177"/>
                </a:lnTo>
                <a:lnTo>
                  <a:pt x="31" y="165"/>
                </a:lnTo>
                <a:lnTo>
                  <a:pt x="39" y="153"/>
                </a:lnTo>
                <a:lnTo>
                  <a:pt x="51" y="142"/>
                </a:lnTo>
                <a:lnTo>
                  <a:pt x="60" y="132"/>
                </a:lnTo>
                <a:lnTo>
                  <a:pt x="73" y="121"/>
                </a:lnTo>
                <a:lnTo>
                  <a:pt x="86" y="111"/>
                </a:lnTo>
                <a:lnTo>
                  <a:pt x="115" y="91"/>
                </a:lnTo>
                <a:lnTo>
                  <a:pt x="148" y="75"/>
                </a:lnTo>
                <a:lnTo>
                  <a:pt x="183" y="58"/>
                </a:lnTo>
                <a:lnTo>
                  <a:pt x="223" y="44"/>
                </a:lnTo>
                <a:lnTo>
                  <a:pt x="263" y="31"/>
                </a:lnTo>
                <a:lnTo>
                  <a:pt x="307" y="20"/>
                </a:lnTo>
                <a:lnTo>
                  <a:pt x="354" y="11"/>
                </a:lnTo>
                <a:lnTo>
                  <a:pt x="402" y="5"/>
                </a:lnTo>
                <a:lnTo>
                  <a:pt x="451" y="1"/>
                </a:lnTo>
                <a:lnTo>
                  <a:pt x="503" y="0"/>
                </a:lnTo>
                <a:lnTo>
                  <a:pt x="554" y="1"/>
                </a:lnTo>
                <a:lnTo>
                  <a:pt x="604" y="5"/>
                </a:lnTo>
                <a:lnTo>
                  <a:pt x="652" y="11"/>
                </a:lnTo>
                <a:lnTo>
                  <a:pt x="699" y="20"/>
                </a:lnTo>
                <a:lnTo>
                  <a:pt x="743" y="31"/>
                </a:lnTo>
                <a:lnTo>
                  <a:pt x="783" y="44"/>
                </a:lnTo>
                <a:lnTo>
                  <a:pt x="822" y="58"/>
                </a:lnTo>
                <a:lnTo>
                  <a:pt x="858" y="75"/>
                </a:lnTo>
                <a:lnTo>
                  <a:pt x="891" y="91"/>
                </a:lnTo>
                <a:lnTo>
                  <a:pt x="919" y="111"/>
                </a:lnTo>
                <a:lnTo>
                  <a:pt x="933" y="121"/>
                </a:lnTo>
                <a:lnTo>
                  <a:pt x="944" y="132"/>
                </a:lnTo>
                <a:lnTo>
                  <a:pt x="955" y="142"/>
                </a:lnTo>
                <a:lnTo>
                  <a:pt x="965" y="153"/>
                </a:lnTo>
                <a:lnTo>
                  <a:pt x="975" y="165"/>
                </a:lnTo>
                <a:lnTo>
                  <a:pt x="982" y="177"/>
                </a:lnTo>
                <a:lnTo>
                  <a:pt x="989" y="189"/>
                </a:lnTo>
                <a:lnTo>
                  <a:pt x="995" y="201"/>
                </a:lnTo>
                <a:lnTo>
                  <a:pt x="999" y="213"/>
                </a:lnTo>
                <a:lnTo>
                  <a:pt x="1002" y="225"/>
                </a:lnTo>
                <a:lnTo>
                  <a:pt x="1005" y="238"/>
                </a:lnTo>
                <a:lnTo>
                  <a:pt x="1005" y="252"/>
                </a:lnTo>
                <a:close/>
              </a:path>
            </a:pathLst>
          </a:custGeom>
          <a:gradFill rotWithShape="1">
            <a:gsLst>
              <a:gs pos="0">
                <a:srgbClr val="9C9C9C"/>
              </a:gs>
              <a:gs pos="100000">
                <a:srgbClr val="EAEAE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Oval 30"/>
          <p:cNvSpPr>
            <a:spLocks noChangeArrowheads="1"/>
          </p:cNvSpPr>
          <p:nvPr/>
        </p:nvSpPr>
        <p:spPr bwMode="auto">
          <a:xfrm>
            <a:off x="892175" y="4653310"/>
            <a:ext cx="107950" cy="292100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67ABF5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3" name="Freeform 31"/>
          <p:cNvSpPr>
            <a:spLocks/>
          </p:cNvSpPr>
          <p:nvPr/>
        </p:nvSpPr>
        <p:spPr bwMode="auto">
          <a:xfrm rot="10800000">
            <a:off x="766763" y="4532660"/>
            <a:ext cx="2413000" cy="242888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Arc 32"/>
          <p:cNvSpPr>
            <a:spLocks/>
          </p:cNvSpPr>
          <p:nvPr/>
        </p:nvSpPr>
        <p:spPr bwMode="auto">
          <a:xfrm>
            <a:off x="1973263" y="1268760"/>
            <a:ext cx="1187450" cy="1187450"/>
          </a:xfrm>
          <a:custGeom>
            <a:avLst/>
            <a:gdLst>
              <a:gd name="T0" fmla="*/ -1 w 21600"/>
              <a:gd name="T1" fmla="*/ 0 h 21600"/>
              <a:gd name="T2" fmla="*/ 21600 w 21600"/>
              <a:gd name="T3" fmla="*/ 21600 h 21600"/>
              <a:gd name="T4" fmla="*/ -1 w 21600"/>
              <a:gd name="T5" fmla="*/ 0 h 21600"/>
              <a:gd name="T6" fmla="*/ 21600 w 21600"/>
              <a:gd name="T7" fmla="*/ 21600 h 21600"/>
              <a:gd name="T8" fmla="*/ 0 w 21600"/>
              <a:gd name="T9" fmla="*/ 21600 h 21600"/>
              <a:gd name="T10" fmla="*/ -1 w 21600"/>
              <a:gd name="T11" fmla="*/ 0 h 21600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gradFill rotWithShape="1">
            <a:gsLst>
              <a:gs pos="0">
                <a:srgbClr val="F9BE6E"/>
              </a:gs>
              <a:gs pos="100000">
                <a:srgbClr val="F69D2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5" name="Arc 33"/>
          <p:cNvSpPr>
            <a:spLocks/>
          </p:cNvSpPr>
          <p:nvPr/>
        </p:nvSpPr>
        <p:spPr bwMode="auto">
          <a:xfrm>
            <a:off x="1973263" y="2408585"/>
            <a:ext cx="1187450" cy="654050"/>
          </a:xfrm>
          <a:custGeom>
            <a:avLst/>
            <a:gdLst>
              <a:gd name="T0" fmla="*/ 21580 w 21600"/>
              <a:gd name="T1" fmla="*/ -1 h 11907"/>
              <a:gd name="T2" fmla="*/ 21600 w 21600"/>
              <a:gd name="T3" fmla="*/ 922 h 11907"/>
              <a:gd name="T4" fmla="*/ 18598 w 21600"/>
              <a:gd name="T5" fmla="*/ 11907 h 11907"/>
              <a:gd name="T6" fmla="*/ 21580 w 21600"/>
              <a:gd name="T7" fmla="*/ -1 h 11907"/>
              <a:gd name="T8" fmla="*/ 21600 w 21600"/>
              <a:gd name="T9" fmla="*/ 922 h 11907"/>
              <a:gd name="T10" fmla="*/ 18598 w 21600"/>
              <a:gd name="T11" fmla="*/ 11907 h 11907"/>
              <a:gd name="T12" fmla="*/ 0 w 21600"/>
              <a:gd name="T13" fmla="*/ 922 h 11907"/>
              <a:gd name="T14" fmla="*/ 21580 w 21600"/>
              <a:gd name="T15" fmla="*/ -1 h 11907"/>
              <a:gd name="T16" fmla="*/ 0 w 21600"/>
              <a:gd name="T17" fmla="*/ 0 h 11907"/>
              <a:gd name="T18" fmla="*/ 21600 w 21600"/>
              <a:gd name="T19" fmla="*/ 11907 h 119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11907" fill="none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</a:path>
              <a:path w="21600" h="11907" stroke="0" extrusionOk="0">
                <a:moveTo>
                  <a:pt x="21580" y="-1"/>
                </a:moveTo>
                <a:cubicBezTo>
                  <a:pt x="21593" y="307"/>
                  <a:pt x="21600" y="614"/>
                  <a:pt x="21600" y="922"/>
                </a:cubicBezTo>
                <a:cubicBezTo>
                  <a:pt x="21600" y="4786"/>
                  <a:pt x="20563" y="8579"/>
                  <a:pt x="18598" y="11907"/>
                </a:cubicBezTo>
                <a:lnTo>
                  <a:pt x="0" y="922"/>
                </a:lnTo>
                <a:lnTo>
                  <a:pt x="21580" y="-1"/>
                </a:lnTo>
                <a:close/>
              </a:path>
            </a:pathLst>
          </a:cu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Oval 34"/>
          <p:cNvSpPr>
            <a:spLocks noChangeArrowheads="1"/>
          </p:cNvSpPr>
          <p:nvPr/>
        </p:nvSpPr>
        <p:spPr bwMode="auto">
          <a:xfrm>
            <a:off x="784225" y="1268760"/>
            <a:ext cx="2376488" cy="2376488"/>
          </a:xfrm>
          <a:prstGeom prst="ellipse">
            <a:avLst/>
          </a:prstGeom>
          <a:noFill/>
          <a:ln w="19050" cmpd="sng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Line 35"/>
          <p:cNvSpPr>
            <a:spLocks noChangeShapeType="1"/>
          </p:cNvSpPr>
          <p:nvPr/>
        </p:nvSpPr>
        <p:spPr bwMode="auto">
          <a:xfrm flipV="1">
            <a:off x="784225" y="2421285"/>
            <a:ext cx="0" cy="2052638"/>
          </a:xfrm>
          <a:prstGeom prst="line">
            <a:avLst/>
          </a:prstGeom>
          <a:noFill/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Line 36"/>
          <p:cNvSpPr>
            <a:spLocks noChangeShapeType="1"/>
          </p:cNvSpPr>
          <p:nvPr/>
        </p:nvSpPr>
        <p:spPr bwMode="auto">
          <a:xfrm flipV="1">
            <a:off x="3160713" y="2421285"/>
            <a:ext cx="0" cy="2052638"/>
          </a:xfrm>
          <a:prstGeom prst="line">
            <a:avLst/>
          </a:prstGeom>
          <a:noFill/>
          <a:ln w="19050" cap="rnd" cmpd="sng">
            <a:solidFill>
              <a:srgbClr val="FFFF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Freeform 37"/>
          <p:cNvSpPr>
            <a:spLocks/>
          </p:cNvSpPr>
          <p:nvPr/>
        </p:nvSpPr>
        <p:spPr bwMode="auto">
          <a:xfrm>
            <a:off x="892175" y="1317973"/>
            <a:ext cx="2160588" cy="779462"/>
          </a:xfrm>
          <a:custGeom>
            <a:avLst/>
            <a:gdLst>
              <a:gd name="T0" fmla="*/ 0 w 4756"/>
              <a:gd name="T1" fmla="*/ 1576 h 1576"/>
              <a:gd name="T2" fmla="*/ 50 w 4756"/>
              <a:gd name="T3" fmla="*/ 1462 h 1576"/>
              <a:gd name="T4" fmla="*/ 108 w 4756"/>
              <a:gd name="T5" fmla="*/ 1350 h 1576"/>
              <a:gd name="T6" fmla="*/ 170 w 4756"/>
              <a:gd name="T7" fmla="*/ 1242 h 1576"/>
              <a:gd name="T8" fmla="*/ 238 w 4756"/>
              <a:gd name="T9" fmla="*/ 1138 h 1576"/>
              <a:gd name="T10" fmla="*/ 310 w 4756"/>
              <a:gd name="T11" fmla="*/ 1036 h 1576"/>
              <a:gd name="T12" fmla="*/ 386 w 4756"/>
              <a:gd name="T13" fmla="*/ 940 h 1576"/>
              <a:gd name="T14" fmla="*/ 468 w 4756"/>
              <a:gd name="T15" fmla="*/ 846 h 1576"/>
              <a:gd name="T16" fmla="*/ 552 w 4756"/>
              <a:gd name="T17" fmla="*/ 756 h 1576"/>
              <a:gd name="T18" fmla="*/ 642 w 4756"/>
              <a:gd name="T19" fmla="*/ 670 h 1576"/>
              <a:gd name="T20" fmla="*/ 736 w 4756"/>
              <a:gd name="T21" fmla="*/ 590 h 1576"/>
              <a:gd name="T22" fmla="*/ 834 w 4756"/>
              <a:gd name="T23" fmla="*/ 512 h 1576"/>
              <a:gd name="T24" fmla="*/ 934 w 4756"/>
              <a:gd name="T25" fmla="*/ 440 h 1576"/>
              <a:gd name="T26" fmla="*/ 1040 w 4756"/>
              <a:gd name="T27" fmla="*/ 374 h 1576"/>
              <a:gd name="T28" fmla="*/ 1148 w 4756"/>
              <a:gd name="T29" fmla="*/ 312 h 1576"/>
              <a:gd name="T30" fmla="*/ 1258 w 4756"/>
              <a:gd name="T31" fmla="*/ 254 h 1576"/>
              <a:gd name="T32" fmla="*/ 1374 w 4756"/>
              <a:gd name="T33" fmla="*/ 202 h 1576"/>
              <a:gd name="T34" fmla="*/ 1490 w 4756"/>
              <a:gd name="T35" fmla="*/ 156 h 1576"/>
              <a:gd name="T36" fmla="*/ 1610 w 4756"/>
              <a:gd name="T37" fmla="*/ 116 h 1576"/>
              <a:gd name="T38" fmla="*/ 1732 w 4756"/>
              <a:gd name="T39" fmla="*/ 80 h 1576"/>
              <a:gd name="T40" fmla="*/ 1858 w 4756"/>
              <a:gd name="T41" fmla="*/ 52 h 1576"/>
              <a:gd name="T42" fmla="*/ 1984 w 4756"/>
              <a:gd name="T43" fmla="*/ 30 h 1576"/>
              <a:gd name="T44" fmla="*/ 2114 w 4756"/>
              <a:gd name="T45" fmla="*/ 12 h 1576"/>
              <a:gd name="T46" fmla="*/ 2246 w 4756"/>
              <a:gd name="T47" fmla="*/ 2 h 1576"/>
              <a:gd name="T48" fmla="*/ 2378 w 4756"/>
              <a:gd name="T49" fmla="*/ 0 h 1576"/>
              <a:gd name="T50" fmla="*/ 2510 w 4756"/>
              <a:gd name="T51" fmla="*/ 2 h 1576"/>
              <a:gd name="T52" fmla="*/ 2642 w 4756"/>
              <a:gd name="T53" fmla="*/ 12 h 1576"/>
              <a:gd name="T54" fmla="*/ 2772 w 4756"/>
              <a:gd name="T55" fmla="*/ 30 h 1576"/>
              <a:gd name="T56" fmla="*/ 2898 w 4756"/>
              <a:gd name="T57" fmla="*/ 52 h 1576"/>
              <a:gd name="T58" fmla="*/ 3024 w 4756"/>
              <a:gd name="T59" fmla="*/ 80 h 1576"/>
              <a:gd name="T60" fmla="*/ 3146 w 4756"/>
              <a:gd name="T61" fmla="*/ 116 h 1576"/>
              <a:gd name="T62" fmla="*/ 3266 w 4756"/>
              <a:gd name="T63" fmla="*/ 156 h 1576"/>
              <a:gd name="T64" fmla="*/ 3382 w 4756"/>
              <a:gd name="T65" fmla="*/ 202 h 1576"/>
              <a:gd name="T66" fmla="*/ 3498 w 4756"/>
              <a:gd name="T67" fmla="*/ 254 h 1576"/>
              <a:gd name="T68" fmla="*/ 3608 w 4756"/>
              <a:gd name="T69" fmla="*/ 312 h 1576"/>
              <a:gd name="T70" fmla="*/ 3716 w 4756"/>
              <a:gd name="T71" fmla="*/ 374 h 1576"/>
              <a:gd name="T72" fmla="*/ 3822 w 4756"/>
              <a:gd name="T73" fmla="*/ 440 h 1576"/>
              <a:gd name="T74" fmla="*/ 3922 w 4756"/>
              <a:gd name="T75" fmla="*/ 512 h 1576"/>
              <a:gd name="T76" fmla="*/ 4020 w 4756"/>
              <a:gd name="T77" fmla="*/ 590 h 1576"/>
              <a:gd name="T78" fmla="*/ 4114 w 4756"/>
              <a:gd name="T79" fmla="*/ 670 h 1576"/>
              <a:gd name="T80" fmla="*/ 4204 w 4756"/>
              <a:gd name="T81" fmla="*/ 756 h 1576"/>
              <a:gd name="T82" fmla="*/ 4288 w 4756"/>
              <a:gd name="T83" fmla="*/ 846 h 1576"/>
              <a:gd name="T84" fmla="*/ 4370 w 4756"/>
              <a:gd name="T85" fmla="*/ 940 h 1576"/>
              <a:gd name="T86" fmla="*/ 4446 w 4756"/>
              <a:gd name="T87" fmla="*/ 1036 h 1576"/>
              <a:gd name="T88" fmla="*/ 4518 w 4756"/>
              <a:gd name="T89" fmla="*/ 1138 h 1576"/>
              <a:gd name="T90" fmla="*/ 4586 w 4756"/>
              <a:gd name="T91" fmla="*/ 1242 h 1576"/>
              <a:gd name="T92" fmla="*/ 4648 w 4756"/>
              <a:gd name="T93" fmla="*/ 1350 h 1576"/>
              <a:gd name="T94" fmla="*/ 4706 w 4756"/>
              <a:gd name="T95" fmla="*/ 1462 h 1576"/>
              <a:gd name="T96" fmla="*/ 4756 w 4756"/>
              <a:gd name="T97" fmla="*/ 1576 h 1576"/>
              <a:gd name="T98" fmla="*/ 0 w 4756"/>
              <a:gd name="T99" fmla="*/ 0 h 1576"/>
              <a:gd name="T100" fmla="*/ 4756 w 4756"/>
              <a:gd name="T101" fmla="*/ 1576 h 1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T98" t="T99" r="T100" b="T101"/>
            <a:pathLst>
              <a:path w="4756" h="1576">
                <a:moveTo>
                  <a:pt x="0" y="1576"/>
                </a:moveTo>
                <a:lnTo>
                  <a:pt x="0" y="1576"/>
                </a:lnTo>
                <a:lnTo>
                  <a:pt x="24" y="1518"/>
                </a:lnTo>
                <a:lnTo>
                  <a:pt x="50" y="1462"/>
                </a:lnTo>
                <a:lnTo>
                  <a:pt x="78" y="1406"/>
                </a:lnTo>
                <a:lnTo>
                  <a:pt x="108" y="1350"/>
                </a:lnTo>
                <a:lnTo>
                  <a:pt x="138" y="1296"/>
                </a:lnTo>
                <a:lnTo>
                  <a:pt x="170" y="1242"/>
                </a:lnTo>
                <a:lnTo>
                  <a:pt x="204" y="1190"/>
                </a:lnTo>
                <a:lnTo>
                  <a:pt x="238" y="1138"/>
                </a:lnTo>
                <a:lnTo>
                  <a:pt x="272" y="1086"/>
                </a:lnTo>
                <a:lnTo>
                  <a:pt x="310" y="1036"/>
                </a:lnTo>
                <a:lnTo>
                  <a:pt x="348" y="988"/>
                </a:lnTo>
                <a:lnTo>
                  <a:pt x="386" y="940"/>
                </a:lnTo>
                <a:lnTo>
                  <a:pt x="426" y="892"/>
                </a:lnTo>
                <a:lnTo>
                  <a:pt x="468" y="846"/>
                </a:lnTo>
                <a:lnTo>
                  <a:pt x="510" y="800"/>
                </a:lnTo>
                <a:lnTo>
                  <a:pt x="552" y="756"/>
                </a:lnTo>
                <a:lnTo>
                  <a:pt x="596" y="712"/>
                </a:lnTo>
                <a:lnTo>
                  <a:pt x="642" y="670"/>
                </a:lnTo>
                <a:lnTo>
                  <a:pt x="688" y="630"/>
                </a:lnTo>
                <a:lnTo>
                  <a:pt x="736" y="590"/>
                </a:lnTo>
                <a:lnTo>
                  <a:pt x="784" y="550"/>
                </a:lnTo>
                <a:lnTo>
                  <a:pt x="834" y="512"/>
                </a:lnTo>
                <a:lnTo>
                  <a:pt x="884" y="476"/>
                </a:lnTo>
                <a:lnTo>
                  <a:pt x="934" y="440"/>
                </a:lnTo>
                <a:lnTo>
                  <a:pt x="986" y="406"/>
                </a:lnTo>
                <a:lnTo>
                  <a:pt x="1040" y="374"/>
                </a:lnTo>
                <a:lnTo>
                  <a:pt x="1092" y="342"/>
                </a:lnTo>
                <a:lnTo>
                  <a:pt x="1148" y="312"/>
                </a:lnTo>
                <a:lnTo>
                  <a:pt x="1202" y="282"/>
                </a:lnTo>
                <a:lnTo>
                  <a:pt x="1258" y="254"/>
                </a:lnTo>
                <a:lnTo>
                  <a:pt x="1316" y="228"/>
                </a:lnTo>
                <a:lnTo>
                  <a:pt x="1374" y="202"/>
                </a:lnTo>
                <a:lnTo>
                  <a:pt x="1432" y="178"/>
                </a:lnTo>
                <a:lnTo>
                  <a:pt x="1490" y="156"/>
                </a:lnTo>
                <a:lnTo>
                  <a:pt x="1550" y="136"/>
                </a:lnTo>
                <a:lnTo>
                  <a:pt x="1610" y="116"/>
                </a:lnTo>
                <a:lnTo>
                  <a:pt x="1672" y="98"/>
                </a:lnTo>
                <a:lnTo>
                  <a:pt x="1732" y="80"/>
                </a:lnTo>
                <a:lnTo>
                  <a:pt x="1794" y="66"/>
                </a:lnTo>
                <a:lnTo>
                  <a:pt x="1858" y="52"/>
                </a:lnTo>
                <a:lnTo>
                  <a:pt x="1922" y="40"/>
                </a:lnTo>
                <a:lnTo>
                  <a:pt x="1984" y="30"/>
                </a:lnTo>
                <a:lnTo>
                  <a:pt x="2050" y="20"/>
                </a:lnTo>
                <a:lnTo>
                  <a:pt x="2114" y="12"/>
                </a:lnTo>
                <a:lnTo>
                  <a:pt x="2180" y="8"/>
                </a:lnTo>
                <a:lnTo>
                  <a:pt x="2246" y="2"/>
                </a:lnTo>
                <a:lnTo>
                  <a:pt x="2312" y="0"/>
                </a:lnTo>
                <a:lnTo>
                  <a:pt x="2378" y="0"/>
                </a:lnTo>
                <a:lnTo>
                  <a:pt x="2444" y="0"/>
                </a:lnTo>
                <a:lnTo>
                  <a:pt x="2510" y="2"/>
                </a:lnTo>
                <a:lnTo>
                  <a:pt x="2576" y="8"/>
                </a:lnTo>
                <a:lnTo>
                  <a:pt x="2642" y="12"/>
                </a:lnTo>
                <a:lnTo>
                  <a:pt x="2706" y="20"/>
                </a:lnTo>
                <a:lnTo>
                  <a:pt x="2772" y="30"/>
                </a:lnTo>
                <a:lnTo>
                  <a:pt x="2834" y="40"/>
                </a:lnTo>
                <a:lnTo>
                  <a:pt x="2898" y="52"/>
                </a:lnTo>
                <a:lnTo>
                  <a:pt x="2962" y="66"/>
                </a:lnTo>
                <a:lnTo>
                  <a:pt x="3024" y="80"/>
                </a:lnTo>
                <a:lnTo>
                  <a:pt x="3084" y="98"/>
                </a:lnTo>
                <a:lnTo>
                  <a:pt x="3146" y="116"/>
                </a:lnTo>
                <a:lnTo>
                  <a:pt x="3206" y="136"/>
                </a:lnTo>
                <a:lnTo>
                  <a:pt x="3266" y="156"/>
                </a:lnTo>
                <a:lnTo>
                  <a:pt x="3324" y="178"/>
                </a:lnTo>
                <a:lnTo>
                  <a:pt x="3382" y="202"/>
                </a:lnTo>
                <a:lnTo>
                  <a:pt x="3440" y="228"/>
                </a:lnTo>
                <a:lnTo>
                  <a:pt x="3498" y="254"/>
                </a:lnTo>
                <a:lnTo>
                  <a:pt x="3554" y="282"/>
                </a:lnTo>
                <a:lnTo>
                  <a:pt x="3608" y="312"/>
                </a:lnTo>
                <a:lnTo>
                  <a:pt x="3664" y="342"/>
                </a:lnTo>
                <a:lnTo>
                  <a:pt x="3716" y="374"/>
                </a:lnTo>
                <a:lnTo>
                  <a:pt x="3770" y="406"/>
                </a:lnTo>
                <a:lnTo>
                  <a:pt x="3822" y="440"/>
                </a:lnTo>
                <a:lnTo>
                  <a:pt x="3872" y="476"/>
                </a:lnTo>
                <a:lnTo>
                  <a:pt x="3922" y="512"/>
                </a:lnTo>
                <a:lnTo>
                  <a:pt x="3972" y="550"/>
                </a:lnTo>
                <a:lnTo>
                  <a:pt x="4020" y="590"/>
                </a:lnTo>
                <a:lnTo>
                  <a:pt x="4068" y="630"/>
                </a:lnTo>
                <a:lnTo>
                  <a:pt x="4114" y="670"/>
                </a:lnTo>
                <a:lnTo>
                  <a:pt x="4160" y="712"/>
                </a:lnTo>
                <a:lnTo>
                  <a:pt x="4204" y="756"/>
                </a:lnTo>
                <a:lnTo>
                  <a:pt x="4246" y="800"/>
                </a:lnTo>
                <a:lnTo>
                  <a:pt x="4288" y="846"/>
                </a:lnTo>
                <a:lnTo>
                  <a:pt x="4330" y="892"/>
                </a:lnTo>
                <a:lnTo>
                  <a:pt x="4370" y="940"/>
                </a:lnTo>
                <a:lnTo>
                  <a:pt x="4410" y="988"/>
                </a:lnTo>
                <a:lnTo>
                  <a:pt x="4446" y="1036"/>
                </a:lnTo>
                <a:lnTo>
                  <a:pt x="4484" y="1086"/>
                </a:lnTo>
                <a:lnTo>
                  <a:pt x="4518" y="1138"/>
                </a:lnTo>
                <a:lnTo>
                  <a:pt x="4552" y="1190"/>
                </a:lnTo>
                <a:lnTo>
                  <a:pt x="4586" y="1242"/>
                </a:lnTo>
                <a:lnTo>
                  <a:pt x="4618" y="1296"/>
                </a:lnTo>
                <a:lnTo>
                  <a:pt x="4648" y="1350"/>
                </a:lnTo>
                <a:lnTo>
                  <a:pt x="4678" y="1406"/>
                </a:lnTo>
                <a:lnTo>
                  <a:pt x="4706" y="1462"/>
                </a:lnTo>
                <a:lnTo>
                  <a:pt x="4732" y="1518"/>
                </a:lnTo>
                <a:lnTo>
                  <a:pt x="4756" y="1576"/>
                </a:lnTo>
                <a:lnTo>
                  <a:pt x="0" y="157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767676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WordArt 39"/>
          <p:cNvSpPr>
            <a:spLocks noChangeArrowheads="1" noChangeShapeType="1" noTextEdit="1"/>
          </p:cNvSpPr>
          <p:nvPr/>
        </p:nvSpPr>
        <p:spPr bwMode="auto">
          <a:xfrm>
            <a:off x="1216025" y="4797773"/>
            <a:ext cx="1511300" cy="2174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Design Inspiration</a:t>
            </a:r>
            <a:endParaRPr lang="zh-CN" altLang="en-US" sz="80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1" name="WordArt 40"/>
          <p:cNvSpPr>
            <a:spLocks noChangeArrowheads="1" noChangeShapeType="1" noTextEdit="1"/>
          </p:cNvSpPr>
          <p:nvPr/>
        </p:nvSpPr>
        <p:spPr bwMode="auto">
          <a:xfrm>
            <a:off x="1287463" y="5158135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Clarity &amp; Impact</a:t>
            </a:r>
            <a:endParaRPr lang="zh-CN" altLang="en-US" sz="80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2" name="WordArt 41"/>
          <p:cNvSpPr>
            <a:spLocks noChangeArrowheads="1" noChangeShapeType="1" noTextEdit="1"/>
          </p:cNvSpPr>
          <p:nvPr/>
        </p:nvSpPr>
        <p:spPr bwMode="auto">
          <a:xfrm>
            <a:off x="1287463" y="5516910"/>
            <a:ext cx="1368425" cy="2174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 latinLnBrk="1"/>
            <a:r>
              <a:rPr lang="en-US" altLang="zh-CN" sz="80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Premium Design</a:t>
            </a:r>
            <a:endParaRPr lang="zh-CN" altLang="en-US" sz="80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83" name="Freeform 42"/>
          <p:cNvSpPr>
            <a:spLocks/>
          </p:cNvSpPr>
          <p:nvPr/>
        </p:nvSpPr>
        <p:spPr bwMode="auto">
          <a:xfrm>
            <a:off x="2511425" y="1376710"/>
            <a:ext cx="5654675" cy="576263"/>
          </a:xfrm>
          <a:custGeom>
            <a:avLst/>
            <a:gdLst>
              <a:gd name="T0" fmla="*/ 0 w 3198"/>
              <a:gd name="T1" fmla="*/ 363 h 363"/>
              <a:gd name="T2" fmla="*/ 363 w 3198"/>
              <a:gd name="T3" fmla="*/ 0 h 363"/>
              <a:gd name="T4" fmla="*/ 3198 w 3198"/>
              <a:gd name="T5" fmla="*/ 0 h 363"/>
              <a:gd name="T6" fmla="*/ 0 w 3198"/>
              <a:gd name="T7" fmla="*/ 0 h 363"/>
              <a:gd name="T8" fmla="*/ 3198 w 3198"/>
              <a:gd name="T9" fmla="*/ 363 h 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198" h="363">
                <a:moveTo>
                  <a:pt x="0" y="363"/>
                </a:moveTo>
                <a:lnTo>
                  <a:pt x="363" y="0"/>
                </a:lnTo>
                <a:lnTo>
                  <a:pt x="3198" y="0"/>
                </a:lnTo>
              </a:path>
            </a:pathLst>
          </a:custGeom>
          <a:noFill/>
          <a:ln w="25400" cmpd="sng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Line 43"/>
          <p:cNvSpPr>
            <a:spLocks noChangeShapeType="1"/>
          </p:cNvSpPr>
          <p:nvPr/>
        </p:nvSpPr>
        <p:spPr bwMode="auto">
          <a:xfrm>
            <a:off x="2873375" y="2673698"/>
            <a:ext cx="5292725" cy="0"/>
          </a:xfrm>
          <a:prstGeom prst="line">
            <a:avLst/>
          </a:prstGeom>
          <a:noFill/>
          <a:ln w="25400" cmpd="sng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Freeform 44"/>
          <p:cNvSpPr>
            <a:spLocks/>
          </p:cNvSpPr>
          <p:nvPr/>
        </p:nvSpPr>
        <p:spPr bwMode="auto">
          <a:xfrm>
            <a:off x="2195513" y="3148360"/>
            <a:ext cx="5976937" cy="611188"/>
          </a:xfrm>
          <a:custGeom>
            <a:avLst/>
            <a:gdLst>
              <a:gd name="T0" fmla="*/ 0 w 3356"/>
              <a:gd name="T1" fmla="*/ 0 h 385"/>
              <a:gd name="T2" fmla="*/ 385 w 3356"/>
              <a:gd name="T3" fmla="*/ 385 h 385"/>
              <a:gd name="T4" fmla="*/ 3356 w 3356"/>
              <a:gd name="T5" fmla="*/ 385 h 385"/>
              <a:gd name="T6" fmla="*/ 0 w 3356"/>
              <a:gd name="T7" fmla="*/ 0 h 385"/>
              <a:gd name="T8" fmla="*/ 3356 w 3356"/>
              <a:gd name="T9" fmla="*/ 385 h 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356" h="385">
                <a:moveTo>
                  <a:pt x="0" y="0"/>
                </a:moveTo>
                <a:lnTo>
                  <a:pt x="385" y="385"/>
                </a:lnTo>
                <a:lnTo>
                  <a:pt x="3356" y="385"/>
                </a:lnTo>
              </a:path>
            </a:pathLst>
          </a:custGeom>
          <a:noFill/>
          <a:ln w="25400" cmpd="sng">
            <a:solidFill>
              <a:srgbClr val="333333"/>
            </a:solidFill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Text Box 45"/>
          <p:cNvSpPr txBox="1">
            <a:spLocks noChangeArrowheads="1"/>
          </p:cNvSpPr>
          <p:nvPr/>
        </p:nvSpPr>
        <p:spPr bwMode="auto">
          <a:xfrm>
            <a:off x="4932363" y="1449735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Stylish templates can be</a:t>
            </a:r>
          </a:p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a valuable aid to creative professionals</a:t>
            </a:r>
          </a:p>
        </p:txBody>
      </p:sp>
      <p:sp>
        <p:nvSpPr>
          <p:cNvPr id="87" name="Text Box 46"/>
          <p:cNvSpPr txBox="1">
            <a:spLocks noChangeArrowheads="1"/>
          </p:cNvSpPr>
          <p:nvPr/>
        </p:nvSpPr>
        <p:spPr bwMode="auto">
          <a:xfrm>
            <a:off x="4932363" y="2246660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Enrich your powerpoint Presentations and</a:t>
            </a:r>
          </a:p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 captivate your viewing audience</a:t>
            </a:r>
          </a:p>
        </p:txBody>
      </p:sp>
      <p:sp>
        <p:nvSpPr>
          <p:cNvPr id="88" name="Text Box 47"/>
          <p:cNvSpPr txBox="1">
            <a:spLocks noChangeArrowheads="1"/>
          </p:cNvSpPr>
          <p:nvPr/>
        </p:nvSpPr>
        <p:spPr bwMode="auto">
          <a:xfrm>
            <a:off x="4932363" y="3327748"/>
            <a:ext cx="32400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Each work is featured with simplicity</a:t>
            </a:r>
          </a:p>
          <a:p>
            <a:pPr algn="r" eaLnBrk="1" latinLnBrk="1" hangingPunct="1"/>
            <a:r>
              <a:rPr lang="en-US" altLang="zh-CN" sz="1000" smtClean="0">
                <a:solidFill>
                  <a:srgbClr val="333333"/>
                </a:solidFill>
                <a:latin typeface="Arial Black" pitchFamily="34" charset="0"/>
              </a:rPr>
              <a:t>but supreme beauty</a:t>
            </a:r>
          </a:p>
        </p:txBody>
      </p:sp>
      <p:grpSp>
        <p:nvGrpSpPr>
          <p:cNvPr id="89" name="Group 30"/>
          <p:cNvGrpSpPr>
            <a:grpSpLocks/>
          </p:cNvGrpSpPr>
          <p:nvPr/>
        </p:nvGrpSpPr>
        <p:grpSpPr bwMode="auto">
          <a:xfrm>
            <a:off x="3652838" y="3932585"/>
            <a:ext cx="4519612" cy="1800225"/>
            <a:chOff x="0" y="0"/>
            <a:chExt cx="2847" cy="1134"/>
          </a:xfrm>
        </p:grpSpPr>
        <p:sp>
          <p:nvSpPr>
            <p:cNvPr id="90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2812" cy="1134"/>
            </a:xfrm>
            <a:prstGeom prst="roundRect">
              <a:avLst>
                <a:gd name="adj" fmla="val 4171"/>
              </a:avLst>
            </a:prstGeom>
            <a:solidFill>
              <a:srgbClr val="C0C0C0">
                <a:alpha val="25000"/>
              </a:srgbClr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1" name="AutoShape 49"/>
            <p:cNvSpPr>
              <a:spLocks noChangeArrowheads="1"/>
            </p:cNvSpPr>
            <p:nvPr/>
          </p:nvSpPr>
          <p:spPr bwMode="auto">
            <a:xfrm>
              <a:off x="75" y="131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2" name="AutoShape 58"/>
            <p:cNvSpPr>
              <a:spLocks noChangeArrowheads="1"/>
            </p:cNvSpPr>
            <p:nvPr/>
          </p:nvSpPr>
          <p:spPr bwMode="auto">
            <a:xfrm>
              <a:off x="75" y="590"/>
              <a:ext cx="2652" cy="24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19050" cmpd="sng">
              <a:solidFill>
                <a:srgbClr val="C0C0C0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3" name="Text Box 38"/>
            <p:cNvSpPr txBox="1">
              <a:spLocks noChangeArrowheads="1"/>
            </p:cNvSpPr>
            <p:nvPr/>
          </p:nvSpPr>
          <p:spPr bwMode="auto">
            <a:xfrm>
              <a:off x="144" y="852"/>
              <a:ext cx="2703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Catch The feel of Design in contemporary colors and styles.</a:t>
              </a:r>
            </a:p>
          </p:txBody>
        </p:sp>
        <p:sp>
          <p:nvSpPr>
            <p:cNvPr id="94" name="Rectangle 53"/>
            <p:cNvSpPr>
              <a:spLocks noChangeArrowheads="1"/>
            </p:cNvSpPr>
            <p:nvPr/>
          </p:nvSpPr>
          <p:spPr bwMode="auto">
            <a:xfrm>
              <a:off x="144" y="373"/>
              <a:ext cx="2022" cy="1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Feel the touch of Design on the cutting edge.</a:t>
              </a:r>
            </a:p>
          </p:txBody>
        </p:sp>
        <p:sp>
          <p:nvSpPr>
            <p:cNvPr id="95" name="Rectangle 55"/>
            <p:cNvSpPr>
              <a:spLocks noChangeArrowheads="1"/>
            </p:cNvSpPr>
            <p:nvPr/>
          </p:nvSpPr>
          <p:spPr bwMode="auto">
            <a:xfrm>
              <a:off x="126" y="136"/>
              <a:ext cx="175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Creative Visual Aids!</a:t>
              </a:r>
            </a:p>
          </p:txBody>
        </p:sp>
        <p:sp>
          <p:nvSpPr>
            <p:cNvPr id="96" name="Rectangle 57"/>
            <p:cNvSpPr>
              <a:spLocks noChangeArrowheads="1"/>
            </p:cNvSpPr>
            <p:nvPr/>
          </p:nvSpPr>
          <p:spPr bwMode="auto">
            <a:xfrm>
              <a:off x="125" y="610"/>
              <a:ext cx="234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333333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Pictures speak 1,000 words!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627759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AutoShape 772"/>
          <p:cNvSpPr>
            <a:spLocks noChangeArrowheads="1"/>
          </p:cNvSpPr>
          <p:nvPr/>
        </p:nvSpPr>
        <p:spPr bwMode="auto">
          <a:xfrm>
            <a:off x="323528" y="345303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0" name="AutoShape 773"/>
          <p:cNvSpPr>
            <a:spLocks noChangeArrowheads="1"/>
          </p:cNvSpPr>
          <p:nvPr/>
        </p:nvSpPr>
        <p:spPr bwMode="auto">
          <a:xfrm>
            <a:off x="2038028" y="1481361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1" name="AutoShape 774"/>
          <p:cNvSpPr>
            <a:spLocks noChangeArrowheads="1"/>
          </p:cNvSpPr>
          <p:nvPr/>
        </p:nvSpPr>
        <p:spPr bwMode="auto">
          <a:xfrm>
            <a:off x="2323778" y="1052736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775"/>
          <p:cNvSpPr>
            <a:spLocks noChangeArrowheads="1"/>
          </p:cNvSpPr>
          <p:nvPr/>
        </p:nvSpPr>
        <p:spPr bwMode="auto">
          <a:xfrm>
            <a:off x="2420616" y="1143224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776"/>
          <p:cNvSpPr>
            <a:spLocks noChangeArrowheads="1"/>
          </p:cNvSpPr>
          <p:nvPr/>
        </p:nvSpPr>
        <p:spPr bwMode="auto">
          <a:xfrm>
            <a:off x="4512941" y="1481361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777"/>
          <p:cNvSpPr>
            <a:spLocks noChangeArrowheads="1"/>
          </p:cNvSpPr>
          <p:nvPr/>
        </p:nvSpPr>
        <p:spPr bwMode="auto">
          <a:xfrm>
            <a:off x="4657403" y="1052736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B3C1"/>
              </a:gs>
              <a:gs pos="100000">
                <a:srgbClr val="AA77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778"/>
          <p:cNvSpPr>
            <a:spLocks noChangeArrowheads="1"/>
          </p:cNvSpPr>
          <p:nvPr/>
        </p:nvSpPr>
        <p:spPr bwMode="auto">
          <a:xfrm>
            <a:off x="4752653" y="1143224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Oval 779"/>
          <p:cNvSpPr>
            <a:spLocks noChangeArrowheads="1"/>
          </p:cNvSpPr>
          <p:nvPr/>
        </p:nvSpPr>
        <p:spPr bwMode="auto">
          <a:xfrm>
            <a:off x="3131816" y="4275361"/>
            <a:ext cx="2820987" cy="1154113"/>
          </a:xfrm>
          <a:prstGeom prst="ellipse">
            <a:avLst/>
          </a:prstGeom>
          <a:gradFill rotWithShape="1">
            <a:gsLst>
              <a:gs pos="0">
                <a:srgbClr val="000000">
                  <a:alpha val="82999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780"/>
          <p:cNvSpPr>
            <a:spLocks noChangeArrowheads="1"/>
          </p:cNvSpPr>
          <p:nvPr/>
        </p:nvSpPr>
        <p:spPr bwMode="auto">
          <a:xfrm>
            <a:off x="2038028" y="555488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781"/>
          <p:cNvSpPr>
            <a:spLocks noChangeArrowheads="1"/>
          </p:cNvSpPr>
          <p:nvPr/>
        </p:nvSpPr>
        <p:spPr bwMode="auto">
          <a:xfrm>
            <a:off x="2323778" y="5126261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B3C1"/>
              </a:gs>
              <a:gs pos="100000">
                <a:srgbClr val="AA77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782"/>
          <p:cNvSpPr>
            <a:spLocks noChangeArrowheads="1"/>
          </p:cNvSpPr>
          <p:nvPr/>
        </p:nvSpPr>
        <p:spPr bwMode="auto">
          <a:xfrm>
            <a:off x="2420616" y="5216749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783"/>
          <p:cNvSpPr>
            <a:spLocks noChangeArrowheads="1"/>
          </p:cNvSpPr>
          <p:nvPr/>
        </p:nvSpPr>
        <p:spPr bwMode="auto">
          <a:xfrm>
            <a:off x="4512941" y="5554886"/>
            <a:ext cx="2665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784"/>
          <p:cNvSpPr>
            <a:spLocks noChangeArrowheads="1"/>
          </p:cNvSpPr>
          <p:nvPr/>
        </p:nvSpPr>
        <p:spPr bwMode="auto">
          <a:xfrm>
            <a:off x="4657403" y="5126261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785"/>
          <p:cNvSpPr>
            <a:spLocks noChangeArrowheads="1"/>
          </p:cNvSpPr>
          <p:nvPr/>
        </p:nvSpPr>
        <p:spPr bwMode="auto">
          <a:xfrm>
            <a:off x="4752653" y="5216749"/>
            <a:ext cx="1903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786"/>
          <p:cNvSpPr>
            <a:spLocks noChangeArrowheads="1"/>
          </p:cNvSpPr>
          <p:nvPr/>
        </p:nvSpPr>
        <p:spPr bwMode="auto">
          <a:xfrm>
            <a:off x="574353" y="3024411"/>
            <a:ext cx="2144713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B3C1"/>
              </a:gs>
              <a:gs pos="100000">
                <a:srgbClr val="AA77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787"/>
          <p:cNvSpPr>
            <a:spLocks noChangeArrowheads="1"/>
          </p:cNvSpPr>
          <p:nvPr/>
        </p:nvSpPr>
        <p:spPr bwMode="auto">
          <a:xfrm>
            <a:off x="671191" y="3114899"/>
            <a:ext cx="19542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788"/>
          <p:cNvSpPr>
            <a:spLocks noChangeArrowheads="1"/>
          </p:cNvSpPr>
          <p:nvPr/>
        </p:nvSpPr>
        <p:spPr bwMode="auto">
          <a:xfrm>
            <a:off x="6263953" y="3453036"/>
            <a:ext cx="2665413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789"/>
          <p:cNvSpPr>
            <a:spLocks noChangeArrowheads="1"/>
          </p:cNvSpPr>
          <p:nvPr/>
        </p:nvSpPr>
        <p:spPr bwMode="auto">
          <a:xfrm>
            <a:off x="6408416" y="3024411"/>
            <a:ext cx="2092325" cy="6826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B3C1"/>
              </a:gs>
              <a:gs pos="100000">
                <a:srgbClr val="AA77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790"/>
          <p:cNvSpPr>
            <a:spLocks noChangeArrowheads="1"/>
          </p:cNvSpPr>
          <p:nvPr/>
        </p:nvSpPr>
        <p:spPr bwMode="auto">
          <a:xfrm>
            <a:off x="6503666" y="3114899"/>
            <a:ext cx="1903412" cy="4953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791"/>
          <p:cNvSpPr>
            <a:spLocks noChangeArrowheads="1"/>
          </p:cNvSpPr>
          <p:nvPr/>
        </p:nvSpPr>
        <p:spPr bwMode="auto">
          <a:xfrm rot="10800000">
            <a:off x="2750816" y="2970436"/>
            <a:ext cx="719137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0475E">
                  <a:alpha val="0"/>
                </a:srgbClr>
              </a:gs>
              <a:gs pos="100000">
                <a:srgbClr val="0099CC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AutoShape 792"/>
          <p:cNvSpPr>
            <a:spLocks noChangeArrowheads="1"/>
          </p:cNvSpPr>
          <p:nvPr/>
        </p:nvSpPr>
        <p:spPr bwMode="auto">
          <a:xfrm>
            <a:off x="5638478" y="2970436"/>
            <a:ext cx="719138" cy="863600"/>
          </a:xfrm>
          <a:prstGeom prst="rightArrow">
            <a:avLst>
              <a:gd name="adj1" fmla="val 50000"/>
              <a:gd name="adj2" fmla="val 46139"/>
            </a:avLst>
          </a:prstGeom>
          <a:gradFill rotWithShape="1">
            <a:gsLst>
              <a:gs pos="0">
                <a:srgbClr val="00475E">
                  <a:alpha val="0"/>
                </a:srgbClr>
              </a:gs>
              <a:gs pos="100000">
                <a:srgbClr val="0099CC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0" name="WordArt 793"/>
          <p:cNvSpPr>
            <a:spLocks noChangeArrowheads="1" noChangeShapeType="1" noTextEdit="1"/>
          </p:cNvSpPr>
          <p:nvPr/>
        </p:nvSpPr>
        <p:spPr bwMode="auto">
          <a:xfrm>
            <a:off x="887091" y="325777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794"/>
          <p:cNvSpPr>
            <a:spLocks noChangeArrowheads="1" noChangeShapeType="1" noTextEdit="1"/>
          </p:cNvSpPr>
          <p:nvPr/>
        </p:nvSpPr>
        <p:spPr bwMode="auto">
          <a:xfrm>
            <a:off x="2614291" y="536756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795"/>
          <p:cNvSpPr>
            <a:spLocks noChangeArrowheads="1" noChangeShapeType="1" noTextEdit="1"/>
          </p:cNvSpPr>
          <p:nvPr/>
        </p:nvSpPr>
        <p:spPr bwMode="auto">
          <a:xfrm>
            <a:off x="4919341" y="536756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WordArt 796"/>
          <p:cNvSpPr>
            <a:spLocks noChangeArrowheads="1" noChangeShapeType="1" noTextEdit="1"/>
          </p:cNvSpPr>
          <p:nvPr/>
        </p:nvSpPr>
        <p:spPr bwMode="auto">
          <a:xfrm>
            <a:off x="2614291" y="1268636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4" name="WordArt 797"/>
          <p:cNvSpPr>
            <a:spLocks noChangeArrowheads="1" noChangeShapeType="1" noTextEdit="1"/>
          </p:cNvSpPr>
          <p:nvPr/>
        </p:nvSpPr>
        <p:spPr bwMode="auto">
          <a:xfrm>
            <a:off x="4919341" y="1268636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5" name="WordArt 798"/>
          <p:cNvSpPr>
            <a:spLocks noChangeArrowheads="1" noChangeShapeType="1" noTextEdit="1"/>
          </p:cNvSpPr>
          <p:nvPr/>
        </p:nvSpPr>
        <p:spPr bwMode="auto">
          <a:xfrm>
            <a:off x="6646541" y="3257774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6" name="Freeform 799"/>
          <p:cNvSpPr>
            <a:spLocks/>
          </p:cNvSpPr>
          <p:nvPr/>
        </p:nvSpPr>
        <p:spPr bwMode="auto">
          <a:xfrm rot="1800000">
            <a:off x="4716141" y="1833786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Freeform 800"/>
          <p:cNvSpPr>
            <a:spLocks/>
          </p:cNvSpPr>
          <p:nvPr/>
        </p:nvSpPr>
        <p:spPr bwMode="auto">
          <a:xfrm rot="20700000">
            <a:off x="3347716" y="1776636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Freeform 801"/>
          <p:cNvSpPr>
            <a:spLocks/>
          </p:cNvSpPr>
          <p:nvPr/>
        </p:nvSpPr>
        <p:spPr bwMode="auto">
          <a:xfrm rot="9000000">
            <a:off x="5003478" y="4281711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9" name="Freeform 802"/>
          <p:cNvSpPr>
            <a:spLocks/>
          </p:cNvSpPr>
          <p:nvPr/>
        </p:nvSpPr>
        <p:spPr bwMode="auto">
          <a:xfrm rot="12600000">
            <a:off x="3003228" y="4281711"/>
            <a:ext cx="1073150" cy="762000"/>
          </a:xfrm>
          <a:custGeom>
            <a:avLst/>
            <a:gdLst>
              <a:gd name="T0" fmla="*/ 1108 w 2216"/>
              <a:gd name="T1" fmla="*/ 0 h 2586"/>
              <a:gd name="T2" fmla="*/ 0 w 2216"/>
              <a:gd name="T3" fmla="*/ 1108 h 2586"/>
              <a:gd name="T4" fmla="*/ 554 w 2216"/>
              <a:gd name="T5" fmla="*/ 1108 h 2586"/>
              <a:gd name="T6" fmla="*/ 696 w 2216"/>
              <a:gd name="T7" fmla="*/ 2586 h 2586"/>
              <a:gd name="T8" fmla="*/ 1518 w 2216"/>
              <a:gd name="T9" fmla="*/ 2586 h 2586"/>
              <a:gd name="T10" fmla="*/ 1662 w 2216"/>
              <a:gd name="T11" fmla="*/ 1108 h 2586"/>
              <a:gd name="T12" fmla="*/ 2216 w 2216"/>
              <a:gd name="T13" fmla="*/ 1108 h 2586"/>
              <a:gd name="T14" fmla="*/ 1108 w 2216"/>
              <a:gd name="T15" fmla="*/ 0 h 2586"/>
              <a:gd name="T16" fmla="*/ 0 w 2216"/>
              <a:gd name="T17" fmla="*/ 0 h 2586"/>
              <a:gd name="T18" fmla="*/ 2216 w 2216"/>
              <a:gd name="T19" fmla="*/ 2586 h 2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216" h="2586">
                <a:moveTo>
                  <a:pt x="1108" y="0"/>
                </a:moveTo>
                <a:lnTo>
                  <a:pt x="0" y="1108"/>
                </a:lnTo>
                <a:lnTo>
                  <a:pt x="554" y="1108"/>
                </a:lnTo>
                <a:lnTo>
                  <a:pt x="696" y="2586"/>
                </a:lnTo>
                <a:lnTo>
                  <a:pt x="1518" y="2586"/>
                </a:lnTo>
                <a:lnTo>
                  <a:pt x="1662" y="1108"/>
                </a:lnTo>
                <a:lnTo>
                  <a:pt x="2216" y="1108"/>
                </a:lnTo>
                <a:lnTo>
                  <a:pt x="1108" y="0"/>
                </a:lnTo>
                <a:close/>
              </a:path>
            </a:pathLst>
          </a:custGeom>
          <a:gradFill rotWithShape="1">
            <a:gsLst>
              <a:gs pos="0">
                <a:srgbClr val="0099CC">
                  <a:alpha val="50000"/>
                </a:srgb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Oval 803"/>
          <p:cNvSpPr>
            <a:spLocks noChangeArrowheads="1"/>
          </p:cNvSpPr>
          <p:nvPr/>
        </p:nvSpPr>
        <p:spPr bwMode="auto">
          <a:xfrm>
            <a:off x="3131816" y="2049686"/>
            <a:ext cx="2803525" cy="2817813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pic>
        <p:nvPicPr>
          <p:cNvPr id="121" name="Picture 804" descr="그림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2291" y="2040161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" name="Oval 805"/>
          <p:cNvSpPr>
            <a:spLocks noChangeArrowheads="1"/>
          </p:cNvSpPr>
          <p:nvPr/>
        </p:nvSpPr>
        <p:spPr bwMode="auto">
          <a:xfrm>
            <a:off x="4276403" y="2081436"/>
            <a:ext cx="490538" cy="49053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3" name="Group 37"/>
          <p:cNvGrpSpPr>
            <a:grpSpLocks/>
          </p:cNvGrpSpPr>
          <p:nvPr/>
        </p:nvGrpSpPr>
        <p:grpSpPr bwMode="auto">
          <a:xfrm>
            <a:off x="3695378" y="2898999"/>
            <a:ext cx="1655763" cy="1090612"/>
            <a:chOff x="0" y="0"/>
            <a:chExt cx="728" cy="480"/>
          </a:xfrm>
        </p:grpSpPr>
        <p:sp>
          <p:nvSpPr>
            <p:cNvPr id="124" name="WordArt 80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5" name="WordArt 808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778109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AutoShape 58"/>
          <p:cNvSpPr>
            <a:spLocks noChangeArrowheads="1"/>
          </p:cNvSpPr>
          <p:nvPr/>
        </p:nvSpPr>
        <p:spPr bwMode="auto">
          <a:xfrm>
            <a:off x="1157" y="2222401"/>
            <a:ext cx="8532813" cy="1800225"/>
          </a:xfrm>
          <a:prstGeom prst="rightArrow">
            <a:avLst>
              <a:gd name="adj1" fmla="val 46843"/>
              <a:gd name="adj2" fmla="val 5828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8" name="WordArt 74"/>
          <p:cNvSpPr>
            <a:spLocks noChangeArrowheads="1" noChangeShapeType="1" noTextEdit="1"/>
          </p:cNvSpPr>
          <p:nvPr/>
        </p:nvSpPr>
        <p:spPr bwMode="auto">
          <a:xfrm>
            <a:off x="266270" y="3068538"/>
            <a:ext cx="863600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A50021"/>
                </a:solidFill>
                <a:latin typeface="Arial Black"/>
                <a:ea typeface="Gulim" pitchFamily="34" charset="-127"/>
              </a:rPr>
              <a:t>HISTORY</a:t>
            </a:r>
            <a:endParaRPr lang="zh-CN" altLang="en-US" spc="-45" smtClean="0">
              <a:solidFill>
                <a:srgbClr val="A50021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9" name="WordArt 75"/>
          <p:cNvSpPr>
            <a:spLocks noChangeArrowheads="1" noChangeShapeType="1" noTextEdit="1"/>
          </p:cNvSpPr>
          <p:nvPr/>
        </p:nvSpPr>
        <p:spPr bwMode="auto">
          <a:xfrm>
            <a:off x="1598182" y="3030438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1980</a:t>
            </a:r>
            <a:endParaRPr lang="zh-CN" altLang="en-US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0" name="WordArt 76"/>
          <p:cNvSpPr>
            <a:spLocks noChangeArrowheads="1" noChangeShapeType="1" noTextEdit="1"/>
          </p:cNvSpPr>
          <p:nvPr/>
        </p:nvSpPr>
        <p:spPr bwMode="auto">
          <a:xfrm>
            <a:off x="2750707" y="3030438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1990</a:t>
            </a:r>
            <a:endParaRPr lang="zh-CN" altLang="en-US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1" name="WordArt 77"/>
          <p:cNvSpPr>
            <a:spLocks noChangeArrowheads="1" noChangeShapeType="1" noTextEdit="1"/>
          </p:cNvSpPr>
          <p:nvPr/>
        </p:nvSpPr>
        <p:spPr bwMode="auto">
          <a:xfrm>
            <a:off x="3903232" y="3030438"/>
            <a:ext cx="792163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2000</a:t>
            </a:r>
            <a:endParaRPr lang="zh-CN" altLang="en-US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2" name="WordArt 78"/>
          <p:cNvSpPr>
            <a:spLocks noChangeArrowheads="1" noChangeShapeType="1" noTextEdit="1"/>
          </p:cNvSpPr>
          <p:nvPr/>
        </p:nvSpPr>
        <p:spPr bwMode="auto">
          <a:xfrm>
            <a:off x="5054170" y="3030438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2010</a:t>
            </a:r>
            <a:endParaRPr lang="zh-CN" altLang="en-US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3" name="WordArt 79"/>
          <p:cNvSpPr>
            <a:spLocks noChangeArrowheads="1" noChangeShapeType="1" noTextEdit="1"/>
          </p:cNvSpPr>
          <p:nvPr/>
        </p:nvSpPr>
        <p:spPr bwMode="auto">
          <a:xfrm>
            <a:off x="6206695" y="3030438"/>
            <a:ext cx="792162" cy="2190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2020</a:t>
            </a:r>
            <a:endParaRPr lang="zh-CN" altLang="en-US" spc="-45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34" name="Line 80"/>
          <p:cNvSpPr>
            <a:spLocks noChangeShapeType="1"/>
          </p:cNvSpPr>
          <p:nvPr/>
        </p:nvSpPr>
        <p:spPr bwMode="auto">
          <a:xfrm flipV="1">
            <a:off x="1995057" y="1449288"/>
            <a:ext cx="0" cy="1368425"/>
          </a:xfrm>
          <a:prstGeom prst="line">
            <a:avLst/>
          </a:prstGeom>
          <a:noFill/>
          <a:ln w="190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2" name="Line 81"/>
          <p:cNvSpPr>
            <a:spLocks noChangeShapeType="1"/>
          </p:cNvSpPr>
          <p:nvPr/>
        </p:nvSpPr>
        <p:spPr bwMode="auto">
          <a:xfrm flipV="1">
            <a:off x="4298520" y="1449288"/>
            <a:ext cx="0" cy="1368425"/>
          </a:xfrm>
          <a:prstGeom prst="line">
            <a:avLst/>
          </a:prstGeom>
          <a:noFill/>
          <a:ln w="190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3" name="Line 82"/>
          <p:cNvSpPr>
            <a:spLocks noChangeShapeType="1"/>
          </p:cNvSpPr>
          <p:nvPr/>
        </p:nvSpPr>
        <p:spPr bwMode="auto">
          <a:xfrm flipV="1">
            <a:off x="6603570" y="1449288"/>
            <a:ext cx="0" cy="1368425"/>
          </a:xfrm>
          <a:prstGeom prst="line">
            <a:avLst/>
          </a:prstGeom>
          <a:noFill/>
          <a:ln w="19050" cap="rnd" cmpd="sng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4" name="Line 83"/>
          <p:cNvSpPr>
            <a:spLocks noChangeShapeType="1"/>
          </p:cNvSpPr>
          <p:nvPr/>
        </p:nvSpPr>
        <p:spPr bwMode="auto">
          <a:xfrm flipV="1">
            <a:off x="5451045" y="3465413"/>
            <a:ext cx="0" cy="1260475"/>
          </a:xfrm>
          <a:prstGeom prst="line">
            <a:avLst/>
          </a:prstGeom>
          <a:noFill/>
          <a:ln w="19050" cap="rnd" cmpd="sng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5" name="AutoShape 84"/>
          <p:cNvSpPr>
            <a:spLocks noChangeArrowheads="1"/>
          </p:cNvSpPr>
          <p:nvPr/>
        </p:nvSpPr>
        <p:spPr bwMode="auto">
          <a:xfrm>
            <a:off x="518682" y="3717826"/>
            <a:ext cx="2376488" cy="2176462"/>
          </a:xfrm>
          <a:prstGeom prst="roundRect">
            <a:avLst>
              <a:gd name="adj" fmla="val 5528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6" name="Text Box 85"/>
          <p:cNvSpPr txBox="1">
            <a:spLocks noChangeArrowheads="1"/>
          </p:cNvSpPr>
          <p:nvPr/>
        </p:nvSpPr>
        <p:spPr bwMode="auto">
          <a:xfrm>
            <a:off x="2029982" y="1412776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Captivate your viewing audience - PowerPoint Templates &amp; Backgrounds, Sleek Diagram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7" name="Text Box 86"/>
          <p:cNvSpPr txBox="1">
            <a:spLocks noChangeArrowheads="1"/>
          </p:cNvSpPr>
          <p:nvPr/>
        </p:nvSpPr>
        <p:spPr bwMode="auto">
          <a:xfrm>
            <a:off x="4335032" y="1412776"/>
            <a:ext cx="194468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Subtle Touch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Trendy Design in contemporary colors and styles - PowerPoint Templates &amp; Backgrounds, PowerPoint Diagrams &amp; Charts for your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8" name="Text Box 87"/>
          <p:cNvSpPr txBox="1">
            <a:spLocks noChangeArrowheads="1"/>
          </p:cNvSpPr>
          <p:nvPr/>
        </p:nvSpPr>
        <p:spPr bwMode="auto">
          <a:xfrm>
            <a:off x="6638495" y="1412776"/>
            <a:ext cx="194468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69D26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Animation PowerPoint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Animation PowerPoint Templates &amp; Backgrounds for Your Impressive Presentation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39" name="Text Box 88"/>
          <p:cNvSpPr txBox="1">
            <a:spLocks noChangeArrowheads="1"/>
          </p:cNvSpPr>
          <p:nvPr/>
        </p:nvSpPr>
        <p:spPr bwMode="auto">
          <a:xfrm>
            <a:off x="3182507" y="3644801"/>
            <a:ext cx="1944688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Ready to Use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Immense visual appeal - Premade PowerPoint Templates, Professional quality templates in a couple of clicks away!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0" name="Text Box 89"/>
          <p:cNvSpPr txBox="1">
            <a:spLocks noChangeArrowheads="1"/>
          </p:cNvSpPr>
          <p:nvPr/>
        </p:nvSpPr>
        <p:spPr bwMode="auto">
          <a:xfrm>
            <a:off x="5485970" y="3644801"/>
            <a:ext cx="1944687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 pitchFamily="34" charset="0"/>
                <a:ea typeface="Gulim" pitchFamily="34" charset="-127"/>
              </a:rPr>
              <a:t>Diversity of Culture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Experience the diversity of arts and culture - predesigned PowerPoint Design Templates &amp; Diagrams and Layout Slides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241" name="WordArt 90"/>
          <p:cNvSpPr>
            <a:spLocks noChangeArrowheads="1" noChangeShapeType="1" noTextEdit="1"/>
          </p:cNvSpPr>
          <p:nvPr/>
        </p:nvSpPr>
        <p:spPr bwMode="auto">
          <a:xfrm>
            <a:off x="698070" y="3913088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1980</a:t>
            </a:r>
            <a:endParaRPr lang="zh-CN" altLang="en-US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242" name="WordArt 91"/>
          <p:cNvSpPr>
            <a:spLocks noChangeArrowheads="1" noChangeShapeType="1" noTextEdit="1"/>
          </p:cNvSpPr>
          <p:nvPr/>
        </p:nvSpPr>
        <p:spPr bwMode="auto">
          <a:xfrm>
            <a:off x="698070" y="4208363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1990</a:t>
            </a:r>
            <a:endParaRPr lang="zh-CN" altLang="en-US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243" name="WordArt 92"/>
          <p:cNvSpPr>
            <a:spLocks noChangeArrowheads="1" noChangeShapeType="1" noTextEdit="1"/>
          </p:cNvSpPr>
          <p:nvPr/>
        </p:nvSpPr>
        <p:spPr bwMode="auto">
          <a:xfrm>
            <a:off x="698070" y="4503638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2000</a:t>
            </a:r>
            <a:endParaRPr lang="zh-CN" altLang="en-US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244" name="WordArt 93"/>
          <p:cNvSpPr>
            <a:spLocks noChangeArrowheads="1" noChangeShapeType="1" noTextEdit="1"/>
          </p:cNvSpPr>
          <p:nvPr/>
        </p:nvSpPr>
        <p:spPr bwMode="auto">
          <a:xfrm>
            <a:off x="698070" y="4798913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333333"/>
                </a:solidFill>
                <a:latin typeface="Arial Black"/>
                <a:ea typeface="Gulim" pitchFamily="34" charset="-127"/>
              </a:rPr>
              <a:t>2010</a:t>
            </a:r>
            <a:endParaRPr lang="zh-CN" altLang="en-US" spc="-45" smtClean="0">
              <a:solidFill>
                <a:srgbClr val="333333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245" name="WordArt 94"/>
          <p:cNvSpPr>
            <a:spLocks noChangeArrowheads="1" noChangeShapeType="1" noTextEdit="1"/>
          </p:cNvSpPr>
          <p:nvPr/>
        </p:nvSpPr>
        <p:spPr bwMode="auto">
          <a:xfrm>
            <a:off x="698070" y="5094188"/>
            <a:ext cx="504825" cy="1444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pc="-45" smtClean="0">
                <a:solidFill>
                  <a:srgbClr val="F69D26"/>
                </a:solidFill>
                <a:latin typeface="Arial Black"/>
                <a:ea typeface="Gulim" pitchFamily="34" charset="-127"/>
              </a:rPr>
              <a:t>2020</a:t>
            </a:r>
            <a:endParaRPr lang="zh-CN" altLang="en-US" spc="-45" smtClean="0">
              <a:solidFill>
                <a:srgbClr val="F69D26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246" name="Text Box 95"/>
          <p:cNvSpPr txBox="1">
            <a:spLocks noChangeArrowheads="1"/>
          </p:cNvSpPr>
          <p:nvPr/>
        </p:nvSpPr>
        <p:spPr bwMode="auto">
          <a:xfrm>
            <a:off x="1239407" y="3836888"/>
            <a:ext cx="1439863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Visual Appealing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pitchFamily="34" charset="0"/>
              <a:ea typeface="Gulim" pitchFamily="34" charset="-127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Ready to Use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pitchFamily="34" charset="0"/>
              <a:ea typeface="Gulim" pitchFamily="34" charset="-127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Subtle Touch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pitchFamily="34" charset="0"/>
              <a:ea typeface="Gulim" pitchFamily="34" charset="-127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Diversity of Culture</a:t>
            </a: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0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Arial" pitchFamily="34" charset="0"/>
              <a:ea typeface="Gulim" pitchFamily="34" charset="-127"/>
            </a:endParaRPr>
          </a:p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0" cap="none" spc="0" normalizeH="0" baseline="0" noProof="0" smtClean="0">
                <a:ln>
                  <a:noFill/>
                </a:ln>
                <a:solidFill>
                  <a:srgbClr val="002533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Animation PowerPoint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2533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247" name="Group 26"/>
          <p:cNvGrpSpPr>
            <a:grpSpLocks/>
          </p:cNvGrpSpPr>
          <p:nvPr/>
        </p:nvGrpSpPr>
        <p:grpSpPr bwMode="auto">
          <a:xfrm>
            <a:off x="913970" y="5340251"/>
            <a:ext cx="71437" cy="358775"/>
            <a:chOff x="0" y="0"/>
            <a:chExt cx="71438" cy="358776"/>
          </a:xfrm>
        </p:grpSpPr>
        <p:sp>
          <p:nvSpPr>
            <p:cNvPr id="248" name="Oval 96"/>
            <p:cNvSpPr>
              <a:spLocks noChangeArrowheads="1"/>
            </p:cNvSpPr>
            <p:nvPr/>
          </p:nvSpPr>
          <p:spPr bwMode="auto">
            <a:xfrm>
              <a:off x="0" y="0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49" name="Oval 97"/>
            <p:cNvSpPr>
              <a:spLocks noChangeArrowheads="1"/>
            </p:cNvSpPr>
            <p:nvPr/>
          </p:nvSpPr>
          <p:spPr bwMode="auto">
            <a:xfrm>
              <a:off x="0" y="142875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250" name="Oval 98"/>
            <p:cNvSpPr>
              <a:spLocks noChangeArrowheads="1"/>
            </p:cNvSpPr>
            <p:nvPr/>
          </p:nvSpPr>
          <p:spPr bwMode="auto">
            <a:xfrm>
              <a:off x="0" y="287338"/>
              <a:ext cx="71438" cy="7143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9933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251" name="Line 99"/>
          <p:cNvSpPr>
            <a:spLocks noChangeShapeType="1"/>
          </p:cNvSpPr>
          <p:nvPr/>
        </p:nvSpPr>
        <p:spPr bwMode="auto">
          <a:xfrm flipV="1">
            <a:off x="3145995" y="3465413"/>
            <a:ext cx="0" cy="1260475"/>
          </a:xfrm>
          <a:prstGeom prst="line">
            <a:avLst/>
          </a:prstGeom>
          <a:noFill/>
          <a:ln w="19050" cap="rnd" cmpd="sng">
            <a:solidFill>
              <a:srgbClr val="333333"/>
            </a:solidFill>
            <a:prstDash val="sysDot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63499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Line 410"/>
          <p:cNvSpPr>
            <a:spLocks noChangeShapeType="1"/>
          </p:cNvSpPr>
          <p:nvPr/>
        </p:nvSpPr>
        <p:spPr bwMode="auto">
          <a:xfrm flipV="1">
            <a:off x="4606925" y="3095972"/>
            <a:ext cx="0" cy="1152525"/>
          </a:xfrm>
          <a:prstGeom prst="line">
            <a:avLst/>
          </a:prstGeom>
          <a:noFill/>
          <a:ln w="63500" cmpd="sng">
            <a:solidFill>
              <a:srgbClr val="A5002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0" name="Freeform 411"/>
          <p:cNvSpPr>
            <a:spLocks/>
          </p:cNvSpPr>
          <p:nvPr/>
        </p:nvSpPr>
        <p:spPr bwMode="auto">
          <a:xfrm flipH="1">
            <a:off x="6588125" y="3095972"/>
            <a:ext cx="503238" cy="1295400"/>
          </a:xfrm>
          <a:custGeom>
            <a:avLst/>
            <a:gdLst>
              <a:gd name="T0" fmla="*/ 318 w 318"/>
              <a:gd name="T1" fmla="*/ 816 h 816"/>
              <a:gd name="T2" fmla="*/ 0 w 318"/>
              <a:gd name="T3" fmla="*/ 816 h 816"/>
              <a:gd name="T4" fmla="*/ 0 w 318"/>
              <a:gd name="T5" fmla="*/ 0 h 816"/>
              <a:gd name="T6" fmla="*/ 0 w 318"/>
              <a:gd name="T7" fmla="*/ 0 h 816"/>
              <a:gd name="T8" fmla="*/ 318 w 318"/>
              <a:gd name="T9" fmla="*/ 816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0099C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1" name="Freeform 412"/>
          <p:cNvSpPr>
            <a:spLocks/>
          </p:cNvSpPr>
          <p:nvPr/>
        </p:nvSpPr>
        <p:spPr bwMode="auto">
          <a:xfrm>
            <a:off x="2051050" y="3095972"/>
            <a:ext cx="504825" cy="1295400"/>
          </a:xfrm>
          <a:custGeom>
            <a:avLst/>
            <a:gdLst>
              <a:gd name="T0" fmla="*/ 318 w 318"/>
              <a:gd name="T1" fmla="*/ 816 h 816"/>
              <a:gd name="T2" fmla="*/ 0 w 318"/>
              <a:gd name="T3" fmla="*/ 816 h 816"/>
              <a:gd name="T4" fmla="*/ 0 w 318"/>
              <a:gd name="T5" fmla="*/ 0 h 816"/>
              <a:gd name="T6" fmla="*/ 0 w 318"/>
              <a:gd name="T7" fmla="*/ 0 h 816"/>
              <a:gd name="T8" fmla="*/ 318 w 318"/>
              <a:gd name="T9" fmla="*/ 816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318" h="816">
                <a:moveTo>
                  <a:pt x="318" y="816"/>
                </a:moveTo>
                <a:lnTo>
                  <a:pt x="0" y="816"/>
                </a:lnTo>
                <a:lnTo>
                  <a:pt x="0" y="0"/>
                </a:lnTo>
              </a:path>
            </a:pathLst>
          </a:custGeom>
          <a:noFill/>
          <a:ln w="63500" cmpd="sng">
            <a:solidFill>
              <a:srgbClr val="FF9933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" name="AutoShape 413"/>
          <p:cNvSpPr>
            <a:spLocks noChangeArrowheads="1"/>
          </p:cNvSpPr>
          <p:nvPr/>
        </p:nvSpPr>
        <p:spPr bwMode="auto">
          <a:xfrm>
            <a:off x="846138" y="1268760"/>
            <a:ext cx="7488237" cy="1785937"/>
          </a:xfrm>
          <a:prstGeom prst="roundRect">
            <a:avLst>
              <a:gd name="adj" fmla="val 12343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93" name="AutoShape 414"/>
          <p:cNvSpPr>
            <a:spLocks noChangeArrowheads="1"/>
          </p:cNvSpPr>
          <p:nvPr/>
        </p:nvSpPr>
        <p:spPr bwMode="auto">
          <a:xfrm>
            <a:off x="931863" y="1390997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94" name="AutoShape 415"/>
          <p:cNvSpPr>
            <a:spLocks noChangeArrowheads="1"/>
          </p:cNvSpPr>
          <p:nvPr/>
        </p:nvSpPr>
        <p:spPr bwMode="auto">
          <a:xfrm>
            <a:off x="3398838" y="1390997"/>
            <a:ext cx="2382837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95" name="AutoShape 416"/>
          <p:cNvSpPr>
            <a:spLocks noChangeArrowheads="1"/>
          </p:cNvSpPr>
          <p:nvPr/>
        </p:nvSpPr>
        <p:spPr bwMode="auto">
          <a:xfrm>
            <a:off x="5867400" y="1390997"/>
            <a:ext cx="2382838" cy="15335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grpSp>
        <p:nvGrpSpPr>
          <p:cNvPr id="96" name="Group 9"/>
          <p:cNvGrpSpPr>
            <a:grpSpLocks/>
          </p:cNvGrpSpPr>
          <p:nvPr/>
        </p:nvGrpSpPr>
        <p:grpSpPr bwMode="auto">
          <a:xfrm>
            <a:off x="3941763" y="1667222"/>
            <a:ext cx="1368425" cy="901700"/>
            <a:chOff x="0" y="0"/>
            <a:chExt cx="728" cy="480"/>
          </a:xfrm>
        </p:grpSpPr>
        <p:sp>
          <p:nvSpPr>
            <p:cNvPr id="97" name="WordArt 41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98" name="WordArt 419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99" name="Group 12"/>
          <p:cNvGrpSpPr>
            <a:grpSpLocks/>
          </p:cNvGrpSpPr>
          <p:nvPr/>
        </p:nvGrpSpPr>
        <p:grpSpPr bwMode="auto">
          <a:xfrm>
            <a:off x="1420813" y="1667222"/>
            <a:ext cx="1368425" cy="901700"/>
            <a:chOff x="0" y="0"/>
            <a:chExt cx="728" cy="480"/>
          </a:xfrm>
        </p:grpSpPr>
        <p:sp>
          <p:nvSpPr>
            <p:cNvPr id="100" name="WordArt 42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101" name="WordArt 422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02" name="Group 15"/>
          <p:cNvGrpSpPr>
            <a:grpSpLocks/>
          </p:cNvGrpSpPr>
          <p:nvPr/>
        </p:nvGrpSpPr>
        <p:grpSpPr bwMode="auto">
          <a:xfrm>
            <a:off x="6389688" y="1667222"/>
            <a:ext cx="1368425" cy="901700"/>
            <a:chOff x="0" y="0"/>
            <a:chExt cx="728" cy="480"/>
          </a:xfrm>
        </p:grpSpPr>
        <p:sp>
          <p:nvSpPr>
            <p:cNvPr id="103" name="WordArt 42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1400" spc="-70">
                  <a:solidFill>
                    <a:schemeClr val="bg1"/>
                  </a:solidFill>
                  <a:latin typeface="Arial Black"/>
                </a:rPr>
                <a:t>TEXT</a:t>
              </a:r>
              <a:endParaRPr lang="zh-CN" altLang="en-US" sz="1400" spc="-70">
                <a:solidFill>
                  <a:schemeClr val="bg1"/>
                </a:solidFill>
                <a:latin typeface="Arial Black"/>
              </a:endParaRPr>
            </a:p>
          </p:txBody>
        </p:sp>
        <p:sp>
          <p:nvSpPr>
            <p:cNvPr id="104" name="WordArt 425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01.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02. ADD CONTENTS</a:t>
              </a:r>
            </a:p>
            <a:p>
              <a:pPr algn="ctr"/>
              <a:r>
                <a:rPr lang="en-US" altLang="zh-CN" sz="800" b="1" spc="-40">
                  <a:solidFill>
                    <a:schemeClr val="bg1"/>
                  </a:solidFill>
                  <a:latin typeface="Arial"/>
                  <a:cs typeface="Arial"/>
                </a:rPr>
                <a:t>03. ADD CONTENTS</a:t>
              </a:r>
              <a:endParaRPr lang="zh-CN" altLang="en-US" sz="800" b="1" spc="-4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05" name="Group 18"/>
          <p:cNvGrpSpPr>
            <a:grpSpLocks/>
          </p:cNvGrpSpPr>
          <p:nvPr/>
        </p:nvGrpSpPr>
        <p:grpSpPr bwMode="auto">
          <a:xfrm rot="10800000">
            <a:off x="2339975" y="3510310"/>
            <a:ext cx="1795463" cy="1404937"/>
            <a:chOff x="0" y="0"/>
            <a:chExt cx="930" cy="728"/>
          </a:xfrm>
        </p:grpSpPr>
        <p:sp>
          <p:nvSpPr>
            <p:cNvPr id="106" name="AutoShape 427"/>
            <p:cNvSpPr>
              <a:spLocks noChangeArrowheads="1"/>
            </p:cNvSpPr>
            <p:nvPr/>
          </p:nvSpPr>
          <p:spPr bwMode="auto">
            <a:xfrm>
              <a:off x="0" y="0"/>
              <a:ext cx="930" cy="728"/>
            </a:xfrm>
            <a:prstGeom prst="hexagon">
              <a:avLst>
                <a:gd name="adj" fmla="val 31937"/>
                <a:gd name="vf" fmla="val 115470"/>
              </a:avLst>
            </a:prstGeom>
            <a:gradFill rotWithShape="1">
              <a:gsLst>
                <a:gs pos="0">
                  <a:srgbClr val="FF9933"/>
                </a:gs>
                <a:gs pos="50000">
                  <a:srgbClr val="D17D2A"/>
                </a:gs>
                <a:gs pos="100000">
                  <a:srgbClr val="FF9933"/>
                </a:gs>
              </a:gsLst>
              <a:lin ang="18900000" scaled="1"/>
            </a:gradFill>
            <a:ln w="9525" cmpd="sng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07" name="AutoShape 428"/>
            <p:cNvSpPr>
              <a:spLocks noChangeArrowheads="1"/>
            </p:cNvSpPr>
            <p:nvPr/>
          </p:nvSpPr>
          <p:spPr bwMode="auto">
            <a:xfrm>
              <a:off x="0" y="0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noFill/>
            <a:ln w="19050" cap="rnd" cmpd="sng">
              <a:solidFill>
                <a:schemeClr val="bg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grpSp>
        <p:nvGrpSpPr>
          <p:cNvPr id="108" name="Group 21"/>
          <p:cNvGrpSpPr>
            <a:grpSpLocks/>
          </p:cNvGrpSpPr>
          <p:nvPr/>
        </p:nvGrpSpPr>
        <p:grpSpPr bwMode="auto">
          <a:xfrm rot="10800000">
            <a:off x="5056188" y="3516660"/>
            <a:ext cx="1792287" cy="1400175"/>
            <a:chOff x="0" y="0"/>
            <a:chExt cx="929" cy="727"/>
          </a:xfrm>
        </p:grpSpPr>
        <p:sp>
          <p:nvSpPr>
            <p:cNvPr id="109" name="AutoShape 430"/>
            <p:cNvSpPr>
              <a:spLocks noChangeArrowheads="1"/>
            </p:cNvSpPr>
            <p:nvPr/>
          </p:nvSpPr>
          <p:spPr bwMode="auto">
            <a:xfrm>
              <a:off x="0" y="0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gradFill rotWithShape="1">
              <a:gsLst>
                <a:gs pos="0">
                  <a:srgbClr val="0099CC"/>
                </a:gs>
                <a:gs pos="50000">
                  <a:srgbClr val="006B8E"/>
                </a:gs>
                <a:gs pos="100000">
                  <a:srgbClr val="0099CC"/>
                </a:gs>
              </a:gsLst>
              <a:lin ang="18900000" scaled="1"/>
            </a:gradFill>
            <a:ln w="9525" cmpd="sng">
              <a:miter lim="800000"/>
              <a:headEnd/>
              <a:tailEnd/>
            </a:ln>
            <a:scene3d>
              <a:camera prst="legacyObliqueBottom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99CC"/>
              </a:extrusionClr>
            </a:sp3d>
          </p:spPr>
          <p:txBody>
            <a:bodyPr wrap="none" anchor="ctr">
              <a:flatTx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  <p:sp>
          <p:nvSpPr>
            <p:cNvPr id="110" name="AutoShape 431"/>
            <p:cNvSpPr>
              <a:spLocks noChangeArrowheads="1"/>
            </p:cNvSpPr>
            <p:nvPr/>
          </p:nvSpPr>
          <p:spPr bwMode="auto">
            <a:xfrm>
              <a:off x="0" y="0"/>
              <a:ext cx="929" cy="727"/>
            </a:xfrm>
            <a:prstGeom prst="hexagon">
              <a:avLst>
                <a:gd name="adj" fmla="val 31946"/>
                <a:gd name="vf" fmla="val 115470"/>
              </a:avLst>
            </a:prstGeom>
            <a:noFill/>
            <a:ln w="19050" cap="rnd" cmpd="sng">
              <a:solidFill>
                <a:schemeClr val="bg1"/>
              </a:solidFill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eaLnBrk="1" hangingPunct="1"/>
              <a:endParaRPr lang="ko-KR" altLang="en-US"/>
            </a:p>
          </p:txBody>
        </p:sp>
      </p:grpSp>
      <p:sp>
        <p:nvSpPr>
          <p:cNvPr id="111" name="AutoShape 432"/>
          <p:cNvSpPr>
            <a:spLocks noChangeArrowheads="1"/>
          </p:cNvSpPr>
          <p:nvPr/>
        </p:nvSpPr>
        <p:spPr bwMode="auto">
          <a:xfrm rot="10800000">
            <a:off x="3697288" y="4211985"/>
            <a:ext cx="1797050" cy="1404937"/>
          </a:xfrm>
          <a:prstGeom prst="hexagon">
            <a:avLst>
              <a:gd name="adj" fmla="val 31977"/>
              <a:gd name="vf" fmla="val 115470"/>
            </a:avLst>
          </a:prstGeom>
          <a:solidFill>
            <a:srgbClr val="A50021"/>
          </a:solidFill>
          <a:ln w="9525" cmpd="sng">
            <a:miter lim="800000"/>
            <a:headEnd/>
            <a:tailEnd/>
          </a:ln>
          <a:scene3d>
            <a:camera prst="legacyObliqueBottom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50021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12" name="AutoShape 433"/>
          <p:cNvSpPr>
            <a:spLocks noChangeArrowheads="1"/>
          </p:cNvSpPr>
          <p:nvPr/>
        </p:nvSpPr>
        <p:spPr bwMode="auto">
          <a:xfrm rot="10800000">
            <a:off x="3695700" y="4215160"/>
            <a:ext cx="1795463" cy="1403350"/>
          </a:xfrm>
          <a:prstGeom prst="hexagon">
            <a:avLst>
              <a:gd name="adj" fmla="val 31985"/>
              <a:gd name="vf" fmla="val 115470"/>
            </a:avLst>
          </a:prstGeom>
          <a:noFill/>
          <a:ln w="19050" cap="rnd" cmpd="sng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hangingPunct="1"/>
            <a:endParaRPr lang="ko-KR" altLang="en-US"/>
          </a:p>
        </p:txBody>
      </p:sp>
      <p:sp>
        <p:nvSpPr>
          <p:cNvPr id="113" name="WordArt 434"/>
          <p:cNvSpPr>
            <a:spLocks noChangeArrowheads="1" noChangeShapeType="1" noTextEdit="1"/>
          </p:cNvSpPr>
          <p:nvPr/>
        </p:nvSpPr>
        <p:spPr bwMode="auto">
          <a:xfrm>
            <a:off x="4171950" y="4824760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14" name="WordArt 435"/>
          <p:cNvSpPr>
            <a:spLocks noChangeArrowheads="1" noChangeShapeType="1" noTextEdit="1"/>
          </p:cNvSpPr>
          <p:nvPr/>
        </p:nvSpPr>
        <p:spPr bwMode="auto">
          <a:xfrm>
            <a:off x="2805113" y="4104035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  <p:sp>
        <p:nvSpPr>
          <p:cNvPr id="115" name="WordArt 436"/>
          <p:cNvSpPr>
            <a:spLocks noChangeArrowheads="1" noChangeShapeType="1" noTextEdit="1"/>
          </p:cNvSpPr>
          <p:nvPr/>
        </p:nvSpPr>
        <p:spPr bwMode="auto">
          <a:xfrm>
            <a:off x="5541963" y="4104035"/>
            <a:ext cx="866775" cy="22383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1400" spc="-70">
                <a:solidFill>
                  <a:schemeClr val="bg1"/>
                </a:solidFill>
                <a:latin typeface="Arial Black"/>
              </a:rPr>
              <a:t>TEXT</a:t>
            </a:r>
            <a:endParaRPr lang="zh-CN" altLang="en-US" sz="1400" spc="-70">
              <a:solidFill>
                <a:schemeClr val="bg1"/>
              </a:solidFill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33942822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07950" y="1052513"/>
          <a:ext cx="8712200" cy="486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3" imgW="6480000" imgH="3999240" progId="MSGraph.Chart.8">
                  <p:embed/>
                </p:oleObj>
              </mc:Choice>
              <mc:Fallback>
                <p:oleObj r:id="rId3" imgW="6480000" imgH="3999240" progId="MSGraph.Chart.8">
                  <p:embed/>
                  <p:pic>
                    <p:nvPicPr>
                      <p:cNvPr id="0" name="Object 9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950" y="1052513"/>
                        <a:ext cx="8712200" cy="4867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101659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-2196752" y="828675"/>
            <a:ext cx="10548938" cy="8232775"/>
            <a:chOff x="-2120900" y="981075"/>
            <a:chExt cx="10548938" cy="8232775"/>
          </a:xfrm>
        </p:grpSpPr>
        <p:grpSp>
          <p:nvGrpSpPr>
            <p:cNvPr id="70" name="Group 2"/>
            <p:cNvGrpSpPr>
              <a:grpSpLocks/>
            </p:cNvGrpSpPr>
            <p:nvPr/>
          </p:nvGrpSpPr>
          <p:grpSpPr bwMode="auto">
            <a:xfrm>
              <a:off x="4319588" y="981075"/>
              <a:ext cx="1955800" cy="1955800"/>
              <a:chOff x="0" y="0"/>
              <a:chExt cx="1232" cy="1232"/>
            </a:xfrm>
          </p:grpSpPr>
          <p:sp>
            <p:nvSpPr>
              <p:cNvPr id="92" name="Freeform 76"/>
              <p:cNvSpPr>
                <a:spLocks noEditPoints="1"/>
              </p:cNvSpPr>
              <p:nvPr/>
            </p:nvSpPr>
            <p:spPr bwMode="auto">
              <a:xfrm>
                <a:off x="432" y="432"/>
                <a:ext cx="368" cy="368"/>
              </a:xfrm>
              <a:custGeom>
                <a:avLst/>
                <a:gdLst>
                  <a:gd name="T0" fmla="*/ 0 w 368"/>
                  <a:gd name="T1" fmla="*/ 184 h 368"/>
                  <a:gd name="T2" fmla="*/ 4 w 368"/>
                  <a:gd name="T3" fmla="*/ 222 h 368"/>
                  <a:gd name="T4" fmla="*/ 14 w 368"/>
                  <a:gd name="T5" fmla="*/ 256 h 368"/>
                  <a:gd name="T6" fmla="*/ 32 w 368"/>
                  <a:gd name="T7" fmla="*/ 286 h 368"/>
                  <a:gd name="T8" fmla="*/ 54 w 368"/>
                  <a:gd name="T9" fmla="*/ 314 h 368"/>
                  <a:gd name="T10" fmla="*/ 82 w 368"/>
                  <a:gd name="T11" fmla="*/ 336 h 368"/>
                  <a:gd name="T12" fmla="*/ 112 w 368"/>
                  <a:gd name="T13" fmla="*/ 354 h 368"/>
                  <a:gd name="T14" fmla="*/ 146 w 368"/>
                  <a:gd name="T15" fmla="*/ 364 h 368"/>
                  <a:gd name="T16" fmla="*/ 184 w 368"/>
                  <a:gd name="T17" fmla="*/ 368 h 368"/>
                  <a:gd name="T18" fmla="*/ 222 w 368"/>
                  <a:gd name="T19" fmla="*/ 364 h 368"/>
                  <a:gd name="T20" fmla="*/ 256 w 368"/>
                  <a:gd name="T21" fmla="*/ 354 h 368"/>
                  <a:gd name="T22" fmla="*/ 286 w 368"/>
                  <a:gd name="T23" fmla="*/ 336 h 368"/>
                  <a:gd name="T24" fmla="*/ 314 w 368"/>
                  <a:gd name="T25" fmla="*/ 314 h 368"/>
                  <a:gd name="T26" fmla="*/ 336 w 368"/>
                  <a:gd name="T27" fmla="*/ 286 h 368"/>
                  <a:gd name="T28" fmla="*/ 354 w 368"/>
                  <a:gd name="T29" fmla="*/ 256 h 368"/>
                  <a:gd name="T30" fmla="*/ 364 w 368"/>
                  <a:gd name="T31" fmla="*/ 222 h 368"/>
                  <a:gd name="T32" fmla="*/ 368 w 368"/>
                  <a:gd name="T33" fmla="*/ 184 h 368"/>
                  <a:gd name="T34" fmla="*/ 364 w 368"/>
                  <a:gd name="T35" fmla="*/ 146 h 368"/>
                  <a:gd name="T36" fmla="*/ 354 w 368"/>
                  <a:gd name="T37" fmla="*/ 112 h 368"/>
                  <a:gd name="T38" fmla="*/ 336 w 368"/>
                  <a:gd name="T39" fmla="*/ 82 h 368"/>
                  <a:gd name="T40" fmla="*/ 314 w 368"/>
                  <a:gd name="T41" fmla="*/ 54 h 368"/>
                  <a:gd name="T42" fmla="*/ 286 w 368"/>
                  <a:gd name="T43" fmla="*/ 32 h 368"/>
                  <a:gd name="T44" fmla="*/ 256 w 368"/>
                  <a:gd name="T45" fmla="*/ 14 h 368"/>
                  <a:gd name="T46" fmla="*/ 222 w 368"/>
                  <a:gd name="T47" fmla="*/ 4 h 368"/>
                  <a:gd name="T48" fmla="*/ 184 w 368"/>
                  <a:gd name="T49" fmla="*/ 0 h 368"/>
                  <a:gd name="T50" fmla="*/ 146 w 368"/>
                  <a:gd name="T51" fmla="*/ 4 h 368"/>
                  <a:gd name="T52" fmla="*/ 112 w 368"/>
                  <a:gd name="T53" fmla="*/ 14 h 368"/>
                  <a:gd name="T54" fmla="*/ 82 w 368"/>
                  <a:gd name="T55" fmla="*/ 32 h 368"/>
                  <a:gd name="T56" fmla="*/ 54 w 368"/>
                  <a:gd name="T57" fmla="*/ 54 h 368"/>
                  <a:gd name="T58" fmla="*/ 32 w 368"/>
                  <a:gd name="T59" fmla="*/ 82 h 368"/>
                  <a:gd name="T60" fmla="*/ 14 w 368"/>
                  <a:gd name="T61" fmla="*/ 112 h 368"/>
                  <a:gd name="T62" fmla="*/ 4 w 368"/>
                  <a:gd name="T63" fmla="*/ 146 h 368"/>
                  <a:gd name="T64" fmla="*/ 0 w 368"/>
                  <a:gd name="T65" fmla="*/ 184 h 368"/>
                  <a:gd name="T66" fmla="*/ 80 w 368"/>
                  <a:gd name="T67" fmla="*/ 184 h 368"/>
                  <a:gd name="T68" fmla="*/ 88 w 368"/>
                  <a:gd name="T69" fmla="*/ 144 h 368"/>
                  <a:gd name="T70" fmla="*/ 110 w 368"/>
                  <a:gd name="T71" fmla="*/ 110 h 368"/>
                  <a:gd name="T72" fmla="*/ 144 w 368"/>
                  <a:gd name="T73" fmla="*/ 88 h 368"/>
                  <a:gd name="T74" fmla="*/ 184 w 368"/>
                  <a:gd name="T75" fmla="*/ 80 h 368"/>
                  <a:gd name="T76" fmla="*/ 224 w 368"/>
                  <a:gd name="T77" fmla="*/ 88 h 368"/>
                  <a:gd name="T78" fmla="*/ 258 w 368"/>
                  <a:gd name="T79" fmla="*/ 110 h 368"/>
                  <a:gd name="T80" fmla="*/ 280 w 368"/>
                  <a:gd name="T81" fmla="*/ 144 h 368"/>
                  <a:gd name="T82" fmla="*/ 288 w 368"/>
                  <a:gd name="T83" fmla="*/ 184 h 368"/>
                  <a:gd name="T84" fmla="*/ 280 w 368"/>
                  <a:gd name="T85" fmla="*/ 224 h 368"/>
                  <a:gd name="T86" fmla="*/ 258 w 368"/>
                  <a:gd name="T87" fmla="*/ 258 h 368"/>
                  <a:gd name="T88" fmla="*/ 224 w 368"/>
                  <a:gd name="T89" fmla="*/ 280 h 368"/>
                  <a:gd name="T90" fmla="*/ 184 w 368"/>
                  <a:gd name="T91" fmla="*/ 288 h 368"/>
                  <a:gd name="T92" fmla="*/ 144 w 368"/>
                  <a:gd name="T93" fmla="*/ 280 h 368"/>
                  <a:gd name="T94" fmla="*/ 110 w 368"/>
                  <a:gd name="T95" fmla="*/ 258 h 368"/>
                  <a:gd name="T96" fmla="*/ 88 w 368"/>
                  <a:gd name="T97" fmla="*/ 224 h 368"/>
                  <a:gd name="T98" fmla="*/ 80 w 368"/>
                  <a:gd name="T99" fmla="*/ 184 h 368"/>
                  <a:gd name="T100" fmla="*/ 0 w 368"/>
                  <a:gd name="T101" fmla="*/ 0 h 368"/>
                  <a:gd name="T102" fmla="*/ 368 w 368"/>
                  <a:gd name="T103" fmla="*/ 368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T100" t="T101" r="T102" b="T103"/>
                <a:pathLst>
                  <a:path w="368" h="368">
                    <a:moveTo>
                      <a:pt x="0" y="184"/>
                    </a:moveTo>
                    <a:lnTo>
                      <a:pt x="0" y="184"/>
                    </a:lnTo>
                    <a:lnTo>
                      <a:pt x="0" y="202"/>
                    </a:lnTo>
                    <a:lnTo>
                      <a:pt x="4" y="222"/>
                    </a:lnTo>
                    <a:lnTo>
                      <a:pt x="8" y="238"/>
                    </a:lnTo>
                    <a:lnTo>
                      <a:pt x="14" y="256"/>
                    </a:lnTo>
                    <a:lnTo>
                      <a:pt x="22" y="272"/>
                    </a:lnTo>
                    <a:lnTo>
                      <a:pt x="32" y="286"/>
                    </a:lnTo>
                    <a:lnTo>
                      <a:pt x="42" y="300"/>
                    </a:lnTo>
                    <a:lnTo>
                      <a:pt x="54" y="314"/>
                    </a:lnTo>
                    <a:lnTo>
                      <a:pt x="68" y="326"/>
                    </a:lnTo>
                    <a:lnTo>
                      <a:pt x="82" y="336"/>
                    </a:lnTo>
                    <a:lnTo>
                      <a:pt x="96" y="346"/>
                    </a:lnTo>
                    <a:lnTo>
                      <a:pt x="112" y="354"/>
                    </a:lnTo>
                    <a:lnTo>
                      <a:pt x="130" y="360"/>
                    </a:lnTo>
                    <a:lnTo>
                      <a:pt x="146" y="364"/>
                    </a:lnTo>
                    <a:lnTo>
                      <a:pt x="166" y="368"/>
                    </a:lnTo>
                    <a:lnTo>
                      <a:pt x="184" y="368"/>
                    </a:lnTo>
                    <a:lnTo>
                      <a:pt x="202" y="368"/>
                    </a:lnTo>
                    <a:lnTo>
                      <a:pt x="222" y="364"/>
                    </a:lnTo>
                    <a:lnTo>
                      <a:pt x="238" y="360"/>
                    </a:lnTo>
                    <a:lnTo>
                      <a:pt x="256" y="354"/>
                    </a:lnTo>
                    <a:lnTo>
                      <a:pt x="272" y="346"/>
                    </a:lnTo>
                    <a:lnTo>
                      <a:pt x="286" y="336"/>
                    </a:lnTo>
                    <a:lnTo>
                      <a:pt x="300" y="326"/>
                    </a:lnTo>
                    <a:lnTo>
                      <a:pt x="314" y="314"/>
                    </a:lnTo>
                    <a:lnTo>
                      <a:pt x="326" y="300"/>
                    </a:lnTo>
                    <a:lnTo>
                      <a:pt x="336" y="286"/>
                    </a:lnTo>
                    <a:lnTo>
                      <a:pt x="346" y="272"/>
                    </a:lnTo>
                    <a:lnTo>
                      <a:pt x="354" y="256"/>
                    </a:lnTo>
                    <a:lnTo>
                      <a:pt x="360" y="238"/>
                    </a:lnTo>
                    <a:lnTo>
                      <a:pt x="364" y="222"/>
                    </a:lnTo>
                    <a:lnTo>
                      <a:pt x="368" y="202"/>
                    </a:lnTo>
                    <a:lnTo>
                      <a:pt x="368" y="184"/>
                    </a:lnTo>
                    <a:lnTo>
                      <a:pt x="368" y="166"/>
                    </a:lnTo>
                    <a:lnTo>
                      <a:pt x="364" y="146"/>
                    </a:lnTo>
                    <a:lnTo>
                      <a:pt x="360" y="130"/>
                    </a:lnTo>
                    <a:lnTo>
                      <a:pt x="354" y="112"/>
                    </a:lnTo>
                    <a:lnTo>
                      <a:pt x="346" y="96"/>
                    </a:lnTo>
                    <a:lnTo>
                      <a:pt x="336" y="82"/>
                    </a:lnTo>
                    <a:lnTo>
                      <a:pt x="326" y="68"/>
                    </a:lnTo>
                    <a:lnTo>
                      <a:pt x="314" y="54"/>
                    </a:lnTo>
                    <a:lnTo>
                      <a:pt x="300" y="42"/>
                    </a:lnTo>
                    <a:lnTo>
                      <a:pt x="286" y="32"/>
                    </a:lnTo>
                    <a:lnTo>
                      <a:pt x="272" y="22"/>
                    </a:lnTo>
                    <a:lnTo>
                      <a:pt x="256" y="14"/>
                    </a:lnTo>
                    <a:lnTo>
                      <a:pt x="238" y="8"/>
                    </a:lnTo>
                    <a:lnTo>
                      <a:pt x="222" y="4"/>
                    </a:lnTo>
                    <a:lnTo>
                      <a:pt x="202" y="0"/>
                    </a:lnTo>
                    <a:lnTo>
                      <a:pt x="184" y="0"/>
                    </a:lnTo>
                    <a:lnTo>
                      <a:pt x="166" y="0"/>
                    </a:lnTo>
                    <a:lnTo>
                      <a:pt x="146" y="4"/>
                    </a:lnTo>
                    <a:lnTo>
                      <a:pt x="130" y="8"/>
                    </a:lnTo>
                    <a:lnTo>
                      <a:pt x="112" y="14"/>
                    </a:lnTo>
                    <a:lnTo>
                      <a:pt x="96" y="22"/>
                    </a:lnTo>
                    <a:lnTo>
                      <a:pt x="82" y="32"/>
                    </a:lnTo>
                    <a:lnTo>
                      <a:pt x="68" y="42"/>
                    </a:lnTo>
                    <a:lnTo>
                      <a:pt x="54" y="54"/>
                    </a:lnTo>
                    <a:lnTo>
                      <a:pt x="42" y="68"/>
                    </a:lnTo>
                    <a:lnTo>
                      <a:pt x="32" y="82"/>
                    </a:lnTo>
                    <a:lnTo>
                      <a:pt x="22" y="96"/>
                    </a:lnTo>
                    <a:lnTo>
                      <a:pt x="14" y="112"/>
                    </a:lnTo>
                    <a:lnTo>
                      <a:pt x="8" y="130"/>
                    </a:lnTo>
                    <a:lnTo>
                      <a:pt x="4" y="146"/>
                    </a:lnTo>
                    <a:lnTo>
                      <a:pt x="0" y="166"/>
                    </a:lnTo>
                    <a:lnTo>
                      <a:pt x="0" y="184"/>
                    </a:lnTo>
                    <a:close/>
                    <a:moveTo>
                      <a:pt x="80" y="184"/>
                    </a:moveTo>
                    <a:lnTo>
                      <a:pt x="80" y="184"/>
                    </a:lnTo>
                    <a:lnTo>
                      <a:pt x="82" y="164"/>
                    </a:lnTo>
                    <a:lnTo>
                      <a:pt x="88" y="144"/>
                    </a:lnTo>
                    <a:lnTo>
                      <a:pt x="98" y="126"/>
                    </a:lnTo>
                    <a:lnTo>
                      <a:pt x="110" y="110"/>
                    </a:lnTo>
                    <a:lnTo>
                      <a:pt x="126" y="98"/>
                    </a:lnTo>
                    <a:lnTo>
                      <a:pt x="144" y="88"/>
                    </a:lnTo>
                    <a:lnTo>
                      <a:pt x="164" y="82"/>
                    </a:lnTo>
                    <a:lnTo>
                      <a:pt x="184" y="80"/>
                    </a:lnTo>
                    <a:lnTo>
                      <a:pt x="204" y="82"/>
                    </a:lnTo>
                    <a:lnTo>
                      <a:pt x="224" y="88"/>
                    </a:lnTo>
                    <a:lnTo>
                      <a:pt x="242" y="98"/>
                    </a:lnTo>
                    <a:lnTo>
                      <a:pt x="258" y="110"/>
                    </a:lnTo>
                    <a:lnTo>
                      <a:pt x="270" y="126"/>
                    </a:lnTo>
                    <a:lnTo>
                      <a:pt x="280" y="144"/>
                    </a:lnTo>
                    <a:lnTo>
                      <a:pt x="286" y="164"/>
                    </a:lnTo>
                    <a:lnTo>
                      <a:pt x="288" y="184"/>
                    </a:lnTo>
                    <a:lnTo>
                      <a:pt x="286" y="204"/>
                    </a:lnTo>
                    <a:lnTo>
                      <a:pt x="280" y="224"/>
                    </a:lnTo>
                    <a:lnTo>
                      <a:pt x="270" y="242"/>
                    </a:lnTo>
                    <a:lnTo>
                      <a:pt x="258" y="258"/>
                    </a:lnTo>
                    <a:lnTo>
                      <a:pt x="242" y="270"/>
                    </a:lnTo>
                    <a:lnTo>
                      <a:pt x="224" y="280"/>
                    </a:lnTo>
                    <a:lnTo>
                      <a:pt x="204" y="286"/>
                    </a:lnTo>
                    <a:lnTo>
                      <a:pt x="184" y="288"/>
                    </a:lnTo>
                    <a:lnTo>
                      <a:pt x="164" y="286"/>
                    </a:lnTo>
                    <a:lnTo>
                      <a:pt x="144" y="280"/>
                    </a:lnTo>
                    <a:lnTo>
                      <a:pt x="126" y="270"/>
                    </a:lnTo>
                    <a:lnTo>
                      <a:pt x="110" y="258"/>
                    </a:lnTo>
                    <a:lnTo>
                      <a:pt x="98" y="242"/>
                    </a:lnTo>
                    <a:lnTo>
                      <a:pt x="88" y="224"/>
                    </a:lnTo>
                    <a:lnTo>
                      <a:pt x="82" y="204"/>
                    </a:lnTo>
                    <a:lnTo>
                      <a:pt x="80" y="184"/>
                    </a:lnTo>
                    <a:close/>
                  </a:path>
                </a:pathLst>
              </a:custGeom>
              <a:solidFill>
                <a:srgbClr val="C0C0C0">
                  <a:alpha val="3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3" name="Freeform 77"/>
              <p:cNvSpPr>
                <a:spLocks noEditPoints="1"/>
              </p:cNvSpPr>
              <p:nvPr/>
            </p:nvSpPr>
            <p:spPr bwMode="auto">
              <a:xfrm>
                <a:off x="288" y="288"/>
                <a:ext cx="656" cy="656"/>
              </a:xfrm>
              <a:custGeom>
                <a:avLst/>
                <a:gdLst>
                  <a:gd name="T0" fmla="*/ 2 w 656"/>
                  <a:gd name="T1" fmla="*/ 362 h 656"/>
                  <a:gd name="T2" fmla="*/ 26 w 656"/>
                  <a:gd name="T3" fmla="*/ 456 h 656"/>
                  <a:gd name="T4" fmla="*/ 74 w 656"/>
                  <a:gd name="T5" fmla="*/ 536 h 656"/>
                  <a:gd name="T6" fmla="*/ 144 w 656"/>
                  <a:gd name="T7" fmla="*/ 600 h 656"/>
                  <a:gd name="T8" fmla="*/ 230 w 656"/>
                  <a:gd name="T9" fmla="*/ 642 h 656"/>
                  <a:gd name="T10" fmla="*/ 328 w 656"/>
                  <a:gd name="T11" fmla="*/ 656 h 656"/>
                  <a:gd name="T12" fmla="*/ 426 w 656"/>
                  <a:gd name="T13" fmla="*/ 642 h 656"/>
                  <a:gd name="T14" fmla="*/ 512 w 656"/>
                  <a:gd name="T15" fmla="*/ 600 h 656"/>
                  <a:gd name="T16" fmla="*/ 582 w 656"/>
                  <a:gd name="T17" fmla="*/ 536 h 656"/>
                  <a:gd name="T18" fmla="*/ 630 w 656"/>
                  <a:gd name="T19" fmla="*/ 456 h 656"/>
                  <a:gd name="T20" fmla="*/ 654 w 656"/>
                  <a:gd name="T21" fmla="*/ 362 h 656"/>
                  <a:gd name="T22" fmla="*/ 650 w 656"/>
                  <a:gd name="T23" fmla="*/ 262 h 656"/>
                  <a:gd name="T24" fmla="*/ 616 w 656"/>
                  <a:gd name="T25" fmla="*/ 172 h 656"/>
                  <a:gd name="T26" fmla="*/ 560 w 656"/>
                  <a:gd name="T27" fmla="*/ 96 h 656"/>
                  <a:gd name="T28" fmla="*/ 484 w 656"/>
                  <a:gd name="T29" fmla="*/ 40 h 656"/>
                  <a:gd name="T30" fmla="*/ 394 w 656"/>
                  <a:gd name="T31" fmla="*/ 6 h 656"/>
                  <a:gd name="T32" fmla="*/ 294 w 656"/>
                  <a:gd name="T33" fmla="*/ 2 h 656"/>
                  <a:gd name="T34" fmla="*/ 200 w 656"/>
                  <a:gd name="T35" fmla="*/ 26 h 656"/>
                  <a:gd name="T36" fmla="*/ 120 w 656"/>
                  <a:gd name="T37" fmla="*/ 74 h 656"/>
                  <a:gd name="T38" fmla="*/ 56 w 656"/>
                  <a:gd name="T39" fmla="*/ 144 h 656"/>
                  <a:gd name="T40" fmla="*/ 14 w 656"/>
                  <a:gd name="T41" fmla="*/ 230 h 656"/>
                  <a:gd name="T42" fmla="*/ 0 w 656"/>
                  <a:gd name="T43" fmla="*/ 328 h 656"/>
                  <a:gd name="T44" fmla="*/ 82 w 656"/>
                  <a:gd name="T45" fmla="*/ 302 h 656"/>
                  <a:gd name="T46" fmla="*/ 100 w 656"/>
                  <a:gd name="T47" fmla="*/ 232 h 656"/>
                  <a:gd name="T48" fmla="*/ 136 w 656"/>
                  <a:gd name="T49" fmla="*/ 170 h 656"/>
                  <a:gd name="T50" fmla="*/ 190 w 656"/>
                  <a:gd name="T51" fmla="*/ 122 h 656"/>
                  <a:gd name="T52" fmla="*/ 254 w 656"/>
                  <a:gd name="T53" fmla="*/ 92 h 656"/>
                  <a:gd name="T54" fmla="*/ 328 w 656"/>
                  <a:gd name="T55" fmla="*/ 80 h 656"/>
                  <a:gd name="T56" fmla="*/ 402 w 656"/>
                  <a:gd name="T57" fmla="*/ 92 h 656"/>
                  <a:gd name="T58" fmla="*/ 466 w 656"/>
                  <a:gd name="T59" fmla="*/ 122 h 656"/>
                  <a:gd name="T60" fmla="*/ 520 w 656"/>
                  <a:gd name="T61" fmla="*/ 170 h 656"/>
                  <a:gd name="T62" fmla="*/ 556 w 656"/>
                  <a:gd name="T63" fmla="*/ 232 h 656"/>
                  <a:gd name="T64" fmla="*/ 574 w 656"/>
                  <a:gd name="T65" fmla="*/ 302 h 656"/>
                  <a:gd name="T66" fmla="*/ 570 w 656"/>
                  <a:gd name="T67" fmla="*/ 378 h 656"/>
                  <a:gd name="T68" fmla="*/ 546 w 656"/>
                  <a:gd name="T69" fmla="*/ 446 h 656"/>
                  <a:gd name="T70" fmla="*/ 504 w 656"/>
                  <a:gd name="T71" fmla="*/ 504 h 656"/>
                  <a:gd name="T72" fmla="*/ 446 w 656"/>
                  <a:gd name="T73" fmla="*/ 546 h 656"/>
                  <a:gd name="T74" fmla="*/ 378 w 656"/>
                  <a:gd name="T75" fmla="*/ 570 h 656"/>
                  <a:gd name="T76" fmla="*/ 302 w 656"/>
                  <a:gd name="T77" fmla="*/ 574 h 656"/>
                  <a:gd name="T78" fmla="*/ 232 w 656"/>
                  <a:gd name="T79" fmla="*/ 556 h 656"/>
                  <a:gd name="T80" fmla="*/ 170 w 656"/>
                  <a:gd name="T81" fmla="*/ 520 h 656"/>
                  <a:gd name="T82" fmla="*/ 122 w 656"/>
                  <a:gd name="T83" fmla="*/ 466 h 656"/>
                  <a:gd name="T84" fmla="*/ 92 w 656"/>
                  <a:gd name="T85" fmla="*/ 402 h 656"/>
                  <a:gd name="T86" fmla="*/ 80 w 656"/>
                  <a:gd name="T87" fmla="*/ 328 h 656"/>
                  <a:gd name="T88" fmla="*/ 0 w 656"/>
                  <a:gd name="T89" fmla="*/ 0 h 656"/>
                  <a:gd name="T90" fmla="*/ 656 w 656"/>
                  <a:gd name="T91" fmla="*/ 656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T88" t="T89" r="T90" b="T91"/>
                <a:pathLst>
                  <a:path w="656" h="656">
                    <a:moveTo>
                      <a:pt x="0" y="328"/>
                    </a:moveTo>
                    <a:lnTo>
                      <a:pt x="0" y="328"/>
                    </a:lnTo>
                    <a:lnTo>
                      <a:pt x="2" y="362"/>
                    </a:lnTo>
                    <a:lnTo>
                      <a:pt x="6" y="394"/>
                    </a:lnTo>
                    <a:lnTo>
                      <a:pt x="14" y="426"/>
                    </a:lnTo>
                    <a:lnTo>
                      <a:pt x="26" y="456"/>
                    </a:lnTo>
                    <a:lnTo>
                      <a:pt x="40" y="484"/>
                    </a:lnTo>
                    <a:lnTo>
                      <a:pt x="56" y="512"/>
                    </a:lnTo>
                    <a:lnTo>
                      <a:pt x="74" y="536"/>
                    </a:lnTo>
                    <a:lnTo>
                      <a:pt x="96" y="560"/>
                    </a:lnTo>
                    <a:lnTo>
                      <a:pt x="120" y="582"/>
                    </a:lnTo>
                    <a:lnTo>
                      <a:pt x="144" y="600"/>
                    </a:lnTo>
                    <a:lnTo>
                      <a:pt x="172" y="616"/>
                    </a:lnTo>
                    <a:lnTo>
                      <a:pt x="200" y="630"/>
                    </a:lnTo>
                    <a:lnTo>
                      <a:pt x="230" y="642"/>
                    </a:lnTo>
                    <a:lnTo>
                      <a:pt x="262" y="650"/>
                    </a:lnTo>
                    <a:lnTo>
                      <a:pt x="294" y="654"/>
                    </a:lnTo>
                    <a:lnTo>
                      <a:pt x="328" y="656"/>
                    </a:lnTo>
                    <a:lnTo>
                      <a:pt x="362" y="654"/>
                    </a:lnTo>
                    <a:lnTo>
                      <a:pt x="394" y="650"/>
                    </a:lnTo>
                    <a:lnTo>
                      <a:pt x="426" y="642"/>
                    </a:lnTo>
                    <a:lnTo>
                      <a:pt x="456" y="630"/>
                    </a:lnTo>
                    <a:lnTo>
                      <a:pt x="484" y="616"/>
                    </a:lnTo>
                    <a:lnTo>
                      <a:pt x="512" y="600"/>
                    </a:lnTo>
                    <a:lnTo>
                      <a:pt x="536" y="582"/>
                    </a:lnTo>
                    <a:lnTo>
                      <a:pt x="560" y="560"/>
                    </a:lnTo>
                    <a:lnTo>
                      <a:pt x="582" y="536"/>
                    </a:lnTo>
                    <a:lnTo>
                      <a:pt x="600" y="512"/>
                    </a:lnTo>
                    <a:lnTo>
                      <a:pt x="616" y="484"/>
                    </a:lnTo>
                    <a:lnTo>
                      <a:pt x="630" y="456"/>
                    </a:lnTo>
                    <a:lnTo>
                      <a:pt x="642" y="426"/>
                    </a:lnTo>
                    <a:lnTo>
                      <a:pt x="650" y="394"/>
                    </a:lnTo>
                    <a:lnTo>
                      <a:pt x="654" y="362"/>
                    </a:lnTo>
                    <a:lnTo>
                      <a:pt x="656" y="328"/>
                    </a:lnTo>
                    <a:lnTo>
                      <a:pt x="654" y="294"/>
                    </a:lnTo>
                    <a:lnTo>
                      <a:pt x="650" y="262"/>
                    </a:lnTo>
                    <a:lnTo>
                      <a:pt x="642" y="230"/>
                    </a:lnTo>
                    <a:lnTo>
                      <a:pt x="630" y="200"/>
                    </a:lnTo>
                    <a:lnTo>
                      <a:pt x="616" y="172"/>
                    </a:lnTo>
                    <a:lnTo>
                      <a:pt x="600" y="144"/>
                    </a:lnTo>
                    <a:lnTo>
                      <a:pt x="582" y="120"/>
                    </a:lnTo>
                    <a:lnTo>
                      <a:pt x="560" y="96"/>
                    </a:lnTo>
                    <a:lnTo>
                      <a:pt x="536" y="74"/>
                    </a:lnTo>
                    <a:lnTo>
                      <a:pt x="512" y="56"/>
                    </a:lnTo>
                    <a:lnTo>
                      <a:pt x="484" y="40"/>
                    </a:lnTo>
                    <a:lnTo>
                      <a:pt x="456" y="26"/>
                    </a:lnTo>
                    <a:lnTo>
                      <a:pt x="426" y="14"/>
                    </a:lnTo>
                    <a:lnTo>
                      <a:pt x="394" y="6"/>
                    </a:lnTo>
                    <a:lnTo>
                      <a:pt x="362" y="2"/>
                    </a:lnTo>
                    <a:lnTo>
                      <a:pt x="328" y="0"/>
                    </a:lnTo>
                    <a:lnTo>
                      <a:pt x="294" y="2"/>
                    </a:lnTo>
                    <a:lnTo>
                      <a:pt x="262" y="6"/>
                    </a:lnTo>
                    <a:lnTo>
                      <a:pt x="230" y="14"/>
                    </a:lnTo>
                    <a:lnTo>
                      <a:pt x="200" y="26"/>
                    </a:lnTo>
                    <a:lnTo>
                      <a:pt x="172" y="40"/>
                    </a:lnTo>
                    <a:lnTo>
                      <a:pt x="144" y="56"/>
                    </a:lnTo>
                    <a:lnTo>
                      <a:pt x="120" y="74"/>
                    </a:lnTo>
                    <a:lnTo>
                      <a:pt x="96" y="96"/>
                    </a:lnTo>
                    <a:lnTo>
                      <a:pt x="74" y="120"/>
                    </a:lnTo>
                    <a:lnTo>
                      <a:pt x="56" y="144"/>
                    </a:lnTo>
                    <a:lnTo>
                      <a:pt x="40" y="172"/>
                    </a:lnTo>
                    <a:lnTo>
                      <a:pt x="26" y="200"/>
                    </a:lnTo>
                    <a:lnTo>
                      <a:pt x="14" y="230"/>
                    </a:lnTo>
                    <a:lnTo>
                      <a:pt x="6" y="262"/>
                    </a:lnTo>
                    <a:lnTo>
                      <a:pt x="2" y="294"/>
                    </a:lnTo>
                    <a:lnTo>
                      <a:pt x="0" y="328"/>
                    </a:lnTo>
                    <a:close/>
                    <a:moveTo>
                      <a:pt x="80" y="328"/>
                    </a:moveTo>
                    <a:lnTo>
                      <a:pt x="80" y="328"/>
                    </a:lnTo>
                    <a:lnTo>
                      <a:pt x="82" y="302"/>
                    </a:lnTo>
                    <a:lnTo>
                      <a:pt x="86" y="278"/>
                    </a:lnTo>
                    <a:lnTo>
                      <a:pt x="92" y="254"/>
                    </a:lnTo>
                    <a:lnTo>
                      <a:pt x="100" y="232"/>
                    </a:lnTo>
                    <a:lnTo>
                      <a:pt x="110" y="210"/>
                    </a:lnTo>
                    <a:lnTo>
                      <a:pt x="122" y="190"/>
                    </a:lnTo>
                    <a:lnTo>
                      <a:pt x="136" y="170"/>
                    </a:lnTo>
                    <a:lnTo>
                      <a:pt x="152" y="152"/>
                    </a:lnTo>
                    <a:lnTo>
                      <a:pt x="170" y="136"/>
                    </a:lnTo>
                    <a:lnTo>
                      <a:pt x="190" y="122"/>
                    </a:lnTo>
                    <a:lnTo>
                      <a:pt x="210" y="110"/>
                    </a:lnTo>
                    <a:lnTo>
                      <a:pt x="232" y="100"/>
                    </a:lnTo>
                    <a:lnTo>
                      <a:pt x="254" y="92"/>
                    </a:lnTo>
                    <a:lnTo>
                      <a:pt x="278" y="86"/>
                    </a:lnTo>
                    <a:lnTo>
                      <a:pt x="302" y="82"/>
                    </a:lnTo>
                    <a:lnTo>
                      <a:pt x="328" y="80"/>
                    </a:lnTo>
                    <a:lnTo>
                      <a:pt x="354" y="82"/>
                    </a:lnTo>
                    <a:lnTo>
                      <a:pt x="378" y="86"/>
                    </a:lnTo>
                    <a:lnTo>
                      <a:pt x="402" y="92"/>
                    </a:lnTo>
                    <a:lnTo>
                      <a:pt x="424" y="100"/>
                    </a:lnTo>
                    <a:lnTo>
                      <a:pt x="446" y="110"/>
                    </a:lnTo>
                    <a:lnTo>
                      <a:pt x="466" y="122"/>
                    </a:lnTo>
                    <a:lnTo>
                      <a:pt x="486" y="136"/>
                    </a:lnTo>
                    <a:lnTo>
                      <a:pt x="504" y="152"/>
                    </a:lnTo>
                    <a:lnTo>
                      <a:pt x="520" y="170"/>
                    </a:lnTo>
                    <a:lnTo>
                      <a:pt x="534" y="190"/>
                    </a:lnTo>
                    <a:lnTo>
                      <a:pt x="546" y="210"/>
                    </a:lnTo>
                    <a:lnTo>
                      <a:pt x="556" y="232"/>
                    </a:lnTo>
                    <a:lnTo>
                      <a:pt x="564" y="254"/>
                    </a:lnTo>
                    <a:lnTo>
                      <a:pt x="570" y="278"/>
                    </a:lnTo>
                    <a:lnTo>
                      <a:pt x="574" y="302"/>
                    </a:lnTo>
                    <a:lnTo>
                      <a:pt x="576" y="328"/>
                    </a:lnTo>
                    <a:lnTo>
                      <a:pt x="574" y="354"/>
                    </a:lnTo>
                    <a:lnTo>
                      <a:pt x="570" y="378"/>
                    </a:lnTo>
                    <a:lnTo>
                      <a:pt x="564" y="402"/>
                    </a:lnTo>
                    <a:lnTo>
                      <a:pt x="556" y="424"/>
                    </a:lnTo>
                    <a:lnTo>
                      <a:pt x="546" y="446"/>
                    </a:lnTo>
                    <a:lnTo>
                      <a:pt x="534" y="466"/>
                    </a:lnTo>
                    <a:lnTo>
                      <a:pt x="520" y="486"/>
                    </a:lnTo>
                    <a:lnTo>
                      <a:pt x="504" y="504"/>
                    </a:lnTo>
                    <a:lnTo>
                      <a:pt x="486" y="520"/>
                    </a:lnTo>
                    <a:lnTo>
                      <a:pt x="466" y="534"/>
                    </a:lnTo>
                    <a:lnTo>
                      <a:pt x="446" y="546"/>
                    </a:lnTo>
                    <a:lnTo>
                      <a:pt x="424" y="556"/>
                    </a:lnTo>
                    <a:lnTo>
                      <a:pt x="402" y="564"/>
                    </a:lnTo>
                    <a:lnTo>
                      <a:pt x="378" y="570"/>
                    </a:lnTo>
                    <a:lnTo>
                      <a:pt x="354" y="574"/>
                    </a:lnTo>
                    <a:lnTo>
                      <a:pt x="328" y="576"/>
                    </a:lnTo>
                    <a:lnTo>
                      <a:pt x="302" y="574"/>
                    </a:lnTo>
                    <a:lnTo>
                      <a:pt x="278" y="570"/>
                    </a:lnTo>
                    <a:lnTo>
                      <a:pt x="254" y="564"/>
                    </a:lnTo>
                    <a:lnTo>
                      <a:pt x="232" y="556"/>
                    </a:lnTo>
                    <a:lnTo>
                      <a:pt x="210" y="546"/>
                    </a:lnTo>
                    <a:lnTo>
                      <a:pt x="190" y="534"/>
                    </a:lnTo>
                    <a:lnTo>
                      <a:pt x="170" y="520"/>
                    </a:lnTo>
                    <a:lnTo>
                      <a:pt x="152" y="504"/>
                    </a:lnTo>
                    <a:lnTo>
                      <a:pt x="136" y="486"/>
                    </a:lnTo>
                    <a:lnTo>
                      <a:pt x="122" y="466"/>
                    </a:lnTo>
                    <a:lnTo>
                      <a:pt x="110" y="446"/>
                    </a:lnTo>
                    <a:lnTo>
                      <a:pt x="100" y="424"/>
                    </a:lnTo>
                    <a:lnTo>
                      <a:pt x="92" y="402"/>
                    </a:lnTo>
                    <a:lnTo>
                      <a:pt x="86" y="378"/>
                    </a:lnTo>
                    <a:lnTo>
                      <a:pt x="82" y="354"/>
                    </a:lnTo>
                    <a:lnTo>
                      <a:pt x="80" y="328"/>
                    </a:lnTo>
                    <a:close/>
                  </a:path>
                </a:pathLst>
              </a:custGeom>
              <a:solidFill>
                <a:srgbClr val="C0C0C0">
                  <a:alpha val="2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4" name="Freeform 78"/>
              <p:cNvSpPr>
                <a:spLocks noEditPoints="1"/>
              </p:cNvSpPr>
              <p:nvPr/>
            </p:nvSpPr>
            <p:spPr bwMode="auto">
              <a:xfrm>
                <a:off x="144" y="144"/>
                <a:ext cx="944" cy="944"/>
              </a:xfrm>
              <a:custGeom>
                <a:avLst/>
                <a:gdLst>
                  <a:gd name="T0" fmla="*/ 0 w 944"/>
                  <a:gd name="T1" fmla="*/ 496 h 944"/>
                  <a:gd name="T2" fmla="*/ 10 w 944"/>
                  <a:gd name="T3" fmla="*/ 568 h 944"/>
                  <a:gd name="T4" fmla="*/ 58 w 944"/>
                  <a:gd name="T5" fmla="*/ 696 h 944"/>
                  <a:gd name="T6" fmla="*/ 138 w 944"/>
                  <a:gd name="T7" fmla="*/ 806 h 944"/>
                  <a:gd name="T8" fmla="*/ 248 w 944"/>
                  <a:gd name="T9" fmla="*/ 886 h 944"/>
                  <a:gd name="T10" fmla="*/ 376 w 944"/>
                  <a:gd name="T11" fmla="*/ 934 h 944"/>
                  <a:gd name="T12" fmla="*/ 448 w 944"/>
                  <a:gd name="T13" fmla="*/ 944 h 944"/>
                  <a:gd name="T14" fmla="*/ 520 w 944"/>
                  <a:gd name="T15" fmla="*/ 942 h 944"/>
                  <a:gd name="T16" fmla="*/ 612 w 944"/>
                  <a:gd name="T17" fmla="*/ 922 h 944"/>
                  <a:gd name="T18" fmla="*/ 736 w 944"/>
                  <a:gd name="T19" fmla="*/ 864 h 944"/>
                  <a:gd name="T20" fmla="*/ 836 w 944"/>
                  <a:gd name="T21" fmla="*/ 772 h 944"/>
                  <a:gd name="T22" fmla="*/ 906 w 944"/>
                  <a:gd name="T23" fmla="*/ 656 h 944"/>
                  <a:gd name="T24" fmla="*/ 938 w 944"/>
                  <a:gd name="T25" fmla="*/ 544 h 944"/>
                  <a:gd name="T26" fmla="*/ 944 w 944"/>
                  <a:gd name="T27" fmla="*/ 472 h 944"/>
                  <a:gd name="T28" fmla="*/ 938 w 944"/>
                  <a:gd name="T29" fmla="*/ 400 h 944"/>
                  <a:gd name="T30" fmla="*/ 906 w 944"/>
                  <a:gd name="T31" fmla="*/ 288 h 944"/>
                  <a:gd name="T32" fmla="*/ 836 w 944"/>
                  <a:gd name="T33" fmla="*/ 172 h 944"/>
                  <a:gd name="T34" fmla="*/ 736 w 944"/>
                  <a:gd name="T35" fmla="*/ 80 h 944"/>
                  <a:gd name="T36" fmla="*/ 612 w 944"/>
                  <a:gd name="T37" fmla="*/ 22 h 944"/>
                  <a:gd name="T38" fmla="*/ 520 w 944"/>
                  <a:gd name="T39" fmla="*/ 2 h 944"/>
                  <a:gd name="T40" fmla="*/ 448 w 944"/>
                  <a:gd name="T41" fmla="*/ 0 h 944"/>
                  <a:gd name="T42" fmla="*/ 376 w 944"/>
                  <a:gd name="T43" fmla="*/ 10 h 944"/>
                  <a:gd name="T44" fmla="*/ 248 w 944"/>
                  <a:gd name="T45" fmla="*/ 58 h 944"/>
                  <a:gd name="T46" fmla="*/ 138 w 944"/>
                  <a:gd name="T47" fmla="*/ 138 h 944"/>
                  <a:gd name="T48" fmla="*/ 58 w 944"/>
                  <a:gd name="T49" fmla="*/ 248 h 944"/>
                  <a:gd name="T50" fmla="*/ 10 w 944"/>
                  <a:gd name="T51" fmla="*/ 376 h 944"/>
                  <a:gd name="T52" fmla="*/ 0 w 944"/>
                  <a:gd name="T53" fmla="*/ 448 h 944"/>
                  <a:gd name="T54" fmla="*/ 80 w 944"/>
                  <a:gd name="T55" fmla="*/ 472 h 944"/>
                  <a:gd name="T56" fmla="*/ 98 w 944"/>
                  <a:gd name="T57" fmla="*/ 356 h 944"/>
                  <a:gd name="T58" fmla="*/ 148 w 944"/>
                  <a:gd name="T59" fmla="*/ 252 h 944"/>
                  <a:gd name="T60" fmla="*/ 222 w 944"/>
                  <a:gd name="T61" fmla="*/ 170 h 944"/>
                  <a:gd name="T62" fmla="*/ 320 w 944"/>
                  <a:gd name="T63" fmla="*/ 110 h 944"/>
                  <a:gd name="T64" fmla="*/ 432 w 944"/>
                  <a:gd name="T65" fmla="*/ 82 h 944"/>
                  <a:gd name="T66" fmla="*/ 550 w 944"/>
                  <a:gd name="T67" fmla="*/ 88 h 944"/>
                  <a:gd name="T68" fmla="*/ 658 w 944"/>
                  <a:gd name="T69" fmla="*/ 128 h 944"/>
                  <a:gd name="T70" fmla="*/ 750 w 944"/>
                  <a:gd name="T71" fmla="*/ 194 h 944"/>
                  <a:gd name="T72" fmla="*/ 816 w 944"/>
                  <a:gd name="T73" fmla="*/ 286 h 944"/>
                  <a:gd name="T74" fmla="*/ 856 w 944"/>
                  <a:gd name="T75" fmla="*/ 394 h 944"/>
                  <a:gd name="T76" fmla="*/ 862 w 944"/>
                  <a:gd name="T77" fmla="*/ 512 h 944"/>
                  <a:gd name="T78" fmla="*/ 834 w 944"/>
                  <a:gd name="T79" fmla="*/ 624 h 944"/>
                  <a:gd name="T80" fmla="*/ 774 w 944"/>
                  <a:gd name="T81" fmla="*/ 722 h 944"/>
                  <a:gd name="T82" fmla="*/ 692 w 944"/>
                  <a:gd name="T83" fmla="*/ 796 h 944"/>
                  <a:gd name="T84" fmla="*/ 588 w 944"/>
                  <a:gd name="T85" fmla="*/ 846 h 944"/>
                  <a:gd name="T86" fmla="*/ 472 w 944"/>
                  <a:gd name="T87" fmla="*/ 864 h 944"/>
                  <a:gd name="T88" fmla="*/ 356 w 944"/>
                  <a:gd name="T89" fmla="*/ 846 h 944"/>
                  <a:gd name="T90" fmla="*/ 252 w 944"/>
                  <a:gd name="T91" fmla="*/ 796 h 944"/>
                  <a:gd name="T92" fmla="*/ 170 w 944"/>
                  <a:gd name="T93" fmla="*/ 722 h 944"/>
                  <a:gd name="T94" fmla="*/ 110 w 944"/>
                  <a:gd name="T95" fmla="*/ 624 h 944"/>
                  <a:gd name="T96" fmla="*/ 82 w 944"/>
                  <a:gd name="T97" fmla="*/ 512 h 944"/>
                  <a:gd name="T98" fmla="*/ 0 w 944"/>
                  <a:gd name="T99" fmla="*/ 0 h 944"/>
                  <a:gd name="T100" fmla="*/ 944 w 944"/>
                  <a:gd name="T101" fmla="*/ 944 h 9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T98" t="T99" r="T100" b="T101"/>
                <a:pathLst>
                  <a:path w="944" h="944">
                    <a:moveTo>
                      <a:pt x="0" y="472"/>
                    </a:moveTo>
                    <a:lnTo>
                      <a:pt x="0" y="472"/>
                    </a:lnTo>
                    <a:lnTo>
                      <a:pt x="0" y="496"/>
                    </a:lnTo>
                    <a:lnTo>
                      <a:pt x="2" y="520"/>
                    </a:lnTo>
                    <a:lnTo>
                      <a:pt x="6" y="544"/>
                    </a:lnTo>
                    <a:lnTo>
                      <a:pt x="10" y="568"/>
                    </a:lnTo>
                    <a:lnTo>
                      <a:pt x="22" y="612"/>
                    </a:lnTo>
                    <a:lnTo>
                      <a:pt x="38" y="656"/>
                    </a:lnTo>
                    <a:lnTo>
                      <a:pt x="58" y="696"/>
                    </a:lnTo>
                    <a:lnTo>
                      <a:pt x="80" y="736"/>
                    </a:lnTo>
                    <a:lnTo>
                      <a:pt x="108" y="772"/>
                    </a:lnTo>
                    <a:lnTo>
                      <a:pt x="138" y="806"/>
                    </a:lnTo>
                    <a:lnTo>
                      <a:pt x="172" y="836"/>
                    </a:lnTo>
                    <a:lnTo>
                      <a:pt x="208" y="864"/>
                    </a:lnTo>
                    <a:lnTo>
                      <a:pt x="248" y="886"/>
                    </a:lnTo>
                    <a:lnTo>
                      <a:pt x="288" y="906"/>
                    </a:lnTo>
                    <a:lnTo>
                      <a:pt x="332" y="922"/>
                    </a:lnTo>
                    <a:lnTo>
                      <a:pt x="376" y="934"/>
                    </a:lnTo>
                    <a:lnTo>
                      <a:pt x="400" y="938"/>
                    </a:lnTo>
                    <a:lnTo>
                      <a:pt x="424" y="942"/>
                    </a:lnTo>
                    <a:lnTo>
                      <a:pt x="448" y="944"/>
                    </a:lnTo>
                    <a:lnTo>
                      <a:pt x="472" y="944"/>
                    </a:lnTo>
                    <a:lnTo>
                      <a:pt x="496" y="944"/>
                    </a:lnTo>
                    <a:lnTo>
                      <a:pt x="520" y="942"/>
                    </a:lnTo>
                    <a:lnTo>
                      <a:pt x="544" y="938"/>
                    </a:lnTo>
                    <a:lnTo>
                      <a:pt x="568" y="934"/>
                    </a:lnTo>
                    <a:lnTo>
                      <a:pt x="612" y="922"/>
                    </a:lnTo>
                    <a:lnTo>
                      <a:pt x="656" y="906"/>
                    </a:lnTo>
                    <a:lnTo>
                      <a:pt x="696" y="886"/>
                    </a:lnTo>
                    <a:lnTo>
                      <a:pt x="736" y="864"/>
                    </a:lnTo>
                    <a:lnTo>
                      <a:pt x="772" y="836"/>
                    </a:lnTo>
                    <a:lnTo>
                      <a:pt x="806" y="806"/>
                    </a:lnTo>
                    <a:lnTo>
                      <a:pt x="836" y="772"/>
                    </a:lnTo>
                    <a:lnTo>
                      <a:pt x="864" y="736"/>
                    </a:lnTo>
                    <a:lnTo>
                      <a:pt x="886" y="696"/>
                    </a:lnTo>
                    <a:lnTo>
                      <a:pt x="906" y="656"/>
                    </a:lnTo>
                    <a:lnTo>
                      <a:pt x="922" y="612"/>
                    </a:lnTo>
                    <a:lnTo>
                      <a:pt x="934" y="568"/>
                    </a:lnTo>
                    <a:lnTo>
                      <a:pt x="938" y="544"/>
                    </a:lnTo>
                    <a:lnTo>
                      <a:pt x="942" y="520"/>
                    </a:lnTo>
                    <a:lnTo>
                      <a:pt x="944" y="496"/>
                    </a:lnTo>
                    <a:lnTo>
                      <a:pt x="944" y="472"/>
                    </a:lnTo>
                    <a:lnTo>
                      <a:pt x="944" y="448"/>
                    </a:lnTo>
                    <a:lnTo>
                      <a:pt x="942" y="424"/>
                    </a:lnTo>
                    <a:lnTo>
                      <a:pt x="938" y="400"/>
                    </a:lnTo>
                    <a:lnTo>
                      <a:pt x="934" y="376"/>
                    </a:lnTo>
                    <a:lnTo>
                      <a:pt x="922" y="332"/>
                    </a:lnTo>
                    <a:lnTo>
                      <a:pt x="906" y="288"/>
                    </a:lnTo>
                    <a:lnTo>
                      <a:pt x="886" y="248"/>
                    </a:lnTo>
                    <a:lnTo>
                      <a:pt x="864" y="208"/>
                    </a:lnTo>
                    <a:lnTo>
                      <a:pt x="836" y="172"/>
                    </a:lnTo>
                    <a:lnTo>
                      <a:pt x="806" y="138"/>
                    </a:lnTo>
                    <a:lnTo>
                      <a:pt x="772" y="108"/>
                    </a:lnTo>
                    <a:lnTo>
                      <a:pt x="736" y="80"/>
                    </a:lnTo>
                    <a:lnTo>
                      <a:pt x="696" y="58"/>
                    </a:lnTo>
                    <a:lnTo>
                      <a:pt x="656" y="38"/>
                    </a:lnTo>
                    <a:lnTo>
                      <a:pt x="612" y="22"/>
                    </a:lnTo>
                    <a:lnTo>
                      <a:pt x="568" y="10"/>
                    </a:lnTo>
                    <a:lnTo>
                      <a:pt x="544" y="6"/>
                    </a:lnTo>
                    <a:lnTo>
                      <a:pt x="520" y="2"/>
                    </a:lnTo>
                    <a:lnTo>
                      <a:pt x="496" y="0"/>
                    </a:lnTo>
                    <a:lnTo>
                      <a:pt x="472" y="0"/>
                    </a:lnTo>
                    <a:lnTo>
                      <a:pt x="448" y="0"/>
                    </a:lnTo>
                    <a:lnTo>
                      <a:pt x="424" y="2"/>
                    </a:lnTo>
                    <a:lnTo>
                      <a:pt x="400" y="6"/>
                    </a:lnTo>
                    <a:lnTo>
                      <a:pt x="376" y="10"/>
                    </a:lnTo>
                    <a:lnTo>
                      <a:pt x="332" y="22"/>
                    </a:lnTo>
                    <a:lnTo>
                      <a:pt x="288" y="38"/>
                    </a:lnTo>
                    <a:lnTo>
                      <a:pt x="248" y="58"/>
                    </a:lnTo>
                    <a:lnTo>
                      <a:pt x="208" y="80"/>
                    </a:lnTo>
                    <a:lnTo>
                      <a:pt x="172" y="108"/>
                    </a:lnTo>
                    <a:lnTo>
                      <a:pt x="138" y="138"/>
                    </a:lnTo>
                    <a:lnTo>
                      <a:pt x="108" y="172"/>
                    </a:lnTo>
                    <a:lnTo>
                      <a:pt x="80" y="208"/>
                    </a:lnTo>
                    <a:lnTo>
                      <a:pt x="58" y="248"/>
                    </a:lnTo>
                    <a:lnTo>
                      <a:pt x="38" y="288"/>
                    </a:lnTo>
                    <a:lnTo>
                      <a:pt x="22" y="332"/>
                    </a:lnTo>
                    <a:lnTo>
                      <a:pt x="10" y="376"/>
                    </a:lnTo>
                    <a:lnTo>
                      <a:pt x="6" y="400"/>
                    </a:lnTo>
                    <a:lnTo>
                      <a:pt x="2" y="424"/>
                    </a:lnTo>
                    <a:lnTo>
                      <a:pt x="0" y="448"/>
                    </a:lnTo>
                    <a:lnTo>
                      <a:pt x="0" y="472"/>
                    </a:lnTo>
                    <a:close/>
                    <a:moveTo>
                      <a:pt x="80" y="472"/>
                    </a:moveTo>
                    <a:lnTo>
                      <a:pt x="80" y="472"/>
                    </a:lnTo>
                    <a:lnTo>
                      <a:pt x="82" y="432"/>
                    </a:lnTo>
                    <a:lnTo>
                      <a:pt x="88" y="394"/>
                    </a:lnTo>
                    <a:lnTo>
                      <a:pt x="98" y="356"/>
                    </a:lnTo>
                    <a:lnTo>
                      <a:pt x="110" y="320"/>
                    </a:lnTo>
                    <a:lnTo>
                      <a:pt x="128" y="286"/>
                    </a:lnTo>
                    <a:lnTo>
                      <a:pt x="148" y="252"/>
                    </a:lnTo>
                    <a:lnTo>
                      <a:pt x="170" y="222"/>
                    </a:lnTo>
                    <a:lnTo>
                      <a:pt x="194" y="194"/>
                    </a:lnTo>
                    <a:lnTo>
                      <a:pt x="222" y="170"/>
                    </a:lnTo>
                    <a:lnTo>
                      <a:pt x="252" y="148"/>
                    </a:lnTo>
                    <a:lnTo>
                      <a:pt x="286" y="128"/>
                    </a:lnTo>
                    <a:lnTo>
                      <a:pt x="320" y="110"/>
                    </a:lnTo>
                    <a:lnTo>
                      <a:pt x="356" y="98"/>
                    </a:lnTo>
                    <a:lnTo>
                      <a:pt x="394" y="88"/>
                    </a:lnTo>
                    <a:lnTo>
                      <a:pt x="432" y="82"/>
                    </a:lnTo>
                    <a:lnTo>
                      <a:pt x="472" y="80"/>
                    </a:lnTo>
                    <a:lnTo>
                      <a:pt x="512" y="82"/>
                    </a:lnTo>
                    <a:lnTo>
                      <a:pt x="550" y="88"/>
                    </a:lnTo>
                    <a:lnTo>
                      <a:pt x="588" y="98"/>
                    </a:lnTo>
                    <a:lnTo>
                      <a:pt x="624" y="110"/>
                    </a:lnTo>
                    <a:lnTo>
                      <a:pt x="658" y="128"/>
                    </a:lnTo>
                    <a:lnTo>
                      <a:pt x="692" y="148"/>
                    </a:lnTo>
                    <a:lnTo>
                      <a:pt x="722" y="170"/>
                    </a:lnTo>
                    <a:lnTo>
                      <a:pt x="750" y="194"/>
                    </a:lnTo>
                    <a:lnTo>
                      <a:pt x="774" y="222"/>
                    </a:lnTo>
                    <a:lnTo>
                      <a:pt x="796" y="252"/>
                    </a:lnTo>
                    <a:lnTo>
                      <a:pt x="816" y="286"/>
                    </a:lnTo>
                    <a:lnTo>
                      <a:pt x="834" y="320"/>
                    </a:lnTo>
                    <a:lnTo>
                      <a:pt x="846" y="356"/>
                    </a:lnTo>
                    <a:lnTo>
                      <a:pt x="856" y="394"/>
                    </a:lnTo>
                    <a:lnTo>
                      <a:pt x="862" y="432"/>
                    </a:lnTo>
                    <a:lnTo>
                      <a:pt x="864" y="472"/>
                    </a:lnTo>
                    <a:lnTo>
                      <a:pt x="862" y="512"/>
                    </a:lnTo>
                    <a:lnTo>
                      <a:pt x="856" y="550"/>
                    </a:lnTo>
                    <a:lnTo>
                      <a:pt x="846" y="588"/>
                    </a:lnTo>
                    <a:lnTo>
                      <a:pt x="834" y="624"/>
                    </a:lnTo>
                    <a:lnTo>
                      <a:pt x="816" y="658"/>
                    </a:lnTo>
                    <a:lnTo>
                      <a:pt x="796" y="692"/>
                    </a:lnTo>
                    <a:lnTo>
                      <a:pt x="774" y="722"/>
                    </a:lnTo>
                    <a:lnTo>
                      <a:pt x="750" y="750"/>
                    </a:lnTo>
                    <a:lnTo>
                      <a:pt x="722" y="774"/>
                    </a:lnTo>
                    <a:lnTo>
                      <a:pt x="692" y="796"/>
                    </a:lnTo>
                    <a:lnTo>
                      <a:pt x="658" y="816"/>
                    </a:lnTo>
                    <a:lnTo>
                      <a:pt x="624" y="834"/>
                    </a:lnTo>
                    <a:lnTo>
                      <a:pt x="588" y="846"/>
                    </a:lnTo>
                    <a:lnTo>
                      <a:pt x="550" y="856"/>
                    </a:lnTo>
                    <a:lnTo>
                      <a:pt x="512" y="862"/>
                    </a:lnTo>
                    <a:lnTo>
                      <a:pt x="472" y="864"/>
                    </a:lnTo>
                    <a:lnTo>
                      <a:pt x="432" y="862"/>
                    </a:lnTo>
                    <a:lnTo>
                      <a:pt x="394" y="856"/>
                    </a:lnTo>
                    <a:lnTo>
                      <a:pt x="356" y="846"/>
                    </a:lnTo>
                    <a:lnTo>
                      <a:pt x="320" y="834"/>
                    </a:lnTo>
                    <a:lnTo>
                      <a:pt x="286" y="816"/>
                    </a:lnTo>
                    <a:lnTo>
                      <a:pt x="252" y="796"/>
                    </a:lnTo>
                    <a:lnTo>
                      <a:pt x="222" y="774"/>
                    </a:lnTo>
                    <a:lnTo>
                      <a:pt x="194" y="750"/>
                    </a:lnTo>
                    <a:lnTo>
                      <a:pt x="170" y="722"/>
                    </a:lnTo>
                    <a:lnTo>
                      <a:pt x="148" y="692"/>
                    </a:lnTo>
                    <a:lnTo>
                      <a:pt x="128" y="658"/>
                    </a:lnTo>
                    <a:lnTo>
                      <a:pt x="110" y="624"/>
                    </a:lnTo>
                    <a:lnTo>
                      <a:pt x="98" y="588"/>
                    </a:lnTo>
                    <a:lnTo>
                      <a:pt x="88" y="550"/>
                    </a:lnTo>
                    <a:lnTo>
                      <a:pt x="82" y="512"/>
                    </a:lnTo>
                    <a:lnTo>
                      <a:pt x="80" y="472"/>
                    </a:lnTo>
                    <a:close/>
                  </a:path>
                </a:pathLst>
              </a:custGeom>
              <a:solidFill>
                <a:srgbClr val="C0C0C0">
                  <a:alpha val="2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5" name="Freeform 79"/>
              <p:cNvSpPr>
                <a:spLocks noEditPoints="1"/>
              </p:cNvSpPr>
              <p:nvPr/>
            </p:nvSpPr>
            <p:spPr bwMode="auto">
              <a:xfrm>
                <a:off x="0" y="0"/>
                <a:ext cx="1232" cy="1232"/>
              </a:xfrm>
              <a:custGeom>
                <a:avLst/>
                <a:gdLst>
                  <a:gd name="T0" fmla="*/ 8 w 1232"/>
                  <a:gd name="T1" fmla="*/ 710 h 1232"/>
                  <a:gd name="T2" fmla="*/ 48 w 1232"/>
                  <a:gd name="T3" fmla="*/ 856 h 1232"/>
                  <a:gd name="T4" fmla="*/ 122 w 1232"/>
                  <a:gd name="T5" fmla="*/ 984 h 1232"/>
                  <a:gd name="T6" fmla="*/ 224 w 1232"/>
                  <a:gd name="T7" fmla="*/ 1092 h 1232"/>
                  <a:gd name="T8" fmla="*/ 350 w 1232"/>
                  <a:gd name="T9" fmla="*/ 1172 h 1232"/>
                  <a:gd name="T10" fmla="*/ 492 w 1232"/>
                  <a:gd name="T11" fmla="*/ 1220 h 1232"/>
                  <a:gd name="T12" fmla="*/ 648 w 1232"/>
                  <a:gd name="T13" fmla="*/ 1232 h 1232"/>
                  <a:gd name="T14" fmla="*/ 798 w 1232"/>
                  <a:gd name="T15" fmla="*/ 1204 h 1232"/>
                  <a:gd name="T16" fmla="*/ 936 w 1232"/>
                  <a:gd name="T17" fmla="*/ 1142 h 1232"/>
                  <a:gd name="T18" fmla="*/ 1052 w 1232"/>
                  <a:gd name="T19" fmla="*/ 1052 h 1232"/>
                  <a:gd name="T20" fmla="*/ 1142 w 1232"/>
                  <a:gd name="T21" fmla="*/ 936 h 1232"/>
                  <a:gd name="T22" fmla="*/ 1204 w 1232"/>
                  <a:gd name="T23" fmla="*/ 798 h 1232"/>
                  <a:gd name="T24" fmla="*/ 1232 w 1232"/>
                  <a:gd name="T25" fmla="*/ 648 h 1232"/>
                  <a:gd name="T26" fmla="*/ 1220 w 1232"/>
                  <a:gd name="T27" fmla="*/ 492 h 1232"/>
                  <a:gd name="T28" fmla="*/ 1172 w 1232"/>
                  <a:gd name="T29" fmla="*/ 350 h 1232"/>
                  <a:gd name="T30" fmla="*/ 1092 w 1232"/>
                  <a:gd name="T31" fmla="*/ 224 h 1232"/>
                  <a:gd name="T32" fmla="*/ 984 w 1232"/>
                  <a:gd name="T33" fmla="*/ 122 h 1232"/>
                  <a:gd name="T34" fmla="*/ 856 w 1232"/>
                  <a:gd name="T35" fmla="*/ 48 h 1232"/>
                  <a:gd name="T36" fmla="*/ 710 w 1232"/>
                  <a:gd name="T37" fmla="*/ 8 h 1232"/>
                  <a:gd name="T38" fmla="*/ 554 w 1232"/>
                  <a:gd name="T39" fmla="*/ 4 h 1232"/>
                  <a:gd name="T40" fmla="*/ 404 w 1232"/>
                  <a:gd name="T41" fmla="*/ 38 h 1232"/>
                  <a:gd name="T42" fmla="*/ 272 w 1232"/>
                  <a:gd name="T43" fmla="*/ 106 h 1232"/>
                  <a:gd name="T44" fmla="*/ 160 w 1232"/>
                  <a:gd name="T45" fmla="*/ 202 h 1232"/>
                  <a:gd name="T46" fmla="*/ 74 w 1232"/>
                  <a:gd name="T47" fmla="*/ 322 h 1232"/>
                  <a:gd name="T48" fmla="*/ 20 w 1232"/>
                  <a:gd name="T49" fmla="*/ 462 h 1232"/>
                  <a:gd name="T50" fmla="*/ 0 w 1232"/>
                  <a:gd name="T51" fmla="*/ 616 h 1232"/>
                  <a:gd name="T52" fmla="*/ 86 w 1232"/>
                  <a:gd name="T53" fmla="*/ 534 h 1232"/>
                  <a:gd name="T54" fmla="*/ 122 w 1232"/>
                  <a:gd name="T55" fmla="*/ 408 h 1232"/>
                  <a:gd name="T56" fmla="*/ 186 w 1232"/>
                  <a:gd name="T57" fmla="*/ 296 h 1232"/>
                  <a:gd name="T58" fmla="*/ 276 w 1232"/>
                  <a:gd name="T59" fmla="*/ 202 h 1232"/>
                  <a:gd name="T60" fmla="*/ 384 w 1232"/>
                  <a:gd name="T61" fmla="*/ 132 h 1232"/>
                  <a:gd name="T62" fmla="*/ 508 w 1232"/>
                  <a:gd name="T63" fmla="*/ 90 h 1232"/>
                  <a:gd name="T64" fmla="*/ 644 w 1232"/>
                  <a:gd name="T65" fmla="*/ 80 h 1232"/>
                  <a:gd name="T66" fmla="*/ 776 w 1232"/>
                  <a:gd name="T67" fmla="*/ 104 h 1232"/>
                  <a:gd name="T68" fmla="*/ 894 w 1232"/>
                  <a:gd name="T69" fmla="*/ 158 h 1232"/>
                  <a:gd name="T70" fmla="*/ 994 w 1232"/>
                  <a:gd name="T71" fmla="*/ 238 h 1232"/>
                  <a:gd name="T72" fmla="*/ 1074 w 1232"/>
                  <a:gd name="T73" fmla="*/ 338 h 1232"/>
                  <a:gd name="T74" fmla="*/ 1128 w 1232"/>
                  <a:gd name="T75" fmla="*/ 456 h 1232"/>
                  <a:gd name="T76" fmla="*/ 1152 w 1232"/>
                  <a:gd name="T77" fmla="*/ 588 h 1232"/>
                  <a:gd name="T78" fmla="*/ 1142 w 1232"/>
                  <a:gd name="T79" fmla="*/ 724 h 1232"/>
                  <a:gd name="T80" fmla="*/ 1100 w 1232"/>
                  <a:gd name="T81" fmla="*/ 848 h 1232"/>
                  <a:gd name="T82" fmla="*/ 1030 w 1232"/>
                  <a:gd name="T83" fmla="*/ 956 h 1232"/>
                  <a:gd name="T84" fmla="*/ 936 w 1232"/>
                  <a:gd name="T85" fmla="*/ 1046 h 1232"/>
                  <a:gd name="T86" fmla="*/ 824 w 1232"/>
                  <a:gd name="T87" fmla="*/ 1110 h 1232"/>
                  <a:gd name="T88" fmla="*/ 698 w 1232"/>
                  <a:gd name="T89" fmla="*/ 1146 h 1232"/>
                  <a:gd name="T90" fmla="*/ 562 w 1232"/>
                  <a:gd name="T91" fmla="*/ 1150 h 1232"/>
                  <a:gd name="T92" fmla="*/ 432 w 1232"/>
                  <a:gd name="T93" fmla="*/ 1120 h 1232"/>
                  <a:gd name="T94" fmla="*/ 316 w 1232"/>
                  <a:gd name="T95" fmla="*/ 1060 h 1232"/>
                  <a:gd name="T96" fmla="*/ 220 w 1232"/>
                  <a:gd name="T97" fmla="*/ 976 h 1232"/>
                  <a:gd name="T98" fmla="*/ 144 w 1232"/>
                  <a:gd name="T99" fmla="*/ 872 h 1232"/>
                  <a:gd name="T100" fmla="*/ 96 w 1232"/>
                  <a:gd name="T101" fmla="*/ 750 h 1232"/>
                  <a:gd name="T102" fmla="*/ 80 w 1232"/>
                  <a:gd name="T103" fmla="*/ 616 h 1232"/>
                  <a:gd name="T104" fmla="*/ 0 w 1232"/>
                  <a:gd name="T105" fmla="*/ 0 h 1232"/>
                  <a:gd name="T106" fmla="*/ 1232 w 1232"/>
                  <a:gd name="T107" fmla="*/ 1232 h 1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T104" t="T105" r="T106" b="T107"/>
                <a:pathLst>
                  <a:path w="1232" h="1232">
                    <a:moveTo>
                      <a:pt x="0" y="616"/>
                    </a:moveTo>
                    <a:lnTo>
                      <a:pt x="0" y="616"/>
                    </a:lnTo>
                    <a:lnTo>
                      <a:pt x="0" y="648"/>
                    </a:lnTo>
                    <a:lnTo>
                      <a:pt x="4" y="678"/>
                    </a:lnTo>
                    <a:lnTo>
                      <a:pt x="8" y="710"/>
                    </a:lnTo>
                    <a:lnTo>
                      <a:pt x="12" y="740"/>
                    </a:lnTo>
                    <a:lnTo>
                      <a:pt x="20" y="770"/>
                    </a:lnTo>
                    <a:lnTo>
                      <a:pt x="28" y="798"/>
                    </a:lnTo>
                    <a:lnTo>
                      <a:pt x="38" y="828"/>
                    </a:lnTo>
                    <a:lnTo>
                      <a:pt x="48" y="856"/>
                    </a:lnTo>
                    <a:lnTo>
                      <a:pt x="60" y="882"/>
                    </a:lnTo>
                    <a:lnTo>
                      <a:pt x="74" y="910"/>
                    </a:lnTo>
                    <a:lnTo>
                      <a:pt x="90" y="936"/>
                    </a:lnTo>
                    <a:lnTo>
                      <a:pt x="106" y="960"/>
                    </a:lnTo>
                    <a:lnTo>
                      <a:pt x="122" y="984"/>
                    </a:lnTo>
                    <a:lnTo>
                      <a:pt x="140" y="1008"/>
                    </a:lnTo>
                    <a:lnTo>
                      <a:pt x="160" y="1030"/>
                    </a:lnTo>
                    <a:lnTo>
                      <a:pt x="180" y="1052"/>
                    </a:lnTo>
                    <a:lnTo>
                      <a:pt x="202" y="1072"/>
                    </a:lnTo>
                    <a:lnTo>
                      <a:pt x="224" y="1092"/>
                    </a:lnTo>
                    <a:lnTo>
                      <a:pt x="248" y="1110"/>
                    </a:lnTo>
                    <a:lnTo>
                      <a:pt x="272" y="1126"/>
                    </a:lnTo>
                    <a:lnTo>
                      <a:pt x="296" y="1142"/>
                    </a:lnTo>
                    <a:lnTo>
                      <a:pt x="322" y="1158"/>
                    </a:lnTo>
                    <a:lnTo>
                      <a:pt x="350" y="1172"/>
                    </a:lnTo>
                    <a:lnTo>
                      <a:pt x="376" y="1184"/>
                    </a:lnTo>
                    <a:lnTo>
                      <a:pt x="404" y="1194"/>
                    </a:lnTo>
                    <a:lnTo>
                      <a:pt x="434" y="1204"/>
                    </a:lnTo>
                    <a:lnTo>
                      <a:pt x="462" y="1212"/>
                    </a:lnTo>
                    <a:lnTo>
                      <a:pt x="492" y="1220"/>
                    </a:lnTo>
                    <a:lnTo>
                      <a:pt x="522" y="1224"/>
                    </a:lnTo>
                    <a:lnTo>
                      <a:pt x="554" y="1228"/>
                    </a:lnTo>
                    <a:lnTo>
                      <a:pt x="584" y="1232"/>
                    </a:lnTo>
                    <a:lnTo>
                      <a:pt x="616" y="1232"/>
                    </a:lnTo>
                    <a:lnTo>
                      <a:pt x="648" y="1232"/>
                    </a:lnTo>
                    <a:lnTo>
                      <a:pt x="678" y="1228"/>
                    </a:lnTo>
                    <a:lnTo>
                      <a:pt x="710" y="1224"/>
                    </a:lnTo>
                    <a:lnTo>
                      <a:pt x="740" y="1220"/>
                    </a:lnTo>
                    <a:lnTo>
                      <a:pt x="770" y="1212"/>
                    </a:lnTo>
                    <a:lnTo>
                      <a:pt x="798" y="1204"/>
                    </a:lnTo>
                    <a:lnTo>
                      <a:pt x="828" y="1194"/>
                    </a:lnTo>
                    <a:lnTo>
                      <a:pt x="856" y="1184"/>
                    </a:lnTo>
                    <a:lnTo>
                      <a:pt x="882" y="1172"/>
                    </a:lnTo>
                    <a:lnTo>
                      <a:pt x="910" y="1158"/>
                    </a:lnTo>
                    <a:lnTo>
                      <a:pt x="936" y="1142"/>
                    </a:lnTo>
                    <a:lnTo>
                      <a:pt x="960" y="1126"/>
                    </a:lnTo>
                    <a:lnTo>
                      <a:pt x="984" y="1110"/>
                    </a:lnTo>
                    <a:lnTo>
                      <a:pt x="1008" y="1092"/>
                    </a:lnTo>
                    <a:lnTo>
                      <a:pt x="1030" y="1072"/>
                    </a:lnTo>
                    <a:lnTo>
                      <a:pt x="1052" y="1052"/>
                    </a:lnTo>
                    <a:lnTo>
                      <a:pt x="1072" y="1030"/>
                    </a:lnTo>
                    <a:lnTo>
                      <a:pt x="1092" y="1008"/>
                    </a:lnTo>
                    <a:lnTo>
                      <a:pt x="1110" y="984"/>
                    </a:lnTo>
                    <a:lnTo>
                      <a:pt x="1126" y="960"/>
                    </a:lnTo>
                    <a:lnTo>
                      <a:pt x="1142" y="936"/>
                    </a:lnTo>
                    <a:lnTo>
                      <a:pt x="1158" y="910"/>
                    </a:lnTo>
                    <a:lnTo>
                      <a:pt x="1172" y="882"/>
                    </a:lnTo>
                    <a:lnTo>
                      <a:pt x="1184" y="856"/>
                    </a:lnTo>
                    <a:lnTo>
                      <a:pt x="1194" y="828"/>
                    </a:lnTo>
                    <a:lnTo>
                      <a:pt x="1204" y="798"/>
                    </a:lnTo>
                    <a:lnTo>
                      <a:pt x="1212" y="770"/>
                    </a:lnTo>
                    <a:lnTo>
                      <a:pt x="1220" y="740"/>
                    </a:lnTo>
                    <a:lnTo>
                      <a:pt x="1224" y="710"/>
                    </a:lnTo>
                    <a:lnTo>
                      <a:pt x="1228" y="678"/>
                    </a:lnTo>
                    <a:lnTo>
                      <a:pt x="1232" y="648"/>
                    </a:lnTo>
                    <a:lnTo>
                      <a:pt x="1232" y="616"/>
                    </a:lnTo>
                    <a:lnTo>
                      <a:pt x="1232" y="584"/>
                    </a:lnTo>
                    <a:lnTo>
                      <a:pt x="1228" y="554"/>
                    </a:lnTo>
                    <a:lnTo>
                      <a:pt x="1224" y="522"/>
                    </a:lnTo>
                    <a:lnTo>
                      <a:pt x="1220" y="492"/>
                    </a:lnTo>
                    <a:lnTo>
                      <a:pt x="1212" y="462"/>
                    </a:lnTo>
                    <a:lnTo>
                      <a:pt x="1204" y="434"/>
                    </a:lnTo>
                    <a:lnTo>
                      <a:pt x="1194" y="404"/>
                    </a:lnTo>
                    <a:lnTo>
                      <a:pt x="1184" y="376"/>
                    </a:lnTo>
                    <a:lnTo>
                      <a:pt x="1172" y="350"/>
                    </a:lnTo>
                    <a:lnTo>
                      <a:pt x="1158" y="322"/>
                    </a:lnTo>
                    <a:lnTo>
                      <a:pt x="1142" y="296"/>
                    </a:lnTo>
                    <a:lnTo>
                      <a:pt x="1126" y="272"/>
                    </a:lnTo>
                    <a:lnTo>
                      <a:pt x="1110" y="248"/>
                    </a:lnTo>
                    <a:lnTo>
                      <a:pt x="1092" y="224"/>
                    </a:lnTo>
                    <a:lnTo>
                      <a:pt x="1072" y="202"/>
                    </a:lnTo>
                    <a:lnTo>
                      <a:pt x="1052" y="180"/>
                    </a:lnTo>
                    <a:lnTo>
                      <a:pt x="1030" y="160"/>
                    </a:lnTo>
                    <a:lnTo>
                      <a:pt x="1008" y="140"/>
                    </a:lnTo>
                    <a:lnTo>
                      <a:pt x="984" y="122"/>
                    </a:lnTo>
                    <a:lnTo>
                      <a:pt x="960" y="106"/>
                    </a:lnTo>
                    <a:lnTo>
                      <a:pt x="936" y="90"/>
                    </a:lnTo>
                    <a:lnTo>
                      <a:pt x="910" y="74"/>
                    </a:lnTo>
                    <a:lnTo>
                      <a:pt x="882" y="60"/>
                    </a:lnTo>
                    <a:lnTo>
                      <a:pt x="856" y="48"/>
                    </a:lnTo>
                    <a:lnTo>
                      <a:pt x="828" y="38"/>
                    </a:lnTo>
                    <a:lnTo>
                      <a:pt x="798" y="28"/>
                    </a:lnTo>
                    <a:lnTo>
                      <a:pt x="770" y="20"/>
                    </a:lnTo>
                    <a:lnTo>
                      <a:pt x="740" y="12"/>
                    </a:lnTo>
                    <a:lnTo>
                      <a:pt x="710" y="8"/>
                    </a:lnTo>
                    <a:lnTo>
                      <a:pt x="678" y="4"/>
                    </a:lnTo>
                    <a:lnTo>
                      <a:pt x="648" y="0"/>
                    </a:lnTo>
                    <a:lnTo>
                      <a:pt x="616" y="0"/>
                    </a:lnTo>
                    <a:lnTo>
                      <a:pt x="584" y="0"/>
                    </a:lnTo>
                    <a:lnTo>
                      <a:pt x="554" y="4"/>
                    </a:lnTo>
                    <a:lnTo>
                      <a:pt x="522" y="8"/>
                    </a:lnTo>
                    <a:lnTo>
                      <a:pt x="492" y="12"/>
                    </a:lnTo>
                    <a:lnTo>
                      <a:pt x="462" y="20"/>
                    </a:lnTo>
                    <a:lnTo>
                      <a:pt x="434" y="28"/>
                    </a:lnTo>
                    <a:lnTo>
                      <a:pt x="404" y="38"/>
                    </a:lnTo>
                    <a:lnTo>
                      <a:pt x="376" y="48"/>
                    </a:lnTo>
                    <a:lnTo>
                      <a:pt x="350" y="60"/>
                    </a:lnTo>
                    <a:lnTo>
                      <a:pt x="322" y="74"/>
                    </a:lnTo>
                    <a:lnTo>
                      <a:pt x="296" y="90"/>
                    </a:lnTo>
                    <a:lnTo>
                      <a:pt x="272" y="106"/>
                    </a:lnTo>
                    <a:lnTo>
                      <a:pt x="248" y="122"/>
                    </a:lnTo>
                    <a:lnTo>
                      <a:pt x="224" y="140"/>
                    </a:lnTo>
                    <a:lnTo>
                      <a:pt x="202" y="160"/>
                    </a:lnTo>
                    <a:lnTo>
                      <a:pt x="180" y="180"/>
                    </a:lnTo>
                    <a:lnTo>
                      <a:pt x="160" y="202"/>
                    </a:lnTo>
                    <a:lnTo>
                      <a:pt x="140" y="224"/>
                    </a:lnTo>
                    <a:lnTo>
                      <a:pt x="122" y="248"/>
                    </a:lnTo>
                    <a:lnTo>
                      <a:pt x="106" y="272"/>
                    </a:lnTo>
                    <a:lnTo>
                      <a:pt x="90" y="296"/>
                    </a:lnTo>
                    <a:lnTo>
                      <a:pt x="74" y="322"/>
                    </a:lnTo>
                    <a:lnTo>
                      <a:pt x="60" y="350"/>
                    </a:lnTo>
                    <a:lnTo>
                      <a:pt x="48" y="376"/>
                    </a:lnTo>
                    <a:lnTo>
                      <a:pt x="38" y="404"/>
                    </a:lnTo>
                    <a:lnTo>
                      <a:pt x="28" y="434"/>
                    </a:lnTo>
                    <a:lnTo>
                      <a:pt x="20" y="462"/>
                    </a:lnTo>
                    <a:lnTo>
                      <a:pt x="12" y="492"/>
                    </a:lnTo>
                    <a:lnTo>
                      <a:pt x="8" y="522"/>
                    </a:lnTo>
                    <a:lnTo>
                      <a:pt x="4" y="554"/>
                    </a:lnTo>
                    <a:lnTo>
                      <a:pt x="0" y="584"/>
                    </a:lnTo>
                    <a:lnTo>
                      <a:pt x="0" y="616"/>
                    </a:lnTo>
                    <a:close/>
                    <a:moveTo>
                      <a:pt x="80" y="616"/>
                    </a:moveTo>
                    <a:lnTo>
                      <a:pt x="80" y="616"/>
                    </a:lnTo>
                    <a:lnTo>
                      <a:pt x="80" y="588"/>
                    </a:lnTo>
                    <a:lnTo>
                      <a:pt x="82" y="562"/>
                    </a:lnTo>
                    <a:lnTo>
                      <a:pt x="86" y="534"/>
                    </a:lnTo>
                    <a:lnTo>
                      <a:pt x="90" y="508"/>
                    </a:lnTo>
                    <a:lnTo>
                      <a:pt x="96" y="482"/>
                    </a:lnTo>
                    <a:lnTo>
                      <a:pt x="104" y="456"/>
                    </a:lnTo>
                    <a:lnTo>
                      <a:pt x="112" y="432"/>
                    </a:lnTo>
                    <a:lnTo>
                      <a:pt x="122" y="408"/>
                    </a:lnTo>
                    <a:lnTo>
                      <a:pt x="132" y="384"/>
                    </a:lnTo>
                    <a:lnTo>
                      <a:pt x="144" y="360"/>
                    </a:lnTo>
                    <a:lnTo>
                      <a:pt x="158" y="338"/>
                    </a:lnTo>
                    <a:lnTo>
                      <a:pt x="172" y="316"/>
                    </a:lnTo>
                    <a:lnTo>
                      <a:pt x="186" y="296"/>
                    </a:lnTo>
                    <a:lnTo>
                      <a:pt x="202" y="276"/>
                    </a:lnTo>
                    <a:lnTo>
                      <a:pt x="220" y="256"/>
                    </a:lnTo>
                    <a:lnTo>
                      <a:pt x="238" y="238"/>
                    </a:lnTo>
                    <a:lnTo>
                      <a:pt x="256" y="220"/>
                    </a:lnTo>
                    <a:lnTo>
                      <a:pt x="276" y="202"/>
                    </a:lnTo>
                    <a:lnTo>
                      <a:pt x="296" y="186"/>
                    </a:lnTo>
                    <a:lnTo>
                      <a:pt x="316" y="172"/>
                    </a:lnTo>
                    <a:lnTo>
                      <a:pt x="338" y="158"/>
                    </a:lnTo>
                    <a:lnTo>
                      <a:pt x="360" y="144"/>
                    </a:lnTo>
                    <a:lnTo>
                      <a:pt x="384" y="132"/>
                    </a:lnTo>
                    <a:lnTo>
                      <a:pt x="408" y="122"/>
                    </a:lnTo>
                    <a:lnTo>
                      <a:pt x="432" y="112"/>
                    </a:lnTo>
                    <a:lnTo>
                      <a:pt x="456" y="104"/>
                    </a:lnTo>
                    <a:lnTo>
                      <a:pt x="482" y="96"/>
                    </a:lnTo>
                    <a:lnTo>
                      <a:pt x="508" y="90"/>
                    </a:lnTo>
                    <a:lnTo>
                      <a:pt x="534" y="86"/>
                    </a:lnTo>
                    <a:lnTo>
                      <a:pt x="562" y="82"/>
                    </a:lnTo>
                    <a:lnTo>
                      <a:pt x="588" y="80"/>
                    </a:lnTo>
                    <a:lnTo>
                      <a:pt x="616" y="80"/>
                    </a:lnTo>
                    <a:lnTo>
                      <a:pt x="644" y="80"/>
                    </a:lnTo>
                    <a:lnTo>
                      <a:pt x="670" y="82"/>
                    </a:lnTo>
                    <a:lnTo>
                      <a:pt x="698" y="86"/>
                    </a:lnTo>
                    <a:lnTo>
                      <a:pt x="724" y="90"/>
                    </a:lnTo>
                    <a:lnTo>
                      <a:pt x="750" y="96"/>
                    </a:lnTo>
                    <a:lnTo>
                      <a:pt x="776" y="104"/>
                    </a:lnTo>
                    <a:lnTo>
                      <a:pt x="800" y="112"/>
                    </a:lnTo>
                    <a:lnTo>
                      <a:pt x="824" y="122"/>
                    </a:lnTo>
                    <a:lnTo>
                      <a:pt x="848" y="132"/>
                    </a:lnTo>
                    <a:lnTo>
                      <a:pt x="872" y="144"/>
                    </a:lnTo>
                    <a:lnTo>
                      <a:pt x="894" y="158"/>
                    </a:lnTo>
                    <a:lnTo>
                      <a:pt x="916" y="172"/>
                    </a:lnTo>
                    <a:lnTo>
                      <a:pt x="936" y="186"/>
                    </a:lnTo>
                    <a:lnTo>
                      <a:pt x="956" y="202"/>
                    </a:lnTo>
                    <a:lnTo>
                      <a:pt x="976" y="220"/>
                    </a:lnTo>
                    <a:lnTo>
                      <a:pt x="994" y="238"/>
                    </a:lnTo>
                    <a:lnTo>
                      <a:pt x="1012" y="256"/>
                    </a:lnTo>
                    <a:lnTo>
                      <a:pt x="1030" y="276"/>
                    </a:lnTo>
                    <a:lnTo>
                      <a:pt x="1046" y="296"/>
                    </a:lnTo>
                    <a:lnTo>
                      <a:pt x="1060" y="316"/>
                    </a:lnTo>
                    <a:lnTo>
                      <a:pt x="1074" y="338"/>
                    </a:lnTo>
                    <a:lnTo>
                      <a:pt x="1088" y="360"/>
                    </a:lnTo>
                    <a:lnTo>
                      <a:pt x="1100" y="384"/>
                    </a:lnTo>
                    <a:lnTo>
                      <a:pt x="1110" y="408"/>
                    </a:lnTo>
                    <a:lnTo>
                      <a:pt x="1120" y="432"/>
                    </a:lnTo>
                    <a:lnTo>
                      <a:pt x="1128" y="456"/>
                    </a:lnTo>
                    <a:lnTo>
                      <a:pt x="1136" y="482"/>
                    </a:lnTo>
                    <a:lnTo>
                      <a:pt x="1142" y="508"/>
                    </a:lnTo>
                    <a:lnTo>
                      <a:pt x="1146" y="534"/>
                    </a:lnTo>
                    <a:lnTo>
                      <a:pt x="1150" y="562"/>
                    </a:lnTo>
                    <a:lnTo>
                      <a:pt x="1152" y="588"/>
                    </a:lnTo>
                    <a:lnTo>
                      <a:pt x="1152" y="616"/>
                    </a:lnTo>
                    <a:lnTo>
                      <a:pt x="1152" y="644"/>
                    </a:lnTo>
                    <a:lnTo>
                      <a:pt x="1150" y="670"/>
                    </a:lnTo>
                    <a:lnTo>
                      <a:pt x="1146" y="698"/>
                    </a:lnTo>
                    <a:lnTo>
                      <a:pt x="1142" y="724"/>
                    </a:lnTo>
                    <a:lnTo>
                      <a:pt x="1136" y="750"/>
                    </a:lnTo>
                    <a:lnTo>
                      <a:pt x="1128" y="776"/>
                    </a:lnTo>
                    <a:lnTo>
                      <a:pt x="1120" y="800"/>
                    </a:lnTo>
                    <a:lnTo>
                      <a:pt x="1110" y="824"/>
                    </a:lnTo>
                    <a:lnTo>
                      <a:pt x="1100" y="848"/>
                    </a:lnTo>
                    <a:lnTo>
                      <a:pt x="1088" y="872"/>
                    </a:lnTo>
                    <a:lnTo>
                      <a:pt x="1074" y="894"/>
                    </a:lnTo>
                    <a:lnTo>
                      <a:pt x="1060" y="916"/>
                    </a:lnTo>
                    <a:lnTo>
                      <a:pt x="1046" y="936"/>
                    </a:lnTo>
                    <a:lnTo>
                      <a:pt x="1030" y="956"/>
                    </a:lnTo>
                    <a:lnTo>
                      <a:pt x="1012" y="976"/>
                    </a:lnTo>
                    <a:lnTo>
                      <a:pt x="994" y="994"/>
                    </a:lnTo>
                    <a:lnTo>
                      <a:pt x="976" y="1012"/>
                    </a:lnTo>
                    <a:lnTo>
                      <a:pt x="956" y="1030"/>
                    </a:lnTo>
                    <a:lnTo>
                      <a:pt x="936" y="1046"/>
                    </a:lnTo>
                    <a:lnTo>
                      <a:pt x="916" y="1060"/>
                    </a:lnTo>
                    <a:lnTo>
                      <a:pt x="894" y="1074"/>
                    </a:lnTo>
                    <a:lnTo>
                      <a:pt x="872" y="1088"/>
                    </a:lnTo>
                    <a:lnTo>
                      <a:pt x="848" y="1100"/>
                    </a:lnTo>
                    <a:lnTo>
                      <a:pt x="824" y="1110"/>
                    </a:lnTo>
                    <a:lnTo>
                      <a:pt x="800" y="1120"/>
                    </a:lnTo>
                    <a:lnTo>
                      <a:pt x="776" y="1128"/>
                    </a:lnTo>
                    <a:lnTo>
                      <a:pt x="750" y="1136"/>
                    </a:lnTo>
                    <a:lnTo>
                      <a:pt x="724" y="1142"/>
                    </a:lnTo>
                    <a:lnTo>
                      <a:pt x="698" y="1146"/>
                    </a:lnTo>
                    <a:lnTo>
                      <a:pt x="670" y="1150"/>
                    </a:lnTo>
                    <a:lnTo>
                      <a:pt x="644" y="1152"/>
                    </a:lnTo>
                    <a:lnTo>
                      <a:pt x="616" y="1152"/>
                    </a:lnTo>
                    <a:lnTo>
                      <a:pt x="588" y="1152"/>
                    </a:lnTo>
                    <a:lnTo>
                      <a:pt x="562" y="1150"/>
                    </a:lnTo>
                    <a:lnTo>
                      <a:pt x="534" y="1146"/>
                    </a:lnTo>
                    <a:lnTo>
                      <a:pt x="508" y="1142"/>
                    </a:lnTo>
                    <a:lnTo>
                      <a:pt x="482" y="1136"/>
                    </a:lnTo>
                    <a:lnTo>
                      <a:pt x="456" y="1128"/>
                    </a:lnTo>
                    <a:lnTo>
                      <a:pt x="432" y="1120"/>
                    </a:lnTo>
                    <a:lnTo>
                      <a:pt x="408" y="1110"/>
                    </a:lnTo>
                    <a:lnTo>
                      <a:pt x="384" y="1100"/>
                    </a:lnTo>
                    <a:lnTo>
                      <a:pt x="360" y="1088"/>
                    </a:lnTo>
                    <a:lnTo>
                      <a:pt x="338" y="1074"/>
                    </a:lnTo>
                    <a:lnTo>
                      <a:pt x="316" y="1060"/>
                    </a:lnTo>
                    <a:lnTo>
                      <a:pt x="296" y="1046"/>
                    </a:lnTo>
                    <a:lnTo>
                      <a:pt x="276" y="1030"/>
                    </a:lnTo>
                    <a:lnTo>
                      <a:pt x="256" y="1012"/>
                    </a:lnTo>
                    <a:lnTo>
                      <a:pt x="238" y="994"/>
                    </a:lnTo>
                    <a:lnTo>
                      <a:pt x="220" y="976"/>
                    </a:lnTo>
                    <a:lnTo>
                      <a:pt x="202" y="956"/>
                    </a:lnTo>
                    <a:lnTo>
                      <a:pt x="186" y="936"/>
                    </a:lnTo>
                    <a:lnTo>
                      <a:pt x="172" y="916"/>
                    </a:lnTo>
                    <a:lnTo>
                      <a:pt x="158" y="894"/>
                    </a:lnTo>
                    <a:lnTo>
                      <a:pt x="144" y="872"/>
                    </a:lnTo>
                    <a:lnTo>
                      <a:pt x="132" y="848"/>
                    </a:lnTo>
                    <a:lnTo>
                      <a:pt x="122" y="824"/>
                    </a:lnTo>
                    <a:lnTo>
                      <a:pt x="112" y="800"/>
                    </a:lnTo>
                    <a:lnTo>
                      <a:pt x="104" y="776"/>
                    </a:lnTo>
                    <a:lnTo>
                      <a:pt x="96" y="750"/>
                    </a:lnTo>
                    <a:lnTo>
                      <a:pt x="90" y="724"/>
                    </a:lnTo>
                    <a:lnTo>
                      <a:pt x="86" y="698"/>
                    </a:lnTo>
                    <a:lnTo>
                      <a:pt x="82" y="670"/>
                    </a:lnTo>
                    <a:lnTo>
                      <a:pt x="80" y="644"/>
                    </a:lnTo>
                    <a:lnTo>
                      <a:pt x="80" y="616"/>
                    </a:lnTo>
                    <a:close/>
                  </a:path>
                </a:pathLst>
              </a:custGeom>
              <a:solidFill>
                <a:srgbClr val="C0C0C0">
                  <a:alpha val="999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71" name="AutoShape 71"/>
            <p:cNvSpPr>
              <a:spLocks noChangeArrowheads="1"/>
            </p:cNvSpPr>
            <p:nvPr/>
          </p:nvSpPr>
          <p:spPr bwMode="auto">
            <a:xfrm rot="18900000">
              <a:off x="2997200" y="1233488"/>
              <a:ext cx="1152525" cy="4608512"/>
            </a:xfrm>
            <a:prstGeom prst="rightArrow">
              <a:avLst>
                <a:gd name="adj1" fmla="val 50000"/>
                <a:gd name="adj2" fmla="val 25000"/>
              </a:avLst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2" name="Freeform 75"/>
            <p:cNvSpPr>
              <a:spLocks/>
            </p:cNvSpPr>
            <p:nvPr/>
          </p:nvSpPr>
          <p:spPr bwMode="auto">
            <a:xfrm>
              <a:off x="1366838" y="4124325"/>
              <a:ext cx="1625600" cy="1601788"/>
            </a:xfrm>
            <a:custGeom>
              <a:avLst/>
              <a:gdLst>
                <a:gd name="T0" fmla="*/ 1024 w 1024"/>
                <a:gd name="T1" fmla="*/ 1076 h 1076"/>
                <a:gd name="T2" fmla="*/ 1024 w 1024"/>
                <a:gd name="T3" fmla="*/ 1076 h 1076"/>
                <a:gd name="T4" fmla="*/ 1024 w 1024"/>
                <a:gd name="T5" fmla="*/ 1040 h 1076"/>
                <a:gd name="T6" fmla="*/ 1022 w 1024"/>
                <a:gd name="T7" fmla="*/ 986 h 1076"/>
                <a:gd name="T8" fmla="*/ 1018 w 1024"/>
                <a:gd name="T9" fmla="*/ 934 h 1076"/>
                <a:gd name="T10" fmla="*/ 1012 w 1024"/>
                <a:gd name="T11" fmla="*/ 884 h 1076"/>
                <a:gd name="T12" fmla="*/ 1004 w 1024"/>
                <a:gd name="T13" fmla="*/ 832 h 1076"/>
                <a:gd name="T14" fmla="*/ 992 w 1024"/>
                <a:gd name="T15" fmla="*/ 782 h 1076"/>
                <a:gd name="T16" fmla="*/ 978 w 1024"/>
                <a:gd name="T17" fmla="*/ 734 h 1076"/>
                <a:gd name="T18" fmla="*/ 962 w 1024"/>
                <a:gd name="T19" fmla="*/ 686 h 1076"/>
                <a:gd name="T20" fmla="*/ 944 w 1024"/>
                <a:gd name="T21" fmla="*/ 638 h 1076"/>
                <a:gd name="T22" fmla="*/ 924 w 1024"/>
                <a:gd name="T23" fmla="*/ 592 h 1076"/>
                <a:gd name="T24" fmla="*/ 900 w 1024"/>
                <a:gd name="T25" fmla="*/ 548 h 1076"/>
                <a:gd name="T26" fmla="*/ 876 w 1024"/>
                <a:gd name="T27" fmla="*/ 506 h 1076"/>
                <a:gd name="T28" fmla="*/ 850 w 1024"/>
                <a:gd name="T29" fmla="*/ 464 h 1076"/>
                <a:gd name="T30" fmla="*/ 820 w 1024"/>
                <a:gd name="T31" fmla="*/ 422 h 1076"/>
                <a:gd name="T32" fmla="*/ 790 w 1024"/>
                <a:gd name="T33" fmla="*/ 384 h 1076"/>
                <a:gd name="T34" fmla="*/ 758 w 1024"/>
                <a:gd name="T35" fmla="*/ 346 h 1076"/>
                <a:gd name="T36" fmla="*/ 724 w 1024"/>
                <a:gd name="T37" fmla="*/ 310 h 1076"/>
                <a:gd name="T38" fmla="*/ 690 w 1024"/>
                <a:gd name="T39" fmla="*/ 276 h 1076"/>
                <a:gd name="T40" fmla="*/ 652 w 1024"/>
                <a:gd name="T41" fmla="*/ 242 h 1076"/>
                <a:gd name="T42" fmla="*/ 614 w 1024"/>
                <a:gd name="T43" fmla="*/ 212 h 1076"/>
                <a:gd name="T44" fmla="*/ 574 w 1024"/>
                <a:gd name="T45" fmla="*/ 182 h 1076"/>
                <a:gd name="T46" fmla="*/ 532 w 1024"/>
                <a:gd name="T47" fmla="*/ 156 h 1076"/>
                <a:gd name="T48" fmla="*/ 488 w 1024"/>
                <a:gd name="T49" fmla="*/ 130 h 1076"/>
                <a:gd name="T50" fmla="*/ 444 w 1024"/>
                <a:gd name="T51" fmla="*/ 108 h 1076"/>
                <a:gd name="T52" fmla="*/ 400 w 1024"/>
                <a:gd name="T53" fmla="*/ 86 h 1076"/>
                <a:gd name="T54" fmla="*/ 352 w 1024"/>
                <a:gd name="T55" fmla="*/ 68 h 1076"/>
                <a:gd name="T56" fmla="*/ 306 w 1024"/>
                <a:gd name="T57" fmla="*/ 50 h 1076"/>
                <a:gd name="T58" fmla="*/ 256 w 1024"/>
                <a:gd name="T59" fmla="*/ 36 h 1076"/>
                <a:gd name="T60" fmla="*/ 206 w 1024"/>
                <a:gd name="T61" fmla="*/ 24 h 1076"/>
                <a:gd name="T62" fmla="*/ 156 w 1024"/>
                <a:gd name="T63" fmla="*/ 14 h 1076"/>
                <a:gd name="T64" fmla="*/ 104 w 1024"/>
                <a:gd name="T65" fmla="*/ 8 h 1076"/>
                <a:gd name="T66" fmla="*/ 52 w 1024"/>
                <a:gd name="T67" fmla="*/ 2 h 1076"/>
                <a:gd name="T68" fmla="*/ 0 w 1024"/>
                <a:gd name="T69" fmla="*/ 0 h 1076"/>
                <a:gd name="T70" fmla="*/ 0 w 1024"/>
                <a:gd name="T71" fmla="*/ 1076 h 1076"/>
                <a:gd name="T72" fmla="*/ 1024 w 1024"/>
                <a:gd name="T73" fmla="*/ 1076 h 1076"/>
                <a:gd name="T74" fmla="*/ 0 w 1024"/>
                <a:gd name="T75" fmla="*/ 0 h 1076"/>
                <a:gd name="T76" fmla="*/ 1024 w 1024"/>
                <a:gd name="T77" fmla="*/ 107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T74" t="T75" r="T76" b="T77"/>
              <a:pathLst>
                <a:path w="1024" h="1076">
                  <a:moveTo>
                    <a:pt x="1024" y="1076"/>
                  </a:moveTo>
                  <a:lnTo>
                    <a:pt x="1024" y="1076"/>
                  </a:lnTo>
                  <a:lnTo>
                    <a:pt x="1024" y="1040"/>
                  </a:lnTo>
                  <a:lnTo>
                    <a:pt x="1022" y="986"/>
                  </a:lnTo>
                  <a:lnTo>
                    <a:pt x="1018" y="934"/>
                  </a:lnTo>
                  <a:lnTo>
                    <a:pt x="1012" y="884"/>
                  </a:lnTo>
                  <a:lnTo>
                    <a:pt x="1004" y="832"/>
                  </a:lnTo>
                  <a:lnTo>
                    <a:pt x="992" y="782"/>
                  </a:lnTo>
                  <a:lnTo>
                    <a:pt x="978" y="734"/>
                  </a:lnTo>
                  <a:lnTo>
                    <a:pt x="962" y="686"/>
                  </a:lnTo>
                  <a:lnTo>
                    <a:pt x="944" y="638"/>
                  </a:lnTo>
                  <a:lnTo>
                    <a:pt x="924" y="592"/>
                  </a:lnTo>
                  <a:lnTo>
                    <a:pt x="900" y="548"/>
                  </a:lnTo>
                  <a:lnTo>
                    <a:pt x="876" y="506"/>
                  </a:lnTo>
                  <a:lnTo>
                    <a:pt x="850" y="464"/>
                  </a:lnTo>
                  <a:lnTo>
                    <a:pt x="820" y="422"/>
                  </a:lnTo>
                  <a:lnTo>
                    <a:pt x="790" y="384"/>
                  </a:lnTo>
                  <a:lnTo>
                    <a:pt x="758" y="346"/>
                  </a:lnTo>
                  <a:lnTo>
                    <a:pt x="724" y="310"/>
                  </a:lnTo>
                  <a:lnTo>
                    <a:pt x="690" y="276"/>
                  </a:lnTo>
                  <a:lnTo>
                    <a:pt x="652" y="242"/>
                  </a:lnTo>
                  <a:lnTo>
                    <a:pt x="614" y="212"/>
                  </a:lnTo>
                  <a:lnTo>
                    <a:pt x="574" y="182"/>
                  </a:lnTo>
                  <a:lnTo>
                    <a:pt x="532" y="156"/>
                  </a:lnTo>
                  <a:lnTo>
                    <a:pt x="488" y="130"/>
                  </a:lnTo>
                  <a:lnTo>
                    <a:pt x="444" y="108"/>
                  </a:lnTo>
                  <a:lnTo>
                    <a:pt x="400" y="86"/>
                  </a:lnTo>
                  <a:lnTo>
                    <a:pt x="352" y="68"/>
                  </a:lnTo>
                  <a:lnTo>
                    <a:pt x="306" y="50"/>
                  </a:lnTo>
                  <a:lnTo>
                    <a:pt x="256" y="36"/>
                  </a:lnTo>
                  <a:lnTo>
                    <a:pt x="206" y="24"/>
                  </a:lnTo>
                  <a:lnTo>
                    <a:pt x="156" y="14"/>
                  </a:lnTo>
                  <a:lnTo>
                    <a:pt x="104" y="8"/>
                  </a:lnTo>
                  <a:lnTo>
                    <a:pt x="52" y="2"/>
                  </a:lnTo>
                  <a:lnTo>
                    <a:pt x="0" y="0"/>
                  </a:lnTo>
                  <a:lnTo>
                    <a:pt x="0" y="1076"/>
                  </a:lnTo>
                  <a:lnTo>
                    <a:pt x="1024" y="1076"/>
                  </a:lnTo>
                  <a:close/>
                </a:path>
              </a:pathLst>
            </a:custGeom>
            <a:gradFill rotWithShape="1">
              <a:gsLst>
                <a:gs pos="0">
                  <a:srgbClr val="0099CC"/>
                </a:gs>
                <a:gs pos="100000">
                  <a:srgbClr val="FFFF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3" name="Text Box 73"/>
            <p:cNvSpPr txBox="1">
              <a:spLocks noChangeArrowheads="1"/>
            </p:cNvSpPr>
            <p:nvPr/>
          </p:nvSpPr>
          <p:spPr bwMode="auto">
            <a:xfrm>
              <a:off x="5224463" y="2125663"/>
              <a:ext cx="3203575" cy="31067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 Appealing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Captivate your viewing audience - PowerPoint Templates &amp; Backgrounds, Sleek Diagram &amp; Charts For Your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Animation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Dynamic look to your presentation Animation PowerPoint Templates &amp; Backgrounds for Your Impressive Presentation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endParaRP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Easy Search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Gulim" pitchFamily="34" charset="-127"/>
                </a:rPr>
                <a:t>Our easy to use and functional search engine helps you locate the right templates quickly saving you time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4" name="Text Box 74"/>
            <p:cNvSpPr txBox="1">
              <a:spLocks noChangeArrowheads="1"/>
            </p:cNvSpPr>
            <p:nvPr/>
          </p:nvSpPr>
          <p:spPr bwMode="auto">
            <a:xfrm>
              <a:off x="1944688" y="5972175"/>
              <a:ext cx="3348037" cy="244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 offer you what you want, when you want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5" name="Text Box 55"/>
            <p:cNvSpPr txBox="1">
              <a:spLocks noChangeArrowheads="1"/>
            </p:cNvSpPr>
            <p:nvPr/>
          </p:nvSpPr>
          <p:spPr bwMode="auto">
            <a:xfrm>
              <a:off x="381000" y="2330450"/>
              <a:ext cx="92233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Clarity &amp;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Impact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6" name="Text Box 56"/>
            <p:cNvSpPr txBox="1">
              <a:spLocks noChangeArrowheads="1"/>
            </p:cNvSpPr>
            <p:nvPr/>
          </p:nvSpPr>
          <p:spPr bwMode="auto">
            <a:xfrm>
              <a:off x="382588" y="2951163"/>
              <a:ext cx="9207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Premium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Design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Text Box 57"/>
            <p:cNvSpPr txBox="1">
              <a:spLocks noChangeArrowheads="1"/>
            </p:cNvSpPr>
            <p:nvPr/>
          </p:nvSpPr>
          <p:spPr bwMode="auto">
            <a:xfrm>
              <a:off x="585788" y="3563938"/>
              <a:ext cx="717550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Subtle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Touch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Text Box 58"/>
            <p:cNvSpPr txBox="1">
              <a:spLocks noChangeArrowheads="1"/>
            </p:cNvSpPr>
            <p:nvPr/>
          </p:nvSpPr>
          <p:spPr bwMode="auto">
            <a:xfrm>
              <a:off x="288925" y="4716463"/>
              <a:ext cx="1014413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Visual</a:t>
              </a:r>
            </a:p>
            <a:p>
              <a:pPr marL="0" marR="0" lvl="0" indent="0" algn="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Gulim" pitchFamily="34" charset="-127"/>
                </a:rPr>
                <a:t>Appealing</a:t>
              </a: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Oval 60"/>
            <p:cNvSpPr>
              <a:spLocks noChangeArrowheads="1"/>
            </p:cNvSpPr>
            <p:nvPr/>
          </p:nvSpPr>
          <p:spPr bwMode="auto">
            <a:xfrm>
              <a:off x="1476375" y="4211638"/>
              <a:ext cx="355600" cy="352425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67ABF5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0" name="Freeform 61"/>
            <p:cNvSpPr>
              <a:spLocks/>
            </p:cNvSpPr>
            <p:nvPr/>
          </p:nvSpPr>
          <p:spPr bwMode="auto">
            <a:xfrm>
              <a:off x="1370013" y="4124325"/>
              <a:ext cx="1119187" cy="482600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1" name="AutoShape 62"/>
            <p:cNvSpPr>
              <a:spLocks/>
            </p:cNvSpPr>
            <p:nvPr/>
          </p:nvSpPr>
          <p:spPr bwMode="auto">
            <a:xfrm rot="2700000">
              <a:off x="-869950" y="3486150"/>
              <a:ext cx="4481512" cy="4478338"/>
            </a:xfrm>
            <a:custGeom>
              <a:avLst/>
              <a:gdLst>
                <a:gd name="T0" fmla="*/ 5024 w 21600"/>
                <a:gd name="T1" fmla="*/ 5073 h 21600"/>
                <a:gd name="T2" fmla="*/ 10800 w 21600"/>
                <a:gd name="T3" fmla="*/ 2667 h 21600"/>
                <a:gd name="T4" fmla="*/ 16575 w 21600"/>
                <a:gd name="T5" fmla="*/ 5073 h 21600"/>
                <a:gd name="T6" fmla="*/ 18469 w 21600"/>
                <a:gd name="T7" fmla="*/ 3195 h 21600"/>
                <a:gd name="T8" fmla="*/ 10799 w 21600"/>
                <a:gd name="T9" fmla="*/ 0 h 21600"/>
                <a:gd name="T10" fmla="*/ 3130 w 21600"/>
                <a:gd name="T11" fmla="*/ 3195 h 21600"/>
                <a:gd name="T12" fmla="*/ 5024 w 21600"/>
                <a:gd name="T13" fmla="*/ 5073 h 21600"/>
                <a:gd name="T14" fmla="*/ 1668 w 21600"/>
                <a:gd name="T15" fmla="*/ 0 h 21600"/>
                <a:gd name="T16" fmla="*/ 19932 w 21600"/>
                <a:gd name="T17" fmla="*/ 645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5024" y="5073"/>
                  </a:moveTo>
                  <a:cubicBezTo>
                    <a:pt x="6551" y="3533"/>
                    <a:pt x="8630" y="2666"/>
                    <a:pt x="10800" y="2667"/>
                  </a:cubicBezTo>
                  <a:cubicBezTo>
                    <a:pt x="12969" y="2667"/>
                    <a:pt x="15048" y="3533"/>
                    <a:pt x="16575" y="5073"/>
                  </a:cubicBezTo>
                  <a:lnTo>
                    <a:pt x="18469" y="3195"/>
                  </a:lnTo>
                  <a:cubicBezTo>
                    <a:pt x="16441" y="1150"/>
                    <a:pt x="13680" y="-1"/>
                    <a:pt x="10799" y="0"/>
                  </a:cubicBezTo>
                  <a:cubicBezTo>
                    <a:pt x="7919" y="0"/>
                    <a:pt x="5158" y="1150"/>
                    <a:pt x="3130" y="3195"/>
                  </a:cubicBezTo>
                  <a:lnTo>
                    <a:pt x="5024" y="5073"/>
                  </a:lnTo>
                  <a:close/>
                </a:path>
              </a:pathLst>
            </a:custGeom>
            <a:solidFill>
              <a:srgbClr val="FFB3C1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2" name="AutoShape 63"/>
            <p:cNvSpPr>
              <a:spLocks/>
            </p:cNvSpPr>
            <p:nvPr/>
          </p:nvSpPr>
          <p:spPr bwMode="auto">
            <a:xfrm rot="2700000">
              <a:off x="-1489869" y="2866231"/>
              <a:ext cx="5727700" cy="5722938"/>
            </a:xfrm>
            <a:custGeom>
              <a:avLst/>
              <a:gdLst>
                <a:gd name="T0" fmla="*/ 4689 w 21600"/>
                <a:gd name="T1" fmla="*/ 4743 h 21600"/>
                <a:gd name="T2" fmla="*/ 10800 w 21600"/>
                <a:gd name="T3" fmla="*/ 2196 h 21600"/>
                <a:gd name="T4" fmla="*/ 16910 w 21600"/>
                <a:gd name="T5" fmla="*/ 4743 h 21600"/>
                <a:gd name="T6" fmla="*/ 18470 w 21600"/>
                <a:gd name="T7" fmla="*/ 3197 h 21600"/>
                <a:gd name="T8" fmla="*/ 10799 w 21600"/>
                <a:gd name="T9" fmla="*/ 0 h 21600"/>
                <a:gd name="T10" fmla="*/ 3129 w 21600"/>
                <a:gd name="T11" fmla="*/ 3197 h 21600"/>
                <a:gd name="T12" fmla="*/ 4689 w 21600"/>
                <a:gd name="T13" fmla="*/ 4743 h 21600"/>
                <a:gd name="T14" fmla="*/ 1670 w 21600"/>
                <a:gd name="T15" fmla="*/ 0 h 21600"/>
                <a:gd name="T16" fmla="*/ 19930 w 21600"/>
                <a:gd name="T17" fmla="*/ 6208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689" y="4743"/>
                  </a:moveTo>
                  <a:cubicBezTo>
                    <a:pt x="6304" y="3113"/>
                    <a:pt x="8504" y="2195"/>
                    <a:pt x="10800" y="2196"/>
                  </a:cubicBezTo>
                  <a:cubicBezTo>
                    <a:pt x="13095" y="2196"/>
                    <a:pt x="15295" y="3113"/>
                    <a:pt x="16910" y="4743"/>
                  </a:cubicBezTo>
                  <a:lnTo>
                    <a:pt x="18470" y="3197"/>
                  </a:lnTo>
                  <a:cubicBezTo>
                    <a:pt x="16442" y="1151"/>
                    <a:pt x="13680" y="-1"/>
                    <a:pt x="10799" y="0"/>
                  </a:cubicBezTo>
                  <a:cubicBezTo>
                    <a:pt x="7919" y="0"/>
                    <a:pt x="5157" y="1151"/>
                    <a:pt x="3129" y="3197"/>
                  </a:cubicBezTo>
                  <a:lnTo>
                    <a:pt x="4689" y="4743"/>
                  </a:lnTo>
                  <a:close/>
                </a:path>
              </a:pathLst>
            </a:custGeom>
            <a:solidFill>
              <a:srgbClr val="FF9900">
                <a:alpha val="25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3" name="AutoShape 64"/>
            <p:cNvSpPr>
              <a:spLocks/>
            </p:cNvSpPr>
            <p:nvPr/>
          </p:nvSpPr>
          <p:spPr bwMode="auto">
            <a:xfrm rot="2700000">
              <a:off x="-2120900" y="2232025"/>
              <a:ext cx="6981825" cy="6981825"/>
            </a:xfrm>
            <a:custGeom>
              <a:avLst/>
              <a:gdLst>
                <a:gd name="T0" fmla="*/ 4430 w 21600"/>
                <a:gd name="T1" fmla="*/ 4449 h 21600"/>
                <a:gd name="T2" fmla="*/ 10800 w 21600"/>
                <a:gd name="T3" fmla="*/ 1805 h 21600"/>
                <a:gd name="T4" fmla="*/ 17169 w 21600"/>
                <a:gd name="T5" fmla="*/ 4449 h 21600"/>
                <a:gd name="T6" fmla="*/ 18448 w 21600"/>
                <a:gd name="T7" fmla="*/ 3174 h 21600"/>
                <a:gd name="T8" fmla="*/ 10799 w 21600"/>
                <a:gd name="T9" fmla="*/ 0 h 21600"/>
                <a:gd name="T10" fmla="*/ 3151 w 21600"/>
                <a:gd name="T11" fmla="*/ 3174 h 21600"/>
                <a:gd name="T12" fmla="*/ 4430 w 21600"/>
                <a:gd name="T13" fmla="*/ 4449 h 21600"/>
                <a:gd name="T14" fmla="*/ 1689 w 21600"/>
                <a:gd name="T15" fmla="*/ 0 h 21600"/>
                <a:gd name="T16" fmla="*/ 19911 w 21600"/>
                <a:gd name="T17" fmla="*/ 597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T14" t="T15" r="T16" b="T17"/>
              <a:pathLst>
                <a:path w="21600" h="21600">
                  <a:moveTo>
                    <a:pt x="4430" y="4449"/>
                  </a:moveTo>
                  <a:cubicBezTo>
                    <a:pt x="6117" y="2756"/>
                    <a:pt x="8409" y="1804"/>
                    <a:pt x="10800" y="1805"/>
                  </a:cubicBezTo>
                  <a:cubicBezTo>
                    <a:pt x="13190" y="1805"/>
                    <a:pt x="15482" y="2756"/>
                    <a:pt x="17169" y="4449"/>
                  </a:cubicBezTo>
                  <a:lnTo>
                    <a:pt x="18448" y="3174"/>
                  </a:lnTo>
                  <a:cubicBezTo>
                    <a:pt x="16421" y="1142"/>
                    <a:pt x="13669" y="-1"/>
                    <a:pt x="10799" y="0"/>
                  </a:cubicBezTo>
                  <a:cubicBezTo>
                    <a:pt x="7930" y="0"/>
                    <a:pt x="5178" y="1142"/>
                    <a:pt x="3151" y="3174"/>
                  </a:cubicBezTo>
                  <a:lnTo>
                    <a:pt x="4430" y="4449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89999"/>
                  </a:srgbClr>
                </a:gs>
                <a:gs pos="100000">
                  <a:srgbClr val="FFFFFF">
                    <a:alpha val="50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10800000" vert="eaVert"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4" name="Freeform 65"/>
            <p:cNvSpPr>
              <a:spLocks/>
            </p:cNvSpPr>
            <p:nvPr/>
          </p:nvSpPr>
          <p:spPr bwMode="auto">
            <a:xfrm>
              <a:off x="1370013" y="2268538"/>
              <a:ext cx="2503487" cy="1077912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5" name="Freeform 66"/>
            <p:cNvSpPr>
              <a:spLocks/>
            </p:cNvSpPr>
            <p:nvPr/>
          </p:nvSpPr>
          <p:spPr bwMode="auto">
            <a:xfrm>
              <a:off x="1370013" y="2892425"/>
              <a:ext cx="2009775" cy="865188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6" name="Freeform 67"/>
            <p:cNvSpPr>
              <a:spLocks/>
            </p:cNvSpPr>
            <p:nvPr/>
          </p:nvSpPr>
          <p:spPr bwMode="auto">
            <a:xfrm>
              <a:off x="1370013" y="3517900"/>
              <a:ext cx="1581150" cy="681038"/>
            </a:xfrm>
            <a:custGeom>
              <a:avLst/>
              <a:gdLst>
                <a:gd name="T0" fmla="*/ 836 w 836"/>
                <a:gd name="T1" fmla="*/ 360 h 360"/>
                <a:gd name="T2" fmla="*/ 836 w 836"/>
                <a:gd name="T3" fmla="*/ 360 h 360"/>
                <a:gd name="T4" fmla="*/ 796 w 836"/>
                <a:gd name="T5" fmla="*/ 320 h 360"/>
                <a:gd name="T6" fmla="*/ 754 w 836"/>
                <a:gd name="T7" fmla="*/ 280 h 360"/>
                <a:gd name="T8" fmla="*/ 710 w 836"/>
                <a:gd name="T9" fmla="*/ 244 h 360"/>
                <a:gd name="T10" fmla="*/ 664 w 836"/>
                <a:gd name="T11" fmla="*/ 210 h 360"/>
                <a:gd name="T12" fmla="*/ 616 w 836"/>
                <a:gd name="T13" fmla="*/ 178 h 360"/>
                <a:gd name="T14" fmla="*/ 566 w 836"/>
                <a:gd name="T15" fmla="*/ 148 h 360"/>
                <a:gd name="T16" fmla="*/ 516 w 836"/>
                <a:gd name="T17" fmla="*/ 122 h 360"/>
                <a:gd name="T18" fmla="*/ 464 w 836"/>
                <a:gd name="T19" fmla="*/ 96 h 360"/>
                <a:gd name="T20" fmla="*/ 410 w 836"/>
                <a:gd name="T21" fmla="*/ 74 h 360"/>
                <a:gd name="T22" fmla="*/ 354 w 836"/>
                <a:gd name="T23" fmla="*/ 56 h 360"/>
                <a:gd name="T24" fmla="*/ 298 w 836"/>
                <a:gd name="T25" fmla="*/ 38 h 360"/>
                <a:gd name="T26" fmla="*/ 240 w 836"/>
                <a:gd name="T27" fmla="*/ 26 h 360"/>
                <a:gd name="T28" fmla="*/ 182 w 836"/>
                <a:gd name="T29" fmla="*/ 14 h 360"/>
                <a:gd name="T30" fmla="*/ 122 w 836"/>
                <a:gd name="T31" fmla="*/ 6 h 360"/>
                <a:gd name="T32" fmla="*/ 62 w 836"/>
                <a:gd name="T33" fmla="*/ 2 h 360"/>
                <a:gd name="T34" fmla="*/ 0 w 836"/>
                <a:gd name="T35" fmla="*/ 0 h 360"/>
                <a:gd name="T36" fmla="*/ 0 w 836"/>
                <a:gd name="T37" fmla="*/ 360 h 360"/>
                <a:gd name="T38" fmla="*/ 836 w 836"/>
                <a:gd name="T39" fmla="*/ 360 h 360"/>
                <a:gd name="T40" fmla="*/ 0 w 836"/>
                <a:gd name="T41" fmla="*/ 0 h 360"/>
                <a:gd name="T42" fmla="*/ 836 w 836"/>
                <a:gd name="T43" fmla="*/ 36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T40" t="T41" r="T42" b="T43"/>
              <a:pathLst>
                <a:path w="836" h="360">
                  <a:moveTo>
                    <a:pt x="836" y="360"/>
                  </a:moveTo>
                  <a:lnTo>
                    <a:pt x="836" y="360"/>
                  </a:lnTo>
                  <a:lnTo>
                    <a:pt x="796" y="320"/>
                  </a:lnTo>
                  <a:lnTo>
                    <a:pt x="754" y="280"/>
                  </a:lnTo>
                  <a:lnTo>
                    <a:pt x="710" y="244"/>
                  </a:lnTo>
                  <a:lnTo>
                    <a:pt x="664" y="210"/>
                  </a:lnTo>
                  <a:lnTo>
                    <a:pt x="616" y="178"/>
                  </a:lnTo>
                  <a:lnTo>
                    <a:pt x="566" y="148"/>
                  </a:lnTo>
                  <a:lnTo>
                    <a:pt x="516" y="122"/>
                  </a:lnTo>
                  <a:lnTo>
                    <a:pt x="464" y="96"/>
                  </a:lnTo>
                  <a:lnTo>
                    <a:pt x="410" y="74"/>
                  </a:lnTo>
                  <a:lnTo>
                    <a:pt x="354" y="56"/>
                  </a:lnTo>
                  <a:lnTo>
                    <a:pt x="298" y="38"/>
                  </a:lnTo>
                  <a:lnTo>
                    <a:pt x="240" y="26"/>
                  </a:lnTo>
                  <a:lnTo>
                    <a:pt x="182" y="14"/>
                  </a:lnTo>
                  <a:lnTo>
                    <a:pt x="122" y="6"/>
                  </a:lnTo>
                  <a:lnTo>
                    <a:pt x="62" y="2"/>
                  </a:lnTo>
                  <a:lnTo>
                    <a:pt x="0" y="0"/>
                  </a:lnTo>
                  <a:lnTo>
                    <a:pt x="0" y="360"/>
                  </a:lnTo>
                  <a:lnTo>
                    <a:pt x="836" y="360"/>
                  </a:ln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7" name="Freeform 68"/>
            <p:cNvSpPr>
              <a:spLocks/>
            </p:cNvSpPr>
            <p:nvPr/>
          </p:nvSpPr>
          <p:spPr bwMode="auto">
            <a:xfrm>
              <a:off x="1370013" y="1692275"/>
              <a:ext cx="4070350" cy="4033838"/>
            </a:xfrm>
            <a:custGeom>
              <a:avLst/>
              <a:gdLst>
                <a:gd name="T0" fmla="*/ 0 w 3016"/>
                <a:gd name="T1" fmla="*/ 0 h 2767"/>
                <a:gd name="T2" fmla="*/ 0 w 3016"/>
                <a:gd name="T3" fmla="*/ 2767 h 2767"/>
                <a:gd name="T4" fmla="*/ 3016 w 3016"/>
                <a:gd name="T5" fmla="*/ 2767 h 2767"/>
                <a:gd name="T6" fmla="*/ 0 w 3016"/>
                <a:gd name="T7" fmla="*/ 0 h 2767"/>
                <a:gd name="T8" fmla="*/ 3016 w 3016"/>
                <a:gd name="T9" fmla="*/ 2767 h 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T6" t="T7" r="T8" b="T9"/>
              <a:pathLst>
                <a:path w="3016" h="2767">
                  <a:moveTo>
                    <a:pt x="0" y="0"/>
                  </a:moveTo>
                  <a:lnTo>
                    <a:pt x="0" y="2767"/>
                  </a:lnTo>
                  <a:lnTo>
                    <a:pt x="3016" y="2767"/>
                  </a:lnTo>
                </a:path>
              </a:pathLst>
            </a:custGeom>
            <a:noFill/>
            <a:ln w="38100" cap="rnd" cmpd="sng">
              <a:solidFill>
                <a:srgbClr val="C0C0C0"/>
              </a:solidFill>
              <a:prstDash val="sysDot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88" name="WordArt 69"/>
            <p:cNvSpPr>
              <a:spLocks noChangeArrowheads="1" noChangeShapeType="1" noTextEdit="1"/>
            </p:cNvSpPr>
            <p:nvPr/>
          </p:nvSpPr>
          <p:spPr bwMode="auto">
            <a:xfrm rot="2700000">
              <a:off x="-641351" y="2820988"/>
              <a:ext cx="5332413" cy="45545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028365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Immense Visual Appeal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89" name="WordArt 70"/>
            <p:cNvSpPr>
              <a:spLocks noChangeArrowheads="1" noChangeShapeType="1" noTextEdit="1"/>
            </p:cNvSpPr>
            <p:nvPr/>
          </p:nvSpPr>
          <p:spPr bwMode="auto">
            <a:xfrm rot="2700000">
              <a:off x="-696913" y="3284538"/>
              <a:ext cx="4632325" cy="4378326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191537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Eye-Catching Visual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0" name="WordArt 71"/>
            <p:cNvSpPr>
              <a:spLocks noChangeArrowheads="1" noChangeShapeType="1" noTextEdit="1"/>
            </p:cNvSpPr>
            <p:nvPr/>
          </p:nvSpPr>
          <p:spPr bwMode="auto">
            <a:xfrm rot="2700000">
              <a:off x="119856" y="3980657"/>
              <a:ext cx="3324225" cy="266858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508476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Easy To Use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  <p:sp>
          <p:nvSpPr>
            <p:cNvPr id="91" name="WordArt 72"/>
            <p:cNvSpPr>
              <a:spLocks noChangeArrowheads="1" noChangeShapeType="1" noTextEdit="1"/>
            </p:cNvSpPr>
            <p:nvPr/>
          </p:nvSpPr>
          <p:spPr bwMode="auto">
            <a:xfrm rot="2700000">
              <a:off x="-470694" y="4212431"/>
              <a:ext cx="3162300" cy="3487738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4427671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1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Gulim" pitchFamily="34" charset="-127"/>
                </a:rPr>
                <a:t>Universal Design</a:t>
              </a:r>
              <a:endParaRPr kumimoji="0" lang="zh-CN" altLang="en-US" sz="800" b="0" i="0" u="none" strike="noStrike" kern="1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96140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3"/>
          <p:cNvGrpSpPr>
            <a:grpSpLocks/>
          </p:cNvGrpSpPr>
          <p:nvPr/>
        </p:nvGrpSpPr>
        <p:grpSpPr bwMode="auto">
          <a:xfrm>
            <a:off x="597595" y="1127596"/>
            <a:ext cx="3290888" cy="2516188"/>
            <a:chOff x="0" y="0"/>
            <a:chExt cx="2073" cy="1585"/>
          </a:xfrm>
        </p:grpSpPr>
        <p:sp>
          <p:nvSpPr>
            <p:cNvPr id="76" name="Freeform 91"/>
            <p:cNvSpPr>
              <a:spLocks/>
            </p:cNvSpPr>
            <p:nvPr/>
          </p:nvSpPr>
          <p:spPr bwMode="auto">
            <a:xfrm>
              <a:off x="1482" y="1132"/>
              <a:ext cx="124" cy="76"/>
            </a:xfrm>
            <a:custGeom>
              <a:avLst/>
              <a:gdLst>
                <a:gd name="T0" fmla="*/ 12 w 124"/>
                <a:gd name="T1" fmla="*/ 76 h 76"/>
                <a:gd name="T2" fmla="*/ 0 w 124"/>
                <a:gd name="T3" fmla="*/ 49 h 76"/>
                <a:gd name="T4" fmla="*/ 8 w 124"/>
                <a:gd name="T5" fmla="*/ 19 h 76"/>
                <a:gd name="T6" fmla="*/ 58 w 124"/>
                <a:gd name="T7" fmla="*/ 0 h 76"/>
                <a:gd name="T8" fmla="*/ 124 w 124"/>
                <a:gd name="T9" fmla="*/ 19 h 76"/>
                <a:gd name="T10" fmla="*/ 112 w 124"/>
                <a:gd name="T11" fmla="*/ 54 h 76"/>
                <a:gd name="T12" fmla="*/ 62 w 124"/>
                <a:gd name="T13" fmla="*/ 54 h 76"/>
                <a:gd name="T14" fmla="*/ 56 w 124"/>
                <a:gd name="T15" fmla="*/ 58 h 76"/>
                <a:gd name="T16" fmla="*/ 42 w 124"/>
                <a:gd name="T17" fmla="*/ 66 h 76"/>
                <a:gd name="T18" fmla="*/ 35 w 124"/>
                <a:gd name="T19" fmla="*/ 70 h 76"/>
                <a:gd name="T20" fmla="*/ 26 w 124"/>
                <a:gd name="T21" fmla="*/ 75 h 76"/>
                <a:gd name="T22" fmla="*/ 18 w 124"/>
                <a:gd name="T23" fmla="*/ 76 h 76"/>
                <a:gd name="T24" fmla="*/ 12 w 124"/>
                <a:gd name="T25" fmla="*/ 76 h 76"/>
                <a:gd name="T26" fmla="*/ 0 w 124"/>
                <a:gd name="T27" fmla="*/ 0 h 76"/>
                <a:gd name="T28" fmla="*/ 124 w 124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T26" t="T27" r="T28" b="T29"/>
              <a:pathLst>
                <a:path w="124" h="76">
                  <a:moveTo>
                    <a:pt x="12" y="76"/>
                  </a:moveTo>
                  <a:lnTo>
                    <a:pt x="0" y="49"/>
                  </a:lnTo>
                  <a:lnTo>
                    <a:pt x="8" y="19"/>
                  </a:lnTo>
                  <a:lnTo>
                    <a:pt x="58" y="0"/>
                  </a:lnTo>
                  <a:lnTo>
                    <a:pt x="124" y="19"/>
                  </a:lnTo>
                  <a:lnTo>
                    <a:pt x="112" y="54"/>
                  </a:lnTo>
                  <a:lnTo>
                    <a:pt x="62" y="54"/>
                  </a:lnTo>
                  <a:lnTo>
                    <a:pt x="56" y="58"/>
                  </a:lnTo>
                  <a:lnTo>
                    <a:pt x="42" y="66"/>
                  </a:lnTo>
                  <a:lnTo>
                    <a:pt x="35" y="70"/>
                  </a:lnTo>
                  <a:lnTo>
                    <a:pt x="26" y="75"/>
                  </a:lnTo>
                  <a:lnTo>
                    <a:pt x="18" y="76"/>
                  </a:lnTo>
                  <a:lnTo>
                    <a:pt x="12" y="76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7" name="Freeform 92"/>
            <p:cNvSpPr>
              <a:spLocks/>
            </p:cNvSpPr>
            <p:nvPr/>
          </p:nvSpPr>
          <p:spPr bwMode="auto">
            <a:xfrm>
              <a:off x="1092" y="437"/>
              <a:ext cx="357" cy="423"/>
            </a:xfrm>
            <a:custGeom>
              <a:avLst/>
              <a:gdLst>
                <a:gd name="T0" fmla="*/ 234 w 357"/>
                <a:gd name="T1" fmla="*/ 389 h 423"/>
                <a:gd name="T2" fmla="*/ 181 w 357"/>
                <a:gd name="T3" fmla="*/ 339 h 423"/>
                <a:gd name="T4" fmla="*/ 131 w 357"/>
                <a:gd name="T5" fmla="*/ 279 h 423"/>
                <a:gd name="T6" fmla="*/ 188 w 357"/>
                <a:gd name="T7" fmla="*/ 205 h 423"/>
                <a:gd name="T8" fmla="*/ 104 w 357"/>
                <a:gd name="T9" fmla="*/ 148 h 423"/>
                <a:gd name="T10" fmla="*/ 0 w 357"/>
                <a:gd name="T11" fmla="*/ 68 h 423"/>
                <a:gd name="T12" fmla="*/ 62 w 357"/>
                <a:gd name="T13" fmla="*/ 95 h 423"/>
                <a:gd name="T14" fmla="*/ 59 w 357"/>
                <a:gd name="T15" fmla="*/ 84 h 423"/>
                <a:gd name="T16" fmla="*/ 60 w 357"/>
                <a:gd name="T17" fmla="*/ 78 h 423"/>
                <a:gd name="T18" fmla="*/ 66 w 357"/>
                <a:gd name="T19" fmla="*/ 75 h 423"/>
                <a:gd name="T20" fmla="*/ 69 w 357"/>
                <a:gd name="T21" fmla="*/ 72 h 423"/>
                <a:gd name="T22" fmla="*/ 68 w 357"/>
                <a:gd name="T23" fmla="*/ 54 h 423"/>
                <a:gd name="T24" fmla="*/ 60 w 357"/>
                <a:gd name="T25" fmla="*/ 21 h 423"/>
                <a:gd name="T26" fmla="*/ 63 w 357"/>
                <a:gd name="T27" fmla="*/ 8 h 423"/>
                <a:gd name="T28" fmla="*/ 80 w 357"/>
                <a:gd name="T29" fmla="*/ 1 h 423"/>
                <a:gd name="T30" fmla="*/ 90 w 357"/>
                <a:gd name="T31" fmla="*/ 3 h 423"/>
                <a:gd name="T32" fmla="*/ 93 w 357"/>
                <a:gd name="T33" fmla="*/ 14 h 423"/>
                <a:gd name="T34" fmla="*/ 92 w 357"/>
                <a:gd name="T35" fmla="*/ 41 h 423"/>
                <a:gd name="T36" fmla="*/ 98 w 357"/>
                <a:gd name="T37" fmla="*/ 57 h 423"/>
                <a:gd name="T38" fmla="*/ 106 w 357"/>
                <a:gd name="T39" fmla="*/ 62 h 423"/>
                <a:gd name="T40" fmla="*/ 116 w 357"/>
                <a:gd name="T41" fmla="*/ 63 h 423"/>
                <a:gd name="T42" fmla="*/ 137 w 357"/>
                <a:gd name="T43" fmla="*/ 62 h 423"/>
                <a:gd name="T44" fmla="*/ 151 w 357"/>
                <a:gd name="T45" fmla="*/ 56 h 423"/>
                <a:gd name="T46" fmla="*/ 161 w 357"/>
                <a:gd name="T47" fmla="*/ 48 h 423"/>
                <a:gd name="T48" fmla="*/ 250 w 357"/>
                <a:gd name="T49" fmla="*/ 77 h 423"/>
                <a:gd name="T50" fmla="*/ 267 w 357"/>
                <a:gd name="T51" fmla="*/ 98 h 423"/>
                <a:gd name="T52" fmla="*/ 274 w 357"/>
                <a:gd name="T53" fmla="*/ 118 h 423"/>
                <a:gd name="T54" fmla="*/ 279 w 357"/>
                <a:gd name="T55" fmla="*/ 181 h 423"/>
                <a:gd name="T56" fmla="*/ 338 w 357"/>
                <a:gd name="T57" fmla="*/ 220 h 423"/>
                <a:gd name="T58" fmla="*/ 326 w 357"/>
                <a:gd name="T59" fmla="*/ 294 h 423"/>
                <a:gd name="T60" fmla="*/ 280 w 357"/>
                <a:gd name="T61" fmla="*/ 267 h 423"/>
                <a:gd name="T62" fmla="*/ 280 w 357"/>
                <a:gd name="T63" fmla="*/ 291 h 423"/>
                <a:gd name="T64" fmla="*/ 283 w 357"/>
                <a:gd name="T65" fmla="*/ 307 h 423"/>
                <a:gd name="T66" fmla="*/ 289 w 357"/>
                <a:gd name="T67" fmla="*/ 315 h 423"/>
                <a:gd name="T68" fmla="*/ 301 w 357"/>
                <a:gd name="T69" fmla="*/ 318 h 423"/>
                <a:gd name="T70" fmla="*/ 307 w 357"/>
                <a:gd name="T71" fmla="*/ 322 h 423"/>
                <a:gd name="T72" fmla="*/ 310 w 357"/>
                <a:gd name="T73" fmla="*/ 331 h 423"/>
                <a:gd name="T74" fmla="*/ 310 w 357"/>
                <a:gd name="T75" fmla="*/ 363 h 423"/>
                <a:gd name="T76" fmla="*/ 304 w 357"/>
                <a:gd name="T77" fmla="*/ 380 h 423"/>
                <a:gd name="T78" fmla="*/ 294 w 357"/>
                <a:gd name="T79" fmla="*/ 392 h 423"/>
                <a:gd name="T80" fmla="*/ 291 w 357"/>
                <a:gd name="T81" fmla="*/ 423 h 423"/>
                <a:gd name="T82" fmla="*/ 0 w 357"/>
                <a:gd name="T83" fmla="*/ 0 h 423"/>
                <a:gd name="T84" fmla="*/ 357 w 357"/>
                <a:gd name="T85" fmla="*/ 423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T82" t="T83" r="T84" b="T85"/>
              <a:pathLst>
                <a:path w="357" h="423">
                  <a:moveTo>
                    <a:pt x="261" y="423"/>
                  </a:moveTo>
                  <a:lnTo>
                    <a:pt x="234" y="389"/>
                  </a:lnTo>
                  <a:lnTo>
                    <a:pt x="231" y="362"/>
                  </a:lnTo>
                  <a:lnTo>
                    <a:pt x="181" y="339"/>
                  </a:lnTo>
                  <a:lnTo>
                    <a:pt x="142" y="301"/>
                  </a:lnTo>
                  <a:lnTo>
                    <a:pt x="131" y="279"/>
                  </a:lnTo>
                  <a:lnTo>
                    <a:pt x="173" y="262"/>
                  </a:lnTo>
                  <a:lnTo>
                    <a:pt x="188" y="205"/>
                  </a:lnTo>
                  <a:lnTo>
                    <a:pt x="176" y="140"/>
                  </a:lnTo>
                  <a:lnTo>
                    <a:pt x="104" y="148"/>
                  </a:lnTo>
                  <a:lnTo>
                    <a:pt x="47" y="125"/>
                  </a:lnTo>
                  <a:lnTo>
                    <a:pt x="0" y="68"/>
                  </a:lnTo>
                  <a:lnTo>
                    <a:pt x="24" y="26"/>
                  </a:lnTo>
                  <a:lnTo>
                    <a:pt x="62" y="95"/>
                  </a:lnTo>
                  <a:lnTo>
                    <a:pt x="60" y="92"/>
                  </a:lnTo>
                  <a:lnTo>
                    <a:pt x="59" y="84"/>
                  </a:lnTo>
                  <a:lnTo>
                    <a:pt x="59" y="81"/>
                  </a:lnTo>
                  <a:lnTo>
                    <a:pt x="60" y="78"/>
                  </a:lnTo>
                  <a:lnTo>
                    <a:pt x="62" y="77"/>
                  </a:lnTo>
                  <a:lnTo>
                    <a:pt x="66" y="75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69" y="65"/>
                  </a:lnTo>
                  <a:lnTo>
                    <a:pt x="68" y="54"/>
                  </a:lnTo>
                  <a:lnTo>
                    <a:pt x="66" y="42"/>
                  </a:lnTo>
                  <a:lnTo>
                    <a:pt x="60" y="21"/>
                  </a:lnTo>
                  <a:lnTo>
                    <a:pt x="59" y="11"/>
                  </a:lnTo>
                  <a:lnTo>
                    <a:pt x="63" y="8"/>
                  </a:lnTo>
                  <a:lnTo>
                    <a:pt x="74" y="3"/>
                  </a:lnTo>
                  <a:lnTo>
                    <a:pt x="80" y="1"/>
                  </a:lnTo>
                  <a:lnTo>
                    <a:pt x="86" y="0"/>
                  </a:lnTo>
                  <a:lnTo>
                    <a:pt x="90" y="3"/>
                  </a:lnTo>
                  <a:lnTo>
                    <a:pt x="92" y="6"/>
                  </a:lnTo>
                  <a:lnTo>
                    <a:pt x="93" y="14"/>
                  </a:lnTo>
                  <a:lnTo>
                    <a:pt x="93" y="23"/>
                  </a:lnTo>
                  <a:lnTo>
                    <a:pt x="92" y="41"/>
                  </a:lnTo>
                  <a:lnTo>
                    <a:pt x="93" y="50"/>
                  </a:lnTo>
                  <a:lnTo>
                    <a:pt x="98" y="57"/>
                  </a:lnTo>
                  <a:lnTo>
                    <a:pt x="101" y="60"/>
                  </a:lnTo>
                  <a:lnTo>
                    <a:pt x="106" y="62"/>
                  </a:lnTo>
                  <a:lnTo>
                    <a:pt x="110" y="63"/>
                  </a:lnTo>
                  <a:lnTo>
                    <a:pt x="116" y="63"/>
                  </a:lnTo>
                  <a:lnTo>
                    <a:pt x="127" y="63"/>
                  </a:lnTo>
                  <a:lnTo>
                    <a:pt x="137" y="62"/>
                  </a:lnTo>
                  <a:lnTo>
                    <a:pt x="145" y="59"/>
                  </a:lnTo>
                  <a:lnTo>
                    <a:pt x="151" y="56"/>
                  </a:lnTo>
                  <a:lnTo>
                    <a:pt x="160" y="51"/>
                  </a:lnTo>
                  <a:lnTo>
                    <a:pt x="161" y="48"/>
                  </a:lnTo>
                  <a:lnTo>
                    <a:pt x="246" y="71"/>
                  </a:lnTo>
                  <a:lnTo>
                    <a:pt x="250" y="77"/>
                  </a:lnTo>
                  <a:lnTo>
                    <a:pt x="261" y="89"/>
                  </a:lnTo>
                  <a:lnTo>
                    <a:pt x="267" y="98"/>
                  </a:lnTo>
                  <a:lnTo>
                    <a:pt x="271" y="107"/>
                  </a:lnTo>
                  <a:lnTo>
                    <a:pt x="274" y="118"/>
                  </a:lnTo>
                  <a:lnTo>
                    <a:pt x="276" y="130"/>
                  </a:lnTo>
                  <a:lnTo>
                    <a:pt x="279" y="181"/>
                  </a:lnTo>
                  <a:lnTo>
                    <a:pt x="280" y="209"/>
                  </a:lnTo>
                  <a:lnTo>
                    <a:pt x="338" y="220"/>
                  </a:lnTo>
                  <a:lnTo>
                    <a:pt x="357" y="286"/>
                  </a:lnTo>
                  <a:lnTo>
                    <a:pt x="326" y="294"/>
                  </a:lnTo>
                  <a:lnTo>
                    <a:pt x="307" y="279"/>
                  </a:lnTo>
                  <a:lnTo>
                    <a:pt x="280" y="267"/>
                  </a:lnTo>
                  <a:lnTo>
                    <a:pt x="280" y="274"/>
                  </a:lnTo>
                  <a:lnTo>
                    <a:pt x="280" y="291"/>
                  </a:lnTo>
                  <a:lnTo>
                    <a:pt x="282" y="298"/>
                  </a:lnTo>
                  <a:lnTo>
                    <a:pt x="283" y="307"/>
                  </a:lnTo>
                  <a:lnTo>
                    <a:pt x="286" y="313"/>
                  </a:lnTo>
                  <a:lnTo>
                    <a:pt x="289" y="315"/>
                  </a:lnTo>
                  <a:lnTo>
                    <a:pt x="291" y="316"/>
                  </a:lnTo>
                  <a:lnTo>
                    <a:pt x="301" y="318"/>
                  </a:lnTo>
                  <a:lnTo>
                    <a:pt x="304" y="319"/>
                  </a:lnTo>
                  <a:lnTo>
                    <a:pt x="307" y="322"/>
                  </a:lnTo>
                  <a:lnTo>
                    <a:pt x="309" y="325"/>
                  </a:lnTo>
                  <a:lnTo>
                    <a:pt x="310" y="331"/>
                  </a:lnTo>
                  <a:lnTo>
                    <a:pt x="310" y="351"/>
                  </a:lnTo>
                  <a:lnTo>
                    <a:pt x="310" y="363"/>
                  </a:lnTo>
                  <a:lnTo>
                    <a:pt x="307" y="372"/>
                  </a:lnTo>
                  <a:lnTo>
                    <a:pt x="304" y="380"/>
                  </a:lnTo>
                  <a:lnTo>
                    <a:pt x="301" y="384"/>
                  </a:lnTo>
                  <a:lnTo>
                    <a:pt x="294" y="392"/>
                  </a:lnTo>
                  <a:lnTo>
                    <a:pt x="291" y="393"/>
                  </a:lnTo>
                  <a:lnTo>
                    <a:pt x="291" y="423"/>
                  </a:lnTo>
                  <a:lnTo>
                    <a:pt x="261" y="423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8" name="Freeform 93"/>
            <p:cNvSpPr>
              <a:spLocks/>
            </p:cNvSpPr>
            <p:nvPr/>
          </p:nvSpPr>
          <p:spPr bwMode="auto">
            <a:xfrm>
              <a:off x="1288" y="0"/>
              <a:ext cx="785" cy="900"/>
            </a:xfrm>
            <a:custGeom>
              <a:avLst/>
              <a:gdLst>
                <a:gd name="T0" fmla="*/ 291 w 785"/>
                <a:gd name="T1" fmla="*/ 731 h 900"/>
                <a:gd name="T2" fmla="*/ 294 w 785"/>
                <a:gd name="T3" fmla="*/ 508 h 900"/>
                <a:gd name="T4" fmla="*/ 229 w 785"/>
                <a:gd name="T5" fmla="*/ 378 h 900"/>
                <a:gd name="T6" fmla="*/ 62 w 785"/>
                <a:gd name="T7" fmla="*/ 268 h 900"/>
                <a:gd name="T8" fmla="*/ 0 w 785"/>
                <a:gd name="T9" fmla="*/ 191 h 900"/>
                <a:gd name="T10" fmla="*/ 3 w 785"/>
                <a:gd name="T11" fmla="*/ 169 h 900"/>
                <a:gd name="T12" fmla="*/ 16 w 785"/>
                <a:gd name="T13" fmla="*/ 149 h 900"/>
                <a:gd name="T14" fmla="*/ 30 w 785"/>
                <a:gd name="T15" fmla="*/ 145 h 900"/>
                <a:gd name="T16" fmla="*/ 99 w 785"/>
                <a:gd name="T17" fmla="*/ 134 h 900"/>
                <a:gd name="T18" fmla="*/ 182 w 785"/>
                <a:gd name="T19" fmla="*/ 83 h 900"/>
                <a:gd name="T20" fmla="*/ 218 w 785"/>
                <a:gd name="T21" fmla="*/ 53 h 900"/>
                <a:gd name="T22" fmla="*/ 246 w 785"/>
                <a:gd name="T23" fmla="*/ 39 h 900"/>
                <a:gd name="T24" fmla="*/ 279 w 785"/>
                <a:gd name="T25" fmla="*/ 36 h 900"/>
                <a:gd name="T26" fmla="*/ 333 w 785"/>
                <a:gd name="T27" fmla="*/ 27 h 900"/>
                <a:gd name="T28" fmla="*/ 371 w 785"/>
                <a:gd name="T29" fmla="*/ 45 h 900"/>
                <a:gd name="T30" fmla="*/ 401 w 785"/>
                <a:gd name="T31" fmla="*/ 65 h 900"/>
                <a:gd name="T32" fmla="*/ 435 w 785"/>
                <a:gd name="T33" fmla="*/ 59 h 900"/>
                <a:gd name="T34" fmla="*/ 455 w 785"/>
                <a:gd name="T35" fmla="*/ 45 h 900"/>
                <a:gd name="T36" fmla="*/ 482 w 785"/>
                <a:gd name="T37" fmla="*/ 30 h 900"/>
                <a:gd name="T38" fmla="*/ 539 w 785"/>
                <a:gd name="T39" fmla="*/ 20 h 900"/>
                <a:gd name="T40" fmla="*/ 624 w 785"/>
                <a:gd name="T41" fmla="*/ 3 h 900"/>
                <a:gd name="T42" fmla="*/ 669 w 785"/>
                <a:gd name="T43" fmla="*/ 0 h 900"/>
                <a:gd name="T44" fmla="*/ 696 w 785"/>
                <a:gd name="T45" fmla="*/ 5 h 900"/>
                <a:gd name="T46" fmla="*/ 704 w 785"/>
                <a:gd name="T47" fmla="*/ 15 h 900"/>
                <a:gd name="T48" fmla="*/ 702 w 785"/>
                <a:gd name="T49" fmla="*/ 35 h 900"/>
                <a:gd name="T50" fmla="*/ 710 w 785"/>
                <a:gd name="T51" fmla="*/ 63 h 900"/>
                <a:gd name="T52" fmla="*/ 752 w 785"/>
                <a:gd name="T53" fmla="*/ 128 h 900"/>
                <a:gd name="T54" fmla="*/ 782 w 785"/>
                <a:gd name="T55" fmla="*/ 194 h 900"/>
                <a:gd name="T56" fmla="*/ 785 w 785"/>
                <a:gd name="T57" fmla="*/ 223 h 900"/>
                <a:gd name="T58" fmla="*/ 777 w 785"/>
                <a:gd name="T59" fmla="*/ 232 h 900"/>
                <a:gd name="T60" fmla="*/ 749 w 785"/>
                <a:gd name="T61" fmla="*/ 235 h 900"/>
                <a:gd name="T62" fmla="*/ 737 w 785"/>
                <a:gd name="T63" fmla="*/ 258 h 900"/>
                <a:gd name="T64" fmla="*/ 734 w 785"/>
                <a:gd name="T65" fmla="*/ 470 h 900"/>
                <a:gd name="T66" fmla="*/ 734 w 785"/>
                <a:gd name="T67" fmla="*/ 550 h 900"/>
                <a:gd name="T68" fmla="*/ 725 w 785"/>
                <a:gd name="T69" fmla="*/ 594 h 900"/>
                <a:gd name="T70" fmla="*/ 711 w 785"/>
                <a:gd name="T71" fmla="*/ 604 h 900"/>
                <a:gd name="T72" fmla="*/ 648 w 785"/>
                <a:gd name="T73" fmla="*/ 616 h 900"/>
                <a:gd name="T74" fmla="*/ 616 w 785"/>
                <a:gd name="T75" fmla="*/ 634 h 900"/>
                <a:gd name="T76" fmla="*/ 574 w 785"/>
                <a:gd name="T77" fmla="*/ 663 h 900"/>
                <a:gd name="T78" fmla="*/ 542 w 785"/>
                <a:gd name="T79" fmla="*/ 684 h 900"/>
                <a:gd name="T80" fmla="*/ 527 w 785"/>
                <a:gd name="T81" fmla="*/ 711 h 900"/>
                <a:gd name="T82" fmla="*/ 506 w 785"/>
                <a:gd name="T83" fmla="*/ 716 h 900"/>
                <a:gd name="T84" fmla="*/ 488 w 785"/>
                <a:gd name="T85" fmla="*/ 744 h 900"/>
                <a:gd name="T86" fmla="*/ 464 w 785"/>
                <a:gd name="T87" fmla="*/ 794 h 900"/>
                <a:gd name="T88" fmla="*/ 460 w 785"/>
                <a:gd name="T89" fmla="*/ 862 h 900"/>
                <a:gd name="T90" fmla="*/ 458 w 785"/>
                <a:gd name="T91" fmla="*/ 894 h 900"/>
                <a:gd name="T92" fmla="*/ 432 w 785"/>
                <a:gd name="T93" fmla="*/ 898 h 900"/>
                <a:gd name="T94" fmla="*/ 383 w 785"/>
                <a:gd name="T95" fmla="*/ 898 h 900"/>
                <a:gd name="T96" fmla="*/ 0 w 785"/>
                <a:gd name="T97" fmla="*/ 0 h 900"/>
                <a:gd name="T98" fmla="*/ 785 w 785"/>
                <a:gd name="T99" fmla="*/ 900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T96" t="T97" r="T98" b="T99"/>
              <a:pathLst>
                <a:path w="785" h="900">
                  <a:moveTo>
                    <a:pt x="368" y="848"/>
                  </a:moveTo>
                  <a:lnTo>
                    <a:pt x="328" y="781"/>
                  </a:lnTo>
                  <a:lnTo>
                    <a:pt x="291" y="731"/>
                  </a:lnTo>
                  <a:lnTo>
                    <a:pt x="291" y="646"/>
                  </a:lnTo>
                  <a:lnTo>
                    <a:pt x="294" y="567"/>
                  </a:lnTo>
                  <a:lnTo>
                    <a:pt x="294" y="508"/>
                  </a:lnTo>
                  <a:lnTo>
                    <a:pt x="256" y="535"/>
                  </a:lnTo>
                  <a:lnTo>
                    <a:pt x="256" y="478"/>
                  </a:lnTo>
                  <a:lnTo>
                    <a:pt x="229" y="378"/>
                  </a:lnTo>
                  <a:lnTo>
                    <a:pt x="199" y="318"/>
                  </a:lnTo>
                  <a:lnTo>
                    <a:pt x="126" y="301"/>
                  </a:lnTo>
                  <a:lnTo>
                    <a:pt x="62" y="268"/>
                  </a:lnTo>
                  <a:lnTo>
                    <a:pt x="23" y="241"/>
                  </a:lnTo>
                  <a:lnTo>
                    <a:pt x="62" y="229"/>
                  </a:lnTo>
                  <a:lnTo>
                    <a:pt x="0" y="191"/>
                  </a:lnTo>
                  <a:lnTo>
                    <a:pt x="0" y="184"/>
                  </a:lnTo>
                  <a:lnTo>
                    <a:pt x="1" y="176"/>
                  </a:lnTo>
                  <a:lnTo>
                    <a:pt x="3" y="169"/>
                  </a:lnTo>
                  <a:lnTo>
                    <a:pt x="7" y="160"/>
                  </a:lnTo>
                  <a:lnTo>
                    <a:pt x="12" y="152"/>
                  </a:lnTo>
                  <a:lnTo>
                    <a:pt x="16" y="149"/>
                  </a:lnTo>
                  <a:lnTo>
                    <a:pt x="21" y="148"/>
                  </a:lnTo>
                  <a:lnTo>
                    <a:pt x="26" y="146"/>
                  </a:lnTo>
                  <a:lnTo>
                    <a:pt x="30" y="145"/>
                  </a:lnTo>
                  <a:lnTo>
                    <a:pt x="44" y="145"/>
                  </a:lnTo>
                  <a:lnTo>
                    <a:pt x="62" y="142"/>
                  </a:lnTo>
                  <a:lnTo>
                    <a:pt x="99" y="134"/>
                  </a:lnTo>
                  <a:lnTo>
                    <a:pt x="145" y="122"/>
                  </a:lnTo>
                  <a:lnTo>
                    <a:pt x="166" y="101"/>
                  </a:lnTo>
                  <a:lnTo>
                    <a:pt x="182" y="83"/>
                  </a:lnTo>
                  <a:lnTo>
                    <a:pt x="194" y="72"/>
                  </a:lnTo>
                  <a:lnTo>
                    <a:pt x="205" y="63"/>
                  </a:lnTo>
                  <a:lnTo>
                    <a:pt x="218" y="53"/>
                  </a:lnTo>
                  <a:lnTo>
                    <a:pt x="226" y="47"/>
                  </a:lnTo>
                  <a:lnTo>
                    <a:pt x="235" y="42"/>
                  </a:lnTo>
                  <a:lnTo>
                    <a:pt x="246" y="39"/>
                  </a:lnTo>
                  <a:lnTo>
                    <a:pt x="256" y="38"/>
                  </a:lnTo>
                  <a:lnTo>
                    <a:pt x="267" y="38"/>
                  </a:lnTo>
                  <a:lnTo>
                    <a:pt x="279" y="36"/>
                  </a:lnTo>
                  <a:lnTo>
                    <a:pt x="298" y="32"/>
                  </a:lnTo>
                  <a:lnTo>
                    <a:pt x="316" y="29"/>
                  </a:lnTo>
                  <a:lnTo>
                    <a:pt x="333" y="27"/>
                  </a:lnTo>
                  <a:lnTo>
                    <a:pt x="340" y="29"/>
                  </a:lnTo>
                  <a:lnTo>
                    <a:pt x="350" y="33"/>
                  </a:lnTo>
                  <a:lnTo>
                    <a:pt x="371" y="45"/>
                  </a:lnTo>
                  <a:lnTo>
                    <a:pt x="389" y="59"/>
                  </a:lnTo>
                  <a:lnTo>
                    <a:pt x="396" y="63"/>
                  </a:lnTo>
                  <a:lnTo>
                    <a:pt x="401" y="65"/>
                  </a:lnTo>
                  <a:lnTo>
                    <a:pt x="413" y="63"/>
                  </a:lnTo>
                  <a:lnTo>
                    <a:pt x="428" y="62"/>
                  </a:lnTo>
                  <a:lnTo>
                    <a:pt x="435" y="59"/>
                  </a:lnTo>
                  <a:lnTo>
                    <a:pt x="443" y="56"/>
                  </a:lnTo>
                  <a:lnTo>
                    <a:pt x="450" y="51"/>
                  </a:lnTo>
                  <a:lnTo>
                    <a:pt x="455" y="45"/>
                  </a:lnTo>
                  <a:lnTo>
                    <a:pt x="461" y="41"/>
                  </a:lnTo>
                  <a:lnTo>
                    <a:pt x="470" y="35"/>
                  </a:lnTo>
                  <a:lnTo>
                    <a:pt x="482" y="30"/>
                  </a:lnTo>
                  <a:lnTo>
                    <a:pt x="494" y="27"/>
                  </a:lnTo>
                  <a:lnTo>
                    <a:pt x="520" y="21"/>
                  </a:lnTo>
                  <a:lnTo>
                    <a:pt x="539" y="20"/>
                  </a:lnTo>
                  <a:lnTo>
                    <a:pt x="557" y="17"/>
                  </a:lnTo>
                  <a:lnTo>
                    <a:pt x="582" y="12"/>
                  </a:lnTo>
                  <a:lnTo>
                    <a:pt x="624" y="3"/>
                  </a:lnTo>
                  <a:lnTo>
                    <a:pt x="643" y="0"/>
                  </a:lnTo>
                  <a:lnTo>
                    <a:pt x="655" y="0"/>
                  </a:lnTo>
                  <a:lnTo>
                    <a:pt x="669" y="0"/>
                  </a:lnTo>
                  <a:lnTo>
                    <a:pt x="681" y="0"/>
                  </a:lnTo>
                  <a:lnTo>
                    <a:pt x="692" y="3"/>
                  </a:lnTo>
                  <a:lnTo>
                    <a:pt x="696" y="5"/>
                  </a:lnTo>
                  <a:lnTo>
                    <a:pt x="699" y="8"/>
                  </a:lnTo>
                  <a:lnTo>
                    <a:pt x="702" y="11"/>
                  </a:lnTo>
                  <a:lnTo>
                    <a:pt x="704" y="15"/>
                  </a:lnTo>
                  <a:lnTo>
                    <a:pt x="704" y="23"/>
                  </a:lnTo>
                  <a:lnTo>
                    <a:pt x="704" y="29"/>
                  </a:lnTo>
                  <a:lnTo>
                    <a:pt x="702" y="35"/>
                  </a:lnTo>
                  <a:lnTo>
                    <a:pt x="702" y="42"/>
                  </a:lnTo>
                  <a:lnTo>
                    <a:pt x="704" y="51"/>
                  </a:lnTo>
                  <a:lnTo>
                    <a:pt x="710" y="63"/>
                  </a:lnTo>
                  <a:lnTo>
                    <a:pt x="719" y="80"/>
                  </a:lnTo>
                  <a:lnTo>
                    <a:pt x="734" y="102"/>
                  </a:lnTo>
                  <a:lnTo>
                    <a:pt x="752" y="128"/>
                  </a:lnTo>
                  <a:lnTo>
                    <a:pt x="765" y="152"/>
                  </a:lnTo>
                  <a:lnTo>
                    <a:pt x="776" y="175"/>
                  </a:lnTo>
                  <a:lnTo>
                    <a:pt x="782" y="194"/>
                  </a:lnTo>
                  <a:lnTo>
                    <a:pt x="785" y="209"/>
                  </a:lnTo>
                  <a:lnTo>
                    <a:pt x="785" y="217"/>
                  </a:lnTo>
                  <a:lnTo>
                    <a:pt x="785" y="223"/>
                  </a:lnTo>
                  <a:lnTo>
                    <a:pt x="783" y="228"/>
                  </a:lnTo>
                  <a:lnTo>
                    <a:pt x="780" y="231"/>
                  </a:lnTo>
                  <a:lnTo>
                    <a:pt x="777" y="232"/>
                  </a:lnTo>
                  <a:lnTo>
                    <a:pt x="773" y="234"/>
                  </a:lnTo>
                  <a:lnTo>
                    <a:pt x="755" y="234"/>
                  </a:lnTo>
                  <a:lnTo>
                    <a:pt x="749" y="235"/>
                  </a:lnTo>
                  <a:lnTo>
                    <a:pt x="743" y="238"/>
                  </a:lnTo>
                  <a:lnTo>
                    <a:pt x="740" y="246"/>
                  </a:lnTo>
                  <a:lnTo>
                    <a:pt x="737" y="258"/>
                  </a:lnTo>
                  <a:lnTo>
                    <a:pt x="735" y="274"/>
                  </a:lnTo>
                  <a:lnTo>
                    <a:pt x="734" y="298"/>
                  </a:lnTo>
                  <a:lnTo>
                    <a:pt x="734" y="470"/>
                  </a:lnTo>
                  <a:lnTo>
                    <a:pt x="735" y="506"/>
                  </a:lnTo>
                  <a:lnTo>
                    <a:pt x="735" y="529"/>
                  </a:lnTo>
                  <a:lnTo>
                    <a:pt x="734" y="550"/>
                  </a:lnTo>
                  <a:lnTo>
                    <a:pt x="732" y="570"/>
                  </a:lnTo>
                  <a:lnTo>
                    <a:pt x="728" y="588"/>
                  </a:lnTo>
                  <a:lnTo>
                    <a:pt x="725" y="594"/>
                  </a:lnTo>
                  <a:lnTo>
                    <a:pt x="722" y="598"/>
                  </a:lnTo>
                  <a:lnTo>
                    <a:pt x="717" y="603"/>
                  </a:lnTo>
                  <a:lnTo>
                    <a:pt x="711" y="604"/>
                  </a:lnTo>
                  <a:lnTo>
                    <a:pt x="687" y="607"/>
                  </a:lnTo>
                  <a:lnTo>
                    <a:pt x="660" y="612"/>
                  </a:lnTo>
                  <a:lnTo>
                    <a:pt x="648" y="616"/>
                  </a:lnTo>
                  <a:lnTo>
                    <a:pt x="636" y="621"/>
                  </a:lnTo>
                  <a:lnTo>
                    <a:pt x="625" y="627"/>
                  </a:lnTo>
                  <a:lnTo>
                    <a:pt x="616" y="634"/>
                  </a:lnTo>
                  <a:lnTo>
                    <a:pt x="606" y="643"/>
                  </a:lnTo>
                  <a:lnTo>
                    <a:pt x="595" y="649"/>
                  </a:lnTo>
                  <a:lnTo>
                    <a:pt x="574" y="663"/>
                  </a:lnTo>
                  <a:lnTo>
                    <a:pt x="554" y="674"/>
                  </a:lnTo>
                  <a:lnTo>
                    <a:pt x="547" y="680"/>
                  </a:lnTo>
                  <a:lnTo>
                    <a:pt x="542" y="684"/>
                  </a:lnTo>
                  <a:lnTo>
                    <a:pt x="535" y="704"/>
                  </a:lnTo>
                  <a:lnTo>
                    <a:pt x="532" y="711"/>
                  </a:lnTo>
                  <a:lnTo>
                    <a:pt x="527" y="711"/>
                  </a:lnTo>
                  <a:lnTo>
                    <a:pt x="517" y="711"/>
                  </a:lnTo>
                  <a:lnTo>
                    <a:pt x="511" y="713"/>
                  </a:lnTo>
                  <a:lnTo>
                    <a:pt x="506" y="716"/>
                  </a:lnTo>
                  <a:lnTo>
                    <a:pt x="500" y="720"/>
                  </a:lnTo>
                  <a:lnTo>
                    <a:pt x="497" y="726"/>
                  </a:lnTo>
                  <a:lnTo>
                    <a:pt x="488" y="744"/>
                  </a:lnTo>
                  <a:lnTo>
                    <a:pt x="475" y="768"/>
                  </a:lnTo>
                  <a:lnTo>
                    <a:pt x="469" y="781"/>
                  </a:lnTo>
                  <a:lnTo>
                    <a:pt x="464" y="794"/>
                  </a:lnTo>
                  <a:lnTo>
                    <a:pt x="460" y="806"/>
                  </a:lnTo>
                  <a:lnTo>
                    <a:pt x="460" y="818"/>
                  </a:lnTo>
                  <a:lnTo>
                    <a:pt x="460" y="862"/>
                  </a:lnTo>
                  <a:lnTo>
                    <a:pt x="461" y="878"/>
                  </a:lnTo>
                  <a:lnTo>
                    <a:pt x="460" y="891"/>
                  </a:lnTo>
                  <a:lnTo>
                    <a:pt x="458" y="894"/>
                  </a:lnTo>
                  <a:lnTo>
                    <a:pt x="455" y="895"/>
                  </a:lnTo>
                  <a:lnTo>
                    <a:pt x="446" y="897"/>
                  </a:lnTo>
                  <a:lnTo>
                    <a:pt x="432" y="898"/>
                  </a:lnTo>
                  <a:lnTo>
                    <a:pt x="419" y="900"/>
                  </a:lnTo>
                  <a:lnTo>
                    <a:pt x="393" y="900"/>
                  </a:lnTo>
                  <a:lnTo>
                    <a:pt x="383" y="898"/>
                  </a:lnTo>
                  <a:lnTo>
                    <a:pt x="368" y="848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79" name="Freeform 94"/>
            <p:cNvSpPr>
              <a:spLocks/>
            </p:cNvSpPr>
            <p:nvPr/>
          </p:nvSpPr>
          <p:spPr bwMode="auto">
            <a:xfrm>
              <a:off x="0" y="527"/>
              <a:ext cx="1517" cy="1058"/>
            </a:xfrm>
            <a:custGeom>
              <a:avLst/>
              <a:gdLst>
                <a:gd name="T0" fmla="*/ 861 w 1517"/>
                <a:gd name="T1" fmla="*/ 980 h 1058"/>
                <a:gd name="T2" fmla="*/ 917 w 1517"/>
                <a:gd name="T3" fmla="*/ 1001 h 1058"/>
                <a:gd name="T4" fmla="*/ 949 w 1517"/>
                <a:gd name="T5" fmla="*/ 1034 h 1058"/>
                <a:gd name="T6" fmla="*/ 967 w 1517"/>
                <a:gd name="T7" fmla="*/ 1043 h 1058"/>
                <a:gd name="T8" fmla="*/ 1005 w 1517"/>
                <a:gd name="T9" fmla="*/ 1001 h 1058"/>
                <a:gd name="T10" fmla="*/ 1088 w 1517"/>
                <a:gd name="T11" fmla="*/ 990 h 1058"/>
                <a:gd name="T12" fmla="*/ 1166 w 1517"/>
                <a:gd name="T13" fmla="*/ 1057 h 1058"/>
                <a:gd name="T14" fmla="*/ 1196 w 1517"/>
                <a:gd name="T15" fmla="*/ 1049 h 1058"/>
                <a:gd name="T16" fmla="*/ 1238 w 1517"/>
                <a:gd name="T17" fmla="*/ 861 h 1058"/>
                <a:gd name="T18" fmla="*/ 1282 w 1517"/>
                <a:gd name="T19" fmla="*/ 829 h 1058"/>
                <a:gd name="T20" fmla="*/ 1356 w 1517"/>
                <a:gd name="T21" fmla="*/ 745 h 1058"/>
                <a:gd name="T22" fmla="*/ 1413 w 1517"/>
                <a:gd name="T23" fmla="*/ 704 h 1058"/>
                <a:gd name="T24" fmla="*/ 1430 w 1517"/>
                <a:gd name="T25" fmla="*/ 662 h 1058"/>
                <a:gd name="T26" fmla="*/ 1402 w 1517"/>
                <a:gd name="T27" fmla="*/ 609 h 1058"/>
                <a:gd name="T28" fmla="*/ 1502 w 1517"/>
                <a:gd name="T29" fmla="*/ 519 h 1058"/>
                <a:gd name="T30" fmla="*/ 1476 w 1517"/>
                <a:gd name="T31" fmla="*/ 437 h 1058"/>
                <a:gd name="T32" fmla="*/ 1402 w 1517"/>
                <a:gd name="T33" fmla="*/ 415 h 1058"/>
                <a:gd name="T34" fmla="*/ 1353 w 1517"/>
                <a:gd name="T35" fmla="*/ 374 h 1058"/>
                <a:gd name="T36" fmla="*/ 1294 w 1517"/>
                <a:gd name="T37" fmla="*/ 314 h 1058"/>
                <a:gd name="T38" fmla="*/ 1250 w 1517"/>
                <a:gd name="T39" fmla="*/ 318 h 1058"/>
                <a:gd name="T40" fmla="*/ 1226 w 1517"/>
                <a:gd name="T41" fmla="*/ 433 h 1058"/>
                <a:gd name="T42" fmla="*/ 1127 w 1517"/>
                <a:gd name="T43" fmla="*/ 495 h 1058"/>
                <a:gd name="T44" fmla="*/ 1089 w 1517"/>
                <a:gd name="T45" fmla="*/ 460 h 1058"/>
                <a:gd name="T46" fmla="*/ 1038 w 1517"/>
                <a:gd name="T47" fmla="*/ 401 h 1058"/>
                <a:gd name="T48" fmla="*/ 1030 w 1517"/>
                <a:gd name="T49" fmla="*/ 380 h 1058"/>
                <a:gd name="T50" fmla="*/ 1003 w 1517"/>
                <a:gd name="T51" fmla="*/ 385 h 1058"/>
                <a:gd name="T52" fmla="*/ 1017 w 1517"/>
                <a:gd name="T53" fmla="*/ 332 h 1058"/>
                <a:gd name="T54" fmla="*/ 1029 w 1517"/>
                <a:gd name="T55" fmla="*/ 288 h 1058"/>
                <a:gd name="T56" fmla="*/ 1104 w 1517"/>
                <a:gd name="T57" fmla="*/ 249 h 1058"/>
                <a:gd name="T58" fmla="*/ 1142 w 1517"/>
                <a:gd name="T59" fmla="*/ 186 h 1058"/>
                <a:gd name="T60" fmla="*/ 1187 w 1517"/>
                <a:gd name="T61" fmla="*/ 100 h 1058"/>
                <a:gd name="T62" fmla="*/ 1167 w 1517"/>
                <a:gd name="T63" fmla="*/ 73 h 1058"/>
                <a:gd name="T64" fmla="*/ 1127 w 1517"/>
                <a:gd name="T65" fmla="*/ 112 h 1058"/>
                <a:gd name="T66" fmla="*/ 1088 w 1517"/>
                <a:gd name="T67" fmla="*/ 122 h 1058"/>
                <a:gd name="T68" fmla="*/ 1039 w 1517"/>
                <a:gd name="T69" fmla="*/ 70 h 1058"/>
                <a:gd name="T70" fmla="*/ 1017 w 1517"/>
                <a:gd name="T71" fmla="*/ 34 h 1058"/>
                <a:gd name="T72" fmla="*/ 982 w 1517"/>
                <a:gd name="T73" fmla="*/ 0 h 1058"/>
                <a:gd name="T74" fmla="*/ 984 w 1517"/>
                <a:gd name="T75" fmla="*/ 71 h 1058"/>
                <a:gd name="T76" fmla="*/ 1018 w 1517"/>
                <a:gd name="T77" fmla="*/ 98 h 1058"/>
                <a:gd name="T78" fmla="*/ 1002 w 1517"/>
                <a:gd name="T79" fmla="*/ 127 h 1058"/>
                <a:gd name="T80" fmla="*/ 858 w 1517"/>
                <a:gd name="T81" fmla="*/ 122 h 1058"/>
                <a:gd name="T82" fmla="*/ 748 w 1517"/>
                <a:gd name="T83" fmla="*/ 147 h 1058"/>
                <a:gd name="T84" fmla="*/ 733 w 1517"/>
                <a:gd name="T85" fmla="*/ 112 h 1058"/>
                <a:gd name="T86" fmla="*/ 694 w 1517"/>
                <a:gd name="T87" fmla="*/ 77 h 1058"/>
                <a:gd name="T88" fmla="*/ 634 w 1517"/>
                <a:gd name="T89" fmla="*/ 77 h 1058"/>
                <a:gd name="T90" fmla="*/ 565 w 1517"/>
                <a:gd name="T91" fmla="*/ 43 h 1058"/>
                <a:gd name="T92" fmla="*/ 512 w 1517"/>
                <a:gd name="T93" fmla="*/ 40 h 1058"/>
                <a:gd name="T94" fmla="*/ 259 w 1517"/>
                <a:gd name="T95" fmla="*/ 40 h 1058"/>
                <a:gd name="T96" fmla="*/ 0 w 1517"/>
                <a:gd name="T97" fmla="*/ 119 h 1058"/>
                <a:gd name="T98" fmla="*/ 75 w 1517"/>
                <a:gd name="T99" fmla="*/ 284 h 1058"/>
                <a:gd name="T100" fmla="*/ 97 w 1517"/>
                <a:gd name="T101" fmla="*/ 433 h 1058"/>
                <a:gd name="T102" fmla="*/ 256 w 1517"/>
                <a:gd name="T103" fmla="*/ 371 h 1058"/>
                <a:gd name="T104" fmla="*/ 488 w 1517"/>
                <a:gd name="T105" fmla="*/ 463 h 1058"/>
                <a:gd name="T106" fmla="*/ 607 w 1517"/>
                <a:gd name="T107" fmla="*/ 727 h 1058"/>
                <a:gd name="T108" fmla="*/ 626 w 1517"/>
                <a:gd name="T109" fmla="*/ 784 h 1058"/>
                <a:gd name="T110" fmla="*/ 611 w 1517"/>
                <a:gd name="T111" fmla="*/ 843 h 1058"/>
                <a:gd name="T112" fmla="*/ 640 w 1517"/>
                <a:gd name="T113" fmla="*/ 876 h 1058"/>
                <a:gd name="T114" fmla="*/ 670 w 1517"/>
                <a:gd name="T115" fmla="*/ 933 h 1058"/>
                <a:gd name="T116" fmla="*/ 754 w 1517"/>
                <a:gd name="T117" fmla="*/ 966 h 1058"/>
                <a:gd name="T118" fmla="*/ 0 w 1517"/>
                <a:gd name="T119" fmla="*/ 0 h 1058"/>
                <a:gd name="T120" fmla="*/ 1517 w 1517"/>
                <a:gd name="T121" fmla="*/ 1058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T118" t="T119" r="T120" b="T121"/>
              <a:pathLst>
                <a:path w="1517" h="1058">
                  <a:moveTo>
                    <a:pt x="815" y="971"/>
                  </a:moveTo>
                  <a:lnTo>
                    <a:pt x="815" y="971"/>
                  </a:lnTo>
                  <a:lnTo>
                    <a:pt x="828" y="971"/>
                  </a:lnTo>
                  <a:lnTo>
                    <a:pt x="842" y="974"/>
                  </a:lnTo>
                  <a:lnTo>
                    <a:pt x="854" y="977"/>
                  </a:lnTo>
                  <a:lnTo>
                    <a:pt x="861" y="980"/>
                  </a:lnTo>
                  <a:lnTo>
                    <a:pt x="883" y="996"/>
                  </a:lnTo>
                  <a:lnTo>
                    <a:pt x="893" y="1005"/>
                  </a:lnTo>
                  <a:lnTo>
                    <a:pt x="898" y="1007"/>
                  </a:lnTo>
                  <a:lnTo>
                    <a:pt x="902" y="1007"/>
                  </a:lnTo>
                  <a:lnTo>
                    <a:pt x="913" y="1001"/>
                  </a:lnTo>
                  <a:lnTo>
                    <a:pt x="917" y="1001"/>
                  </a:lnTo>
                  <a:lnTo>
                    <a:pt x="919" y="1001"/>
                  </a:lnTo>
                  <a:lnTo>
                    <a:pt x="920" y="1002"/>
                  </a:lnTo>
                  <a:lnTo>
                    <a:pt x="934" y="1018"/>
                  </a:lnTo>
                  <a:lnTo>
                    <a:pt x="947" y="1031"/>
                  </a:lnTo>
                  <a:lnTo>
                    <a:pt x="949" y="1033"/>
                  </a:lnTo>
                  <a:lnTo>
                    <a:pt x="949" y="1034"/>
                  </a:lnTo>
                  <a:lnTo>
                    <a:pt x="949" y="1039"/>
                  </a:lnTo>
                  <a:lnTo>
                    <a:pt x="950" y="1042"/>
                  </a:lnTo>
                  <a:lnTo>
                    <a:pt x="953" y="1045"/>
                  </a:lnTo>
                  <a:lnTo>
                    <a:pt x="958" y="1048"/>
                  </a:lnTo>
                  <a:lnTo>
                    <a:pt x="967" y="1051"/>
                  </a:lnTo>
                  <a:lnTo>
                    <a:pt x="967" y="1043"/>
                  </a:lnTo>
                  <a:lnTo>
                    <a:pt x="968" y="1037"/>
                  </a:lnTo>
                  <a:lnTo>
                    <a:pt x="970" y="1031"/>
                  </a:lnTo>
                  <a:lnTo>
                    <a:pt x="974" y="1025"/>
                  </a:lnTo>
                  <a:lnTo>
                    <a:pt x="982" y="1016"/>
                  </a:lnTo>
                  <a:lnTo>
                    <a:pt x="993" y="1007"/>
                  </a:lnTo>
                  <a:lnTo>
                    <a:pt x="1005" y="1001"/>
                  </a:lnTo>
                  <a:lnTo>
                    <a:pt x="1017" y="996"/>
                  </a:lnTo>
                  <a:lnTo>
                    <a:pt x="1039" y="992"/>
                  </a:lnTo>
                  <a:lnTo>
                    <a:pt x="1051" y="989"/>
                  </a:lnTo>
                  <a:lnTo>
                    <a:pt x="1060" y="987"/>
                  </a:lnTo>
                  <a:lnTo>
                    <a:pt x="1077" y="989"/>
                  </a:lnTo>
                  <a:lnTo>
                    <a:pt x="1088" y="990"/>
                  </a:lnTo>
                  <a:lnTo>
                    <a:pt x="1097" y="992"/>
                  </a:lnTo>
                  <a:lnTo>
                    <a:pt x="1103" y="992"/>
                  </a:lnTo>
                  <a:lnTo>
                    <a:pt x="1109" y="995"/>
                  </a:lnTo>
                  <a:lnTo>
                    <a:pt x="1125" y="1001"/>
                  </a:lnTo>
                  <a:lnTo>
                    <a:pt x="1146" y="1010"/>
                  </a:lnTo>
                  <a:lnTo>
                    <a:pt x="1166" y="1057"/>
                  </a:lnTo>
                  <a:lnTo>
                    <a:pt x="1170" y="1057"/>
                  </a:lnTo>
                  <a:lnTo>
                    <a:pt x="1181" y="1058"/>
                  </a:lnTo>
                  <a:lnTo>
                    <a:pt x="1187" y="1058"/>
                  </a:lnTo>
                  <a:lnTo>
                    <a:pt x="1191" y="1057"/>
                  </a:lnTo>
                  <a:lnTo>
                    <a:pt x="1194" y="1054"/>
                  </a:lnTo>
                  <a:lnTo>
                    <a:pt x="1196" y="1049"/>
                  </a:lnTo>
                  <a:lnTo>
                    <a:pt x="1196" y="968"/>
                  </a:lnTo>
                  <a:lnTo>
                    <a:pt x="1198" y="953"/>
                  </a:lnTo>
                  <a:lnTo>
                    <a:pt x="1204" y="935"/>
                  </a:lnTo>
                  <a:lnTo>
                    <a:pt x="1211" y="915"/>
                  </a:lnTo>
                  <a:lnTo>
                    <a:pt x="1222" y="894"/>
                  </a:lnTo>
                  <a:lnTo>
                    <a:pt x="1238" y="861"/>
                  </a:lnTo>
                  <a:lnTo>
                    <a:pt x="1246" y="846"/>
                  </a:lnTo>
                  <a:lnTo>
                    <a:pt x="1261" y="835"/>
                  </a:lnTo>
                  <a:lnTo>
                    <a:pt x="1267" y="831"/>
                  </a:lnTo>
                  <a:lnTo>
                    <a:pt x="1271" y="829"/>
                  </a:lnTo>
                  <a:lnTo>
                    <a:pt x="1279" y="828"/>
                  </a:lnTo>
                  <a:lnTo>
                    <a:pt x="1282" y="829"/>
                  </a:lnTo>
                  <a:lnTo>
                    <a:pt x="1283" y="831"/>
                  </a:lnTo>
                  <a:lnTo>
                    <a:pt x="1323" y="823"/>
                  </a:lnTo>
                  <a:lnTo>
                    <a:pt x="1332" y="799"/>
                  </a:lnTo>
                  <a:lnTo>
                    <a:pt x="1345" y="766"/>
                  </a:lnTo>
                  <a:lnTo>
                    <a:pt x="1350" y="755"/>
                  </a:lnTo>
                  <a:lnTo>
                    <a:pt x="1356" y="745"/>
                  </a:lnTo>
                  <a:lnTo>
                    <a:pt x="1365" y="731"/>
                  </a:lnTo>
                  <a:lnTo>
                    <a:pt x="1381" y="718"/>
                  </a:lnTo>
                  <a:lnTo>
                    <a:pt x="1396" y="709"/>
                  </a:lnTo>
                  <a:lnTo>
                    <a:pt x="1404" y="706"/>
                  </a:lnTo>
                  <a:lnTo>
                    <a:pt x="1410" y="704"/>
                  </a:lnTo>
                  <a:lnTo>
                    <a:pt x="1413" y="704"/>
                  </a:lnTo>
                  <a:lnTo>
                    <a:pt x="1416" y="703"/>
                  </a:lnTo>
                  <a:lnTo>
                    <a:pt x="1419" y="698"/>
                  </a:lnTo>
                  <a:lnTo>
                    <a:pt x="1424" y="691"/>
                  </a:lnTo>
                  <a:lnTo>
                    <a:pt x="1425" y="683"/>
                  </a:lnTo>
                  <a:lnTo>
                    <a:pt x="1428" y="669"/>
                  </a:lnTo>
                  <a:lnTo>
                    <a:pt x="1430" y="662"/>
                  </a:lnTo>
                  <a:lnTo>
                    <a:pt x="1383" y="662"/>
                  </a:lnTo>
                  <a:lnTo>
                    <a:pt x="1357" y="654"/>
                  </a:lnTo>
                  <a:lnTo>
                    <a:pt x="1374" y="635"/>
                  </a:lnTo>
                  <a:lnTo>
                    <a:pt x="1389" y="620"/>
                  </a:lnTo>
                  <a:lnTo>
                    <a:pt x="1396" y="614"/>
                  </a:lnTo>
                  <a:lnTo>
                    <a:pt x="1402" y="609"/>
                  </a:lnTo>
                  <a:lnTo>
                    <a:pt x="1410" y="606"/>
                  </a:lnTo>
                  <a:lnTo>
                    <a:pt x="1421" y="605"/>
                  </a:lnTo>
                  <a:lnTo>
                    <a:pt x="1443" y="602"/>
                  </a:lnTo>
                  <a:lnTo>
                    <a:pt x="1472" y="602"/>
                  </a:lnTo>
                  <a:lnTo>
                    <a:pt x="1517" y="562"/>
                  </a:lnTo>
                  <a:lnTo>
                    <a:pt x="1502" y="519"/>
                  </a:lnTo>
                  <a:lnTo>
                    <a:pt x="1491" y="484"/>
                  </a:lnTo>
                  <a:lnTo>
                    <a:pt x="1488" y="469"/>
                  </a:lnTo>
                  <a:lnTo>
                    <a:pt x="1487" y="460"/>
                  </a:lnTo>
                  <a:lnTo>
                    <a:pt x="1485" y="455"/>
                  </a:lnTo>
                  <a:lnTo>
                    <a:pt x="1484" y="451"/>
                  </a:lnTo>
                  <a:lnTo>
                    <a:pt x="1476" y="437"/>
                  </a:lnTo>
                  <a:lnTo>
                    <a:pt x="1464" y="424"/>
                  </a:lnTo>
                  <a:lnTo>
                    <a:pt x="1452" y="409"/>
                  </a:lnTo>
                  <a:lnTo>
                    <a:pt x="1428" y="383"/>
                  </a:lnTo>
                  <a:lnTo>
                    <a:pt x="1418" y="371"/>
                  </a:lnTo>
                  <a:lnTo>
                    <a:pt x="1410" y="418"/>
                  </a:lnTo>
                  <a:lnTo>
                    <a:pt x="1402" y="415"/>
                  </a:lnTo>
                  <a:lnTo>
                    <a:pt x="1386" y="409"/>
                  </a:lnTo>
                  <a:lnTo>
                    <a:pt x="1377" y="404"/>
                  </a:lnTo>
                  <a:lnTo>
                    <a:pt x="1368" y="398"/>
                  </a:lnTo>
                  <a:lnTo>
                    <a:pt x="1362" y="391"/>
                  </a:lnTo>
                  <a:lnTo>
                    <a:pt x="1357" y="383"/>
                  </a:lnTo>
                  <a:lnTo>
                    <a:pt x="1353" y="374"/>
                  </a:lnTo>
                  <a:lnTo>
                    <a:pt x="1347" y="364"/>
                  </a:lnTo>
                  <a:lnTo>
                    <a:pt x="1339" y="354"/>
                  </a:lnTo>
                  <a:lnTo>
                    <a:pt x="1330" y="344"/>
                  </a:lnTo>
                  <a:lnTo>
                    <a:pt x="1320" y="333"/>
                  </a:lnTo>
                  <a:lnTo>
                    <a:pt x="1308" y="323"/>
                  </a:lnTo>
                  <a:lnTo>
                    <a:pt x="1294" y="314"/>
                  </a:lnTo>
                  <a:lnTo>
                    <a:pt x="1280" y="306"/>
                  </a:lnTo>
                  <a:lnTo>
                    <a:pt x="1273" y="305"/>
                  </a:lnTo>
                  <a:lnTo>
                    <a:pt x="1267" y="305"/>
                  </a:lnTo>
                  <a:lnTo>
                    <a:pt x="1261" y="308"/>
                  </a:lnTo>
                  <a:lnTo>
                    <a:pt x="1256" y="312"/>
                  </a:lnTo>
                  <a:lnTo>
                    <a:pt x="1250" y="318"/>
                  </a:lnTo>
                  <a:lnTo>
                    <a:pt x="1246" y="324"/>
                  </a:lnTo>
                  <a:lnTo>
                    <a:pt x="1240" y="341"/>
                  </a:lnTo>
                  <a:lnTo>
                    <a:pt x="1234" y="359"/>
                  </a:lnTo>
                  <a:lnTo>
                    <a:pt x="1229" y="376"/>
                  </a:lnTo>
                  <a:lnTo>
                    <a:pt x="1226" y="391"/>
                  </a:lnTo>
                  <a:lnTo>
                    <a:pt x="1226" y="433"/>
                  </a:lnTo>
                  <a:lnTo>
                    <a:pt x="1223" y="505"/>
                  </a:lnTo>
                  <a:lnTo>
                    <a:pt x="1208" y="555"/>
                  </a:lnTo>
                  <a:lnTo>
                    <a:pt x="1188" y="559"/>
                  </a:lnTo>
                  <a:lnTo>
                    <a:pt x="1166" y="513"/>
                  </a:lnTo>
                  <a:lnTo>
                    <a:pt x="1154" y="508"/>
                  </a:lnTo>
                  <a:lnTo>
                    <a:pt x="1127" y="495"/>
                  </a:lnTo>
                  <a:lnTo>
                    <a:pt x="1113" y="486"/>
                  </a:lnTo>
                  <a:lnTo>
                    <a:pt x="1101" y="478"/>
                  </a:lnTo>
                  <a:lnTo>
                    <a:pt x="1092" y="471"/>
                  </a:lnTo>
                  <a:lnTo>
                    <a:pt x="1091" y="466"/>
                  </a:lnTo>
                  <a:lnTo>
                    <a:pt x="1089" y="463"/>
                  </a:lnTo>
                  <a:lnTo>
                    <a:pt x="1089" y="460"/>
                  </a:lnTo>
                  <a:lnTo>
                    <a:pt x="1086" y="457"/>
                  </a:lnTo>
                  <a:lnTo>
                    <a:pt x="1080" y="449"/>
                  </a:lnTo>
                  <a:lnTo>
                    <a:pt x="1062" y="431"/>
                  </a:lnTo>
                  <a:lnTo>
                    <a:pt x="1053" y="421"/>
                  </a:lnTo>
                  <a:lnTo>
                    <a:pt x="1044" y="412"/>
                  </a:lnTo>
                  <a:lnTo>
                    <a:pt x="1038" y="401"/>
                  </a:lnTo>
                  <a:lnTo>
                    <a:pt x="1036" y="395"/>
                  </a:lnTo>
                  <a:lnTo>
                    <a:pt x="1035" y="391"/>
                  </a:lnTo>
                  <a:lnTo>
                    <a:pt x="1035" y="386"/>
                  </a:lnTo>
                  <a:lnTo>
                    <a:pt x="1033" y="383"/>
                  </a:lnTo>
                  <a:lnTo>
                    <a:pt x="1032" y="382"/>
                  </a:lnTo>
                  <a:lnTo>
                    <a:pt x="1030" y="380"/>
                  </a:lnTo>
                  <a:lnTo>
                    <a:pt x="1024" y="380"/>
                  </a:lnTo>
                  <a:lnTo>
                    <a:pt x="1018" y="382"/>
                  </a:lnTo>
                  <a:lnTo>
                    <a:pt x="1012" y="385"/>
                  </a:lnTo>
                  <a:lnTo>
                    <a:pt x="1006" y="386"/>
                  </a:lnTo>
                  <a:lnTo>
                    <a:pt x="1005" y="385"/>
                  </a:lnTo>
                  <a:lnTo>
                    <a:pt x="1003" y="385"/>
                  </a:lnTo>
                  <a:lnTo>
                    <a:pt x="1002" y="382"/>
                  </a:lnTo>
                  <a:lnTo>
                    <a:pt x="1002" y="379"/>
                  </a:lnTo>
                  <a:lnTo>
                    <a:pt x="1002" y="371"/>
                  </a:lnTo>
                  <a:lnTo>
                    <a:pt x="1005" y="364"/>
                  </a:lnTo>
                  <a:lnTo>
                    <a:pt x="1011" y="347"/>
                  </a:lnTo>
                  <a:lnTo>
                    <a:pt x="1017" y="332"/>
                  </a:lnTo>
                  <a:lnTo>
                    <a:pt x="1020" y="324"/>
                  </a:lnTo>
                  <a:lnTo>
                    <a:pt x="1020" y="318"/>
                  </a:lnTo>
                  <a:lnTo>
                    <a:pt x="1021" y="306"/>
                  </a:lnTo>
                  <a:lnTo>
                    <a:pt x="1023" y="300"/>
                  </a:lnTo>
                  <a:lnTo>
                    <a:pt x="1024" y="294"/>
                  </a:lnTo>
                  <a:lnTo>
                    <a:pt x="1029" y="288"/>
                  </a:lnTo>
                  <a:lnTo>
                    <a:pt x="1033" y="282"/>
                  </a:lnTo>
                  <a:lnTo>
                    <a:pt x="1039" y="276"/>
                  </a:lnTo>
                  <a:lnTo>
                    <a:pt x="1047" y="272"/>
                  </a:lnTo>
                  <a:lnTo>
                    <a:pt x="1065" y="264"/>
                  </a:lnTo>
                  <a:lnTo>
                    <a:pt x="1084" y="257"/>
                  </a:lnTo>
                  <a:lnTo>
                    <a:pt x="1104" y="249"/>
                  </a:lnTo>
                  <a:lnTo>
                    <a:pt x="1062" y="214"/>
                  </a:lnTo>
                  <a:lnTo>
                    <a:pt x="1112" y="207"/>
                  </a:lnTo>
                  <a:lnTo>
                    <a:pt x="1118" y="205"/>
                  </a:lnTo>
                  <a:lnTo>
                    <a:pt x="1124" y="201"/>
                  </a:lnTo>
                  <a:lnTo>
                    <a:pt x="1131" y="195"/>
                  </a:lnTo>
                  <a:lnTo>
                    <a:pt x="1142" y="186"/>
                  </a:lnTo>
                  <a:lnTo>
                    <a:pt x="1152" y="172"/>
                  </a:lnTo>
                  <a:lnTo>
                    <a:pt x="1164" y="154"/>
                  </a:lnTo>
                  <a:lnTo>
                    <a:pt x="1176" y="130"/>
                  </a:lnTo>
                  <a:lnTo>
                    <a:pt x="1182" y="119"/>
                  </a:lnTo>
                  <a:lnTo>
                    <a:pt x="1185" y="109"/>
                  </a:lnTo>
                  <a:lnTo>
                    <a:pt x="1187" y="100"/>
                  </a:lnTo>
                  <a:lnTo>
                    <a:pt x="1187" y="92"/>
                  </a:lnTo>
                  <a:lnTo>
                    <a:pt x="1185" y="86"/>
                  </a:lnTo>
                  <a:lnTo>
                    <a:pt x="1184" y="82"/>
                  </a:lnTo>
                  <a:lnTo>
                    <a:pt x="1181" y="79"/>
                  </a:lnTo>
                  <a:lnTo>
                    <a:pt x="1176" y="76"/>
                  </a:lnTo>
                  <a:lnTo>
                    <a:pt x="1167" y="73"/>
                  </a:lnTo>
                  <a:lnTo>
                    <a:pt x="1160" y="73"/>
                  </a:lnTo>
                  <a:lnTo>
                    <a:pt x="1151" y="73"/>
                  </a:lnTo>
                  <a:lnTo>
                    <a:pt x="1149" y="77"/>
                  </a:lnTo>
                  <a:lnTo>
                    <a:pt x="1143" y="89"/>
                  </a:lnTo>
                  <a:lnTo>
                    <a:pt x="1134" y="104"/>
                  </a:lnTo>
                  <a:lnTo>
                    <a:pt x="1127" y="112"/>
                  </a:lnTo>
                  <a:lnTo>
                    <a:pt x="1119" y="119"/>
                  </a:lnTo>
                  <a:lnTo>
                    <a:pt x="1115" y="122"/>
                  </a:lnTo>
                  <a:lnTo>
                    <a:pt x="1110" y="124"/>
                  </a:lnTo>
                  <a:lnTo>
                    <a:pt x="1104" y="125"/>
                  </a:lnTo>
                  <a:lnTo>
                    <a:pt x="1100" y="125"/>
                  </a:lnTo>
                  <a:lnTo>
                    <a:pt x="1088" y="122"/>
                  </a:lnTo>
                  <a:lnTo>
                    <a:pt x="1077" y="119"/>
                  </a:lnTo>
                  <a:lnTo>
                    <a:pt x="1066" y="113"/>
                  </a:lnTo>
                  <a:lnTo>
                    <a:pt x="1059" y="109"/>
                  </a:lnTo>
                  <a:lnTo>
                    <a:pt x="1051" y="104"/>
                  </a:lnTo>
                  <a:lnTo>
                    <a:pt x="1047" y="94"/>
                  </a:lnTo>
                  <a:lnTo>
                    <a:pt x="1039" y="70"/>
                  </a:lnTo>
                  <a:lnTo>
                    <a:pt x="1035" y="56"/>
                  </a:lnTo>
                  <a:lnTo>
                    <a:pt x="1030" y="46"/>
                  </a:lnTo>
                  <a:lnTo>
                    <a:pt x="1024" y="38"/>
                  </a:lnTo>
                  <a:lnTo>
                    <a:pt x="1023" y="37"/>
                  </a:lnTo>
                  <a:lnTo>
                    <a:pt x="1020" y="35"/>
                  </a:lnTo>
                  <a:lnTo>
                    <a:pt x="1017" y="34"/>
                  </a:lnTo>
                  <a:lnTo>
                    <a:pt x="1014" y="29"/>
                  </a:lnTo>
                  <a:lnTo>
                    <a:pt x="1011" y="25"/>
                  </a:lnTo>
                  <a:lnTo>
                    <a:pt x="1011" y="18"/>
                  </a:lnTo>
                  <a:lnTo>
                    <a:pt x="1009" y="6"/>
                  </a:lnTo>
                  <a:lnTo>
                    <a:pt x="1009" y="0"/>
                  </a:lnTo>
                  <a:lnTo>
                    <a:pt x="982" y="0"/>
                  </a:lnTo>
                  <a:lnTo>
                    <a:pt x="970" y="20"/>
                  </a:lnTo>
                  <a:lnTo>
                    <a:pt x="962" y="43"/>
                  </a:lnTo>
                  <a:lnTo>
                    <a:pt x="964" y="47"/>
                  </a:lnTo>
                  <a:lnTo>
                    <a:pt x="971" y="58"/>
                  </a:lnTo>
                  <a:lnTo>
                    <a:pt x="976" y="65"/>
                  </a:lnTo>
                  <a:lnTo>
                    <a:pt x="984" y="71"/>
                  </a:lnTo>
                  <a:lnTo>
                    <a:pt x="993" y="79"/>
                  </a:lnTo>
                  <a:lnTo>
                    <a:pt x="1005" y="85"/>
                  </a:lnTo>
                  <a:lnTo>
                    <a:pt x="1011" y="88"/>
                  </a:lnTo>
                  <a:lnTo>
                    <a:pt x="1015" y="91"/>
                  </a:lnTo>
                  <a:lnTo>
                    <a:pt x="1017" y="94"/>
                  </a:lnTo>
                  <a:lnTo>
                    <a:pt x="1018" y="98"/>
                  </a:lnTo>
                  <a:lnTo>
                    <a:pt x="1020" y="101"/>
                  </a:lnTo>
                  <a:lnTo>
                    <a:pt x="1018" y="104"/>
                  </a:lnTo>
                  <a:lnTo>
                    <a:pt x="1015" y="112"/>
                  </a:lnTo>
                  <a:lnTo>
                    <a:pt x="1011" y="118"/>
                  </a:lnTo>
                  <a:lnTo>
                    <a:pt x="1006" y="122"/>
                  </a:lnTo>
                  <a:lnTo>
                    <a:pt x="1002" y="127"/>
                  </a:lnTo>
                  <a:lnTo>
                    <a:pt x="974" y="127"/>
                  </a:lnTo>
                  <a:lnTo>
                    <a:pt x="952" y="127"/>
                  </a:lnTo>
                  <a:lnTo>
                    <a:pt x="922" y="127"/>
                  </a:lnTo>
                  <a:lnTo>
                    <a:pt x="896" y="125"/>
                  </a:lnTo>
                  <a:lnTo>
                    <a:pt x="875" y="122"/>
                  </a:lnTo>
                  <a:lnTo>
                    <a:pt x="858" y="122"/>
                  </a:lnTo>
                  <a:lnTo>
                    <a:pt x="845" y="124"/>
                  </a:lnTo>
                  <a:lnTo>
                    <a:pt x="836" y="125"/>
                  </a:lnTo>
                  <a:lnTo>
                    <a:pt x="833" y="127"/>
                  </a:lnTo>
                  <a:lnTo>
                    <a:pt x="825" y="147"/>
                  </a:lnTo>
                  <a:lnTo>
                    <a:pt x="798" y="147"/>
                  </a:lnTo>
                  <a:lnTo>
                    <a:pt x="748" y="147"/>
                  </a:lnTo>
                  <a:lnTo>
                    <a:pt x="744" y="145"/>
                  </a:lnTo>
                  <a:lnTo>
                    <a:pt x="739" y="141"/>
                  </a:lnTo>
                  <a:lnTo>
                    <a:pt x="736" y="135"/>
                  </a:lnTo>
                  <a:lnTo>
                    <a:pt x="735" y="128"/>
                  </a:lnTo>
                  <a:lnTo>
                    <a:pt x="733" y="116"/>
                  </a:lnTo>
                  <a:lnTo>
                    <a:pt x="733" y="112"/>
                  </a:lnTo>
                  <a:lnTo>
                    <a:pt x="730" y="107"/>
                  </a:lnTo>
                  <a:lnTo>
                    <a:pt x="724" y="98"/>
                  </a:lnTo>
                  <a:lnTo>
                    <a:pt x="718" y="94"/>
                  </a:lnTo>
                  <a:lnTo>
                    <a:pt x="712" y="88"/>
                  </a:lnTo>
                  <a:lnTo>
                    <a:pt x="705" y="82"/>
                  </a:lnTo>
                  <a:lnTo>
                    <a:pt x="694" y="77"/>
                  </a:lnTo>
                  <a:lnTo>
                    <a:pt x="685" y="74"/>
                  </a:lnTo>
                  <a:lnTo>
                    <a:pt x="676" y="73"/>
                  </a:lnTo>
                  <a:lnTo>
                    <a:pt x="667" y="73"/>
                  </a:lnTo>
                  <a:lnTo>
                    <a:pt x="658" y="73"/>
                  </a:lnTo>
                  <a:lnTo>
                    <a:pt x="644" y="76"/>
                  </a:lnTo>
                  <a:lnTo>
                    <a:pt x="634" y="77"/>
                  </a:lnTo>
                  <a:lnTo>
                    <a:pt x="620" y="74"/>
                  </a:lnTo>
                  <a:lnTo>
                    <a:pt x="601" y="67"/>
                  </a:lnTo>
                  <a:lnTo>
                    <a:pt x="590" y="62"/>
                  </a:lnTo>
                  <a:lnTo>
                    <a:pt x="581" y="56"/>
                  </a:lnTo>
                  <a:lnTo>
                    <a:pt x="572" y="50"/>
                  </a:lnTo>
                  <a:lnTo>
                    <a:pt x="565" y="43"/>
                  </a:lnTo>
                  <a:lnTo>
                    <a:pt x="559" y="37"/>
                  </a:lnTo>
                  <a:lnTo>
                    <a:pt x="550" y="34"/>
                  </a:lnTo>
                  <a:lnTo>
                    <a:pt x="541" y="34"/>
                  </a:lnTo>
                  <a:lnTo>
                    <a:pt x="533" y="34"/>
                  </a:lnTo>
                  <a:lnTo>
                    <a:pt x="518" y="37"/>
                  </a:lnTo>
                  <a:lnTo>
                    <a:pt x="512" y="40"/>
                  </a:lnTo>
                  <a:lnTo>
                    <a:pt x="462" y="85"/>
                  </a:lnTo>
                  <a:lnTo>
                    <a:pt x="412" y="97"/>
                  </a:lnTo>
                  <a:lnTo>
                    <a:pt x="381" y="77"/>
                  </a:lnTo>
                  <a:lnTo>
                    <a:pt x="343" y="55"/>
                  </a:lnTo>
                  <a:lnTo>
                    <a:pt x="308" y="40"/>
                  </a:lnTo>
                  <a:lnTo>
                    <a:pt x="259" y="40"/>
                  </a:lnTo>
                  <a:lnTo>
                    <a:pt x="194" y="35"/>
                  </a:lnTo>
                  <a:lnTo>
                    <a:pt x="152" y="5"/>
                  </a:lnTo>
                  <a:lnTo>
                    <a:pt x="90" y="35"/>
                  </a:lnTo>
                  <a:lnTo>
                    <a:pt x="82" y="80"/>
                  </a:lnTo>
                  <a:lnTo>
                    <a:pt x="18" y="92"/>
                  </a:lnTo>
                  <a:lnTo>
                    <a:pt x="0" y="119"/>
                  </a:lnTo>
                  <a:lnTo>
                    <a:pt x="25" y="154"/>
                  </a:lnTo>
                  <a:lnTo>
                    <a:pt x="72" y="189"/>
                  </a:lnTo>
                  <a:lnTo>
                    <a:pt x="18" y="196"/>
                  </a:lnTo>
                  <a:lnTo>
                    <a:pt x="33" y="241"/>
                  </a:lnTo>
                  <a:lnTo>
                    <a:pt x="79" y="241"/>
                  </a:lnTo>
                  <a:lnTo>
                    <a:pt x="75" y="284"/>
                  </a:lnTo>
                  <a:lnTo>
                    <a:pt x="30" y="329"/>
                  </a:lnTo>
                  <a:lnTo>
                    <a:pt x="30" y="361"/>
                  </a:lnTo>
                  <a:lnTo>
                    <a:pt x="64" y="388"/>
                  </a:lnTo>
                  <a:lnTo>
                    <a:pt x="90" y="403"/>
                  </a:lnTo>
                  <a:lnTo>
                    <a:pt x="114" y="403"/>
                  </a:lnTo>
                  <a:lnTo>
                    <a:pt x="97" y="433"/>
                  </a:lnTo>
                  <a:lnTo>
                    <a:pt x="102" y="471"/>
                  </a:lnTo>
                  <a:lnTo>
                    <a:pt x="147" y="471"/>
                  </a:lnTo>
                  <a:lnTo>
                    <a:pt x="167" y="437"/>
                  </a:lnTo>
                  <a:lnTo>
                    <a:pt x="209" y="391"/>
                  </a:lnTo>
                  <a:lnTo>
                    <a:pt x="229" y="361"/>
                  </a:lnTo>
                  <a:lnTo>
                    <a:pt x="256" y="371"/>
                  </a:lnTo>
                  <a:lnTo>
                    <a:pt x="289" y="368"/>
                  </a:lnTo>
                  <a:lnTo>
                    <a:pt x="324" y="368"/>
                  </a:lnTo>
                  <a:lnTo>
                    <a:pt x="346" y="395"/>
                  </a:lnTo>
                  <a:lnTo>
                    <a:pt x="393" y="395"/>
                  </a:lnTo>
                  <a:lnTo>
                    <a:pt x="427" y="406"/>
                  </a:lnTo>
                  <a:lnTo>
                    <a:pt x="488" y="463"/>
                  </a:lnTo>
                  <a:lnTo>
                    <a:pt x="530" y="520"/>
                  </a:lnTo>
                  <a:lnTo>
                    <a:pt x="542" y="570"/>
                  </a:lnTo>
                  <a:lnTo>
                    <a:pt x="592" y="632"/>
                  </a:lnTo>
                  <a:lnTo>
                    <a:pt x="599" y="674"/>
                  </a:lnTo>
                  <a:lnTo>
                    <a:pt x="599" y="719"/>
                  </a:lnTo>
                  <a:lnTo>
                    <a:pt x="607" y="727"/>
                  </a:lnTo>
                  <a:lnTo>
                    <a:pt x="613" y="734"/>
                  </a:lnTo>
                  <a:lnTo>
                    <a:pt x="619" y="745"/>
                  </a:lnTo>
                  <a:lnTo>
                    <a:pt x="625" y="758"/>
                  </a:lnTo>
                  <a:lnTo>
                    <a:pt x="626" y="766"/>
                  </a:lnTo>
                  <a:lnTo>
                    <a:pt x="626" y="775"/>
                  </a:lnTo>
                  <a:lnTo>
                    <a:pt x="626" y="784"/>
                  </a:lnTo>
                  <a:lnTo>
                    <a:pt x="625" y="793"/>
                  </a:lnTo>
                  <a:lnTo>
                    <a:pt x="623" y="804"/>
                  </a:lnTo>
                  <a:lnTo>
                    <a:pt x="619" y="816"/>
                  </a:lnTo>
                  <a:lnTo>
                    <a:pt x="614" y="826"/>
                  </a:lnTo>
                  <a:lnTo>
                    <a:pt x="611" y="835"/>
                  </a:lnTo>
                  <a:lnTo>
                    <a:pt x="611" y="843"/>
                  </a:lnTo>
                  <a:lnTo>
                    <a:pt x="611" y="849"/>
                  </a:lnTo>
                  <a:lnTo>
                    <a:pt x="611" y="853"/>
                  </a:lnTo>
                  <a:lnTo>
                    <a:pt x="614" y="856"/>
                  </a:lnTo>
                  <a:lnTo>
                    <a:pt x="620" y="862"/>
                  </a:lnTo>
                  <a:lnTo>
                    <a:pt x="634" y="871"/>
                  </a:lnTo>
                  <a:lnTo>
                    <a:pt x="640" y="876"/>
                  </a:lnTo>
                  <a:lnTo>
                    <a:pt x="641" y="880"/>
                  </a:lnTo>
                  <a:lnTo>
                    <a:pt x="641" y="885"/>
                  </a:lnTo>
                  <a:lnTo>
                    <a:pt x="643" y="889"/>
                  </a:lnTo>
                  <a:lnTo>
                    <a:pt x="644" y="895"/>
                  </a:lnTo>
                  <a:lnTo>
                    <a:pt x="655" y="912"/>
                  </a:lnTo>
                  <a:lnTo>
                    <a:pt x="670" y="933"/>
                  </a:lnTo>
                  <a:lnTo>
                    <a:pt x="687" y="956"/>
                  </a:lnTo>
                  <a:lnTo>
                    <a:pt x="717" y="957"/>
                  </a:lnTo>
                  <a:lnTo>
                    <a:pt x="727" y="959"/>
                  </a:lnTo>
                  <a:lnTo>
                    <a:pt x="736" y="960"/>
                  </a:lnTo>
                  <a:lnTo>
                    <a:pt x="745" y="965"/>
                  </a:lnTo>
                  <a:lnTo>
                    <a:pt x="754" y="966"/>
                  </a:lnTo>
                  <a:lnTo>
                    <a:pt x="777" y="969"/>
                  </a:lnTo>
                  <a:lnTo>
                    <a:pt x="798" y="971"/>
                  </a:lnTo>
                  <a:lnTo>
                    <a:pt x="815" y="971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80" name="Freeform 96"/>
          <p:cNvSpPr>
            <a:spLocks/>
          </p:cNvSpPr>
          <p:nvPr/>
        </p:nvSpPr>
        <p:spPr bwMode="auto">
          <a:xfrm>
            <a:off x="2950270" y="2926234"/>
            <a:ext cx="196850" cy="120650"/>
          </a:xfrm>
          <a:custGeom>
            <a:avLst/>
            <a:gdLst>
              <a:gd name="T0" fmla="*/ 12 w 124"/>
              <a:gd name="T1" fmla="*/ 76 h 76"/>
              <a:gd name="T2" fmla="*/ 0 w 124"/>
              <a:gd name="T3" fmla="*/ 49 h 76"/>
              <a:gd name="T4" fmla="*/ 8 w 124"/>
              <a:gd name="T5" fmla="*/ 19 h 76"/>
              <a:gd name="T6" fmla="*/ 58 w 124"/>
              <a:gd name="T7" fmla="*/ 0 h 76"/>
              <a:gd name="T8" fmla="*/ 124 w 124"/>
              <a:gd name="T9" fmla="*/ 19 h 76"/>
              <a:gd name="T10" fmla="*/ 112 w 124"/>
              <a:gd name="T11" fmla="*/ 54 h 76"/>
              <a:gd name="T12" fmla="*/ 62 w 124"/>
              <a:gd name="T13" fmla="*/ 54 h 76"/>
              <a:gd name="T14" fmla="*/ 56 w 124"/>
              <a:gd name="T15" fmla="*/ 58 h 76"/>
              <a:gd name="T16" fmla="*/ 42 w 124"/>
              <a:gd name="T17" fmla="*/ 66 h 76"/>
              <a:gd name="T18" fmla="*/ 35 w 124"/>
              <a:gd name="T19" fmla="*/ 70 h 76"/>
              <a:gd name="T20" fmla="*/ 26 w 124"/>
              <a:gd name="T21" fmla="*/ 75 h 76"/>
              <a:gd name="T22" fmla="*/ 18 w 124"/>
              <a:gd name="T23" fmla="*/ 76 h 76"/>
              <a:gd name="T24" fmla="*/ 12 w 124"/>
              <a:gd name="T25" fmla="*/ 76 h 76"/>
              <a:gd name="T26" fmla="*/ 0 w 124"/>
              <a:gd name="T27" fmla="*/ 0 h 76"/>
              <a:gd name="T28" fmla="*/ 124 w 124"/>
              <a:gd name="T2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T26" t="T27" r="T28" b="T29"/>
            <a:pathLst>
              <a:path w="124" h="76">
                <a:moveTo>
                  <a:pt x="12" y="76"/>
                </a:moveTo>
                <a:lnTo>
                  <a:pt x="0" y="49"/>
                </a:lnTo>
                <a:lnTo>
                  <a:pt x="8" y="19"/>
                </a:lnTo>
                <a:lnTo>
                  <a:pt x="58" y="0"/>
                </a:lnTo>
                <a:lnTo>
                  <a:pt x="124" y="19"/>
                </a:lnTo>
                <a:lnTo>
                  <a:pt x="112" y="54"/>
                </a:lnTo>
                <a:lnTo>
                  <a:pt x="62" y="54"/>
                </a:lnTo>
                <a:lnTo>
                  <a:pt x="56" y="58"/>
                </a:lnTo>
                <a:lnTo>
                  <a:pt x="42" y="66"/>
                </a:lnTo>
                <a:lnTo>
                  <a:pt x="35" y="70"/>
                </a:lnTo>
                <a:lnTo>
                  <a:pt x="26" y="75"/>
                </a:lnTo>
                <a:lnTo>
                  <a:pt x="18" y="76"/>
                </a:lnTo>
                <a:lnTo>
                  <a:pt x="12" y="76"/>
                </a:lnTo>
                <a:close/>
              </a:path>
            </a:pathLst>
          </a:custGeom>
          <a:solidFill>
            <a:srgbClr val="CC0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Freeform 97"/>
          <p:cNvSpPr>
            <a:spLocks/>
          </p:cNvSpPr>
          <p:nvPr/>
        </p:nvSpPr>
        <p:spPr bwMode="auto">
          <a:xfrm>
            <a:off x="2331145" y="1822921"/>
            <a:ext cx="566738" cy="671513"/>
          </a:xfrm>
          <a:custGeom>
            <a:avLst/>
            <a:gdLst>
              <a:gd name="T0" fmla="*/ 234 w 357"/>
              <a:gd name="T1" fmla="*/ 389 h 423"/>
              <a:gd name="T2" fmla="*/ 181 w 357"/>
              <a:gd name="T3" fmla="*/ 339 h 423"/>
              <a:gd name="T4" fmla="*/ 131 w 357"/>
              <a:gd name="T5" fmla="*/ 279 h 423"/>
              <a:gd name="T6" fmla="*/ 188 w 357"/>
              <a:gd name="T7" fmla="*/ 205 h 423"/>
              <a:gd name="T8" fmla="*/ 104 w 357"/>
              <a:gd name="T9" fmla="*/ 148 h 423"/>
              <a:gd name="T10" fmla="*/ 0 w 357"/>
              <a:gd name="T11" fmla="*/ 68 h 423"/>
              <a:gd name="T12" fmla="*/ 62 w 357"/>
              <a:gd name="T13" fmla="*/ 95 h 423"/>
              <a:gd name="T14" fmla="*/ 59 w 357"/>
              <a:gd name="T15" fmla="*/ 84 h 423"/>
              <a:gd name="T16" fmla="*/ 60 w 357"/>
              <a:gd name="T17" fmla="*/ 78 h 423"/>
              <a:gd name="T18" fmla="*/ 66 w 357"/>
              <a:gd name="T19" fmla="*/ 75 h 423"/>
              <a:gd name="T20" fmla="*/ 69 w 357"/>
              <a:gd name="T21" fmla="*/ 72 h 423"/>
              <a:gd name="T22" fmla="*/ 68 w 357"/>
              <a:gd name="T23" fmla="*/ 54 h 423"/>
              <a:gd name="T24" fmla="*/ 60 w 357"/>
              <a:gd name="T25" fmla="*/ 21 h 423"/>
              <a:gd name="T26" fmla="*/ 63 w 357"/>
              <a:gd name="T27" fmla="*/ 8 h 423"/>
              <a:gd name="T28" fmla="*/ 80 w 357"/>
              <a:gd name="T29" fmla="*/ 1 h 423"/>
              <a:gd name="T30" fmla="*/ 90 w 357"/>
              <a:gd name="T31" fmla="*/ 3 h 423"/>
              <a:gd name="T32" fmla="*/ 93 w 357"/>
              <a:gd name="T33" fmla="*/ 14 h 423"/>
              <a:gd name="T34" fmla="*/ 92 w 357"/>
              <a:gd name="T35" fmla="*/ 41 h 423"/>
              <a:gd name="T36" fmla="*/ 98 w 357"/>
              <a:gd name="T37" fmla="*/ 57 h 423"/>
              <a:gd name="T38" fmla="*/ 106 w 357"/>
              <a:gd name="T39" fmla="*/ 62 h 423"/>
              <a:gd name="T40" fmla="*/ 116 w 357"/>
              <a:gd name="T41" fmla="*/ 63 h 423"/>
              <a:gd name="T42" fmla="*/ 137 w 357"/>
              <a:gd name="T43" fmla="*/ 62 h 423"/>
              <a:gd name="T44" fmla="*/ 151 w 357"/>
              <a:gd name="T45" fmla="*/ 56 h 423"/>
              <a:gd name="T46" fmla="*/ 161 w 357"/>
              <a:gd name="T47" fmla="*/ 48 h 423"/>
              <a:gd name="T48" fmla="*/ 250 w 357"/>
              <a:gd name="T49" fmla="*/ 77 h 423"/>
              <a:gd name="T50" fmla="*/ 267 w 357"/>
              <a:gd name="T51" fmla="*/ 98 h 423"/>
              <a:gd name="T52" fmla="*/ 274 w 357"/>
              <a:gd name="T53" fmla="*/ 118 h 423"/>
              <a:gd name="T54" fmla="*/ 279 w 357"/>
              <a:gd name="T55" fmla="*/ 181 h 423"/>
              <a:gd name="T56" fmla="*/ 338 w 357"/>
              <a:gd name="T57" fmla="*/ 220 h 423"/>
              <a:gd name="T58" fmla="*/ 326 w 357"/>
              <a:gd name="T59" fmla="*/ 294 h 423"/>
              <a:gd name="T60" fmla="*/ 280 w 357"/>
              <a:gd name="T61" fmla="*/ 267 h 423"/>
              <a:gd name="T62" fmla="*/ 280 w 357"/>
              <a:gd name="T63" fmla="*/ 291 h 423"/>
              <a:gd name="T64" fmla="*/ 283 w 357"/>
              <a:gd name="T65" fmla="*/ 307 h 423"/>
              <a:gd name="T66" fmla="*/ 289 w 357"/>
              <a:gd name="T67" fmla="*/ 315 h 423"/>
              <a:gd name="T68" fmla="*/ 301 w 357"/>
              <a:gd name="T69" fmla="*/ 318 h 423"/>
              <a:gd name="T70" fmla="*/ 307 w 357"/>
              <a:gd name="T71" fmla="*/ 322 h 423"/>
              <a:gd name="T72" fmla="*/ 310 w 357"/>
              <a:gd name="T73" fmla="*/ 331 h 423"/>
              <a:gd name="T74" fmla="*/ 310 w 357"/>
              <a:gd name="T75" fmla="*/ 363 h 423"/>
              <a:gd name="T76" fmla="*/ 304 w 357"/>
              <a:gd name="T77" fmla="*/ 380 h 423"/>
              <a:gd name="T78" fmla="*/ 294 w 357"/>
              <a:gd name="T79" fmla="*/ 392 h 423"/>
              <a:gd name="T80" fmla="*/ 291 w 357"/>
              <a:gd name="T81" fmla="*/ 423 h 423"/>
              <a:gd name="T82" fmla="*/ 0 w 357"/>
              <a:gd name="T83" fmla="*/ 0 h 423"/>
              <a:gd name="T84" fmla="*/ 357 w 357"/>
              <a:gd name="T85" fmla="*/ 423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T82" t="T83" r="T84" b="T85"/>
            <a:pathLst>
              <a:path w="357" h="423">
                <a:moveTo>
                  <a:pt x="261" y="423"/>
                </a:moveTo>
                <a:lnTo>
                  <a:pt x="234" y="389"/>
                </a:lnTo>
                <a:lnTo>
                  <a:pt x="231" y="362"/>
                </a:lnTo>
                <a:lnTo>
                  <a:pt x="181" y="339"/>
                </a:lnTo>
                <a:lnTo>
                  <a:pt x="142" y="301"/>
                </a:lnTo>
                <a:lnTo>
                  <a:pt x="131" y="279"/>
                </a:lnTo>
                <a:lnTo>
                  <a:pt x="173" y="262"/>
                </a:lnTo>
                <a:lnTo>
                  <a:pt x="188" y="205"/>
                </a:lnTo>
                <a:lnTo>
                  <a:pt x="176" y="140"/>
                </a:lnTo>
                <a:lnTo>
                  <a:pt x="104" y="148"/>
                </a:lnTo>
                <a:lnTo>
                  <a:pt x="47" y="125"/>
                </a:lnTo>
                <a:lnTo>
                  <a:pt x="0" y="68"/>
                </a:lnTo>
                <a:lnTo>
                  <a:pt x="24" y="26"/>
                </a:lnTo>
                <a:lnTo>
                  <a:pt x="62" y="95"/>
                </a:lnTo>
                <a:lnTo>
                  <a:pt x="60" y="92"/>
                </a:lnTo>
                <a:lnTo>
                  <a:pt x="59" y="84"/>
                </a:lnTo>
                <a:lnTo>
                  <a:pt x="59" y="81"/>
                </a:lnTo>
                <a:lnTo>
                  <a:pt x="60" y="78"/>
                </a:lnTo>
                <a:lnTo>
                  <a:pt x="62" y="77"/>
                </a:lnTo>
                <a:lnTo>
                  <a:pt x="66" y="75"/>
                </a:lnTo>
                <a:lnTo>
                  <a:pt x="68" y="75"/>
                </a:lnTo>
                <a:lnTo>
                  <a:pt x="69" y="72"/>
                </a:lnTo>
                <a:lnTo>
                  <a:pt x="69" y="65"/>
                </a:lnTo>
                <a:lnTo>
                  <a:pt x="68" y="54"/>
                </a:lnTo>
                <a:lnTo>
                  <a:pt x="66" y="42"/>
                </a:lnTo>
                <a:lnTo>
                  <a:pt x="60" y="21"/>
                </a:lnTo>
                <a:lnTo>
                  <a:pt x="59" y="11"/>
                </a:lnTo>
                <a:lnTo>
                  <a:pt x="63" y="8"/>
                </a:lnTo>
                <a:lnTo>
                  <a:pt x="74" y="3"/>
                </a:lnTo>
                <a:lnTo>
                  <a:pt x="80" y="1"/>
                </a:lnTo>
                <a:lnTo>
                  <a:pt x="86" y="0"/>
                </a:lnTo>
                <a:lnTo>
                  <a:pt x="90" y="3"/>
                </a:lnTo>
                <a:lnTo>
                  <a:pt x="92" y="6"/>
                </a:lnTo>
                <a:lnTo>
                  <a:pt x="93" y="14"/>
                </a:lnTo>
                <a:lnTo>
                  <a:pt x="93" y="23"/>
                </a:lnTo>
                <a:lnTo>
                  <a:pt x="92" y="41"/>
                </a:lnTo>
                <a:lnTo>
                  <a:pt x="93" y="50"/>
                </a:lnTo>
                <a:lnTo>
                  <a:pt x="98" y="57"/>
                </a:lnTo>
                <a:lnTo>
                  <a:pt x="101" y="60"/>
                </a:lnTo>
                <a:lnTo>
                  <a:pt x="106" y="62"/>
                </a:lnTo>
                <a:lnTo>
                  <a:pt x="110" y="63"/>
                </a:lnTo>
                <a:lnTo>
                  <a:pt x="116" y="63"/>
                </a:lnTo>
                <a:lnTo>
                  <a:pt x="127" y="63"/>
                </a:lnTo>
                <a:lnTo>
                  <a:pt x="137" y="62"/>
                </a:lnTo>
                <a:lnTo>
                  <a:pt x="145" y="59"/>
                </a:lnTo>
                <a:lnTo>
                  <a:pt x="151" y="56"/>
                </a:lnTo>
                <a:lnTo>
                  <a:pt x="160" y="51"/>
                </a:lnTo>
                <a:lnTo>
                  <a:pt x="161" y="48"/>
                </a:lnTo>
                <a:lnTo>
                  <a:pt x="246" y="71"/>
                </a:lnTo>
                <a:lnTo>
                  <a:pt x="250" y="77"/>
                </a:lnTo>
                <a:lnTo>
                  <a:pt x="261" y="89"/>
                </a:lnTo>
                <a:lnTo>
                  <a:pt x="267" y="98"/>
                </a:lnTo>
                <a:lnTo>
                  <a:pt x="271" y="107"/>
                </a:lnTo>
                <a:lnTo>
                  <a:pt x="274" y="118"/>
                </a:lnTo>
                <a:lnTo>
                  <a:pt x="276" y="130"/>
                </a:lnTo>
                <a:lnTo>
                  <a:pt x="279" y="181"/>
                </a:lnTo>
                <a:lnTo>
                  <a:pt x="280" y="209"/>
                </a:lnTo>
                <a:lnTo>
                  <a:pt x="338" y="220"/>
                </a:lnTo>
                <a:lnTo>
                  <a:pt x="357" y="286"/>
                </a:lnTo>
                <a:lnTo>
                  <a:pt x="326" y="294"/>
                </a:lnTo>
                <a:lnTo>
                  <a:pt x="307" y="279"/>
                </a:lnTo>
                <a:lnTo>
                  <a:pt x="280" y="267"/>
                </a:lnTo>
                <a:lnTo>
                  <a:pt x="280" y="274"/>
                </a:lnTo>
                <a:lnTo>
                  <a:pt x="280" y="291"/>
                </a:lnTo>
                <a:lnTo>
                  <a:pt x="282" y="298"/>
                </a:lnTo>
                <a:lnTo>
                  <a:pt x="283" y="307"/>
                </a:lnTo>
                <a:lnTo>
                  <a:pt x="286" y="313"/>
                </a:lnTo>
                <a:lnTo>
                  <a:pt x="289" y="315"/>
                </a:lnTo>
                <a:lnTo>
                  <a:pt x="291" y="316"/>
                </a:lnTo>
                <a:lnTo>
                  <a:pt x="301" y="318"/>
                </a:lnTo>
                <a:lnTo>
                  <a:pt x="304" y="319"/>
                </a:lnTo>
                <a:lnTo>
                  <a:pt x="307" y="322"/>
                </a:lnTo>
                <a:lnTo>
                  <a:pt x="309" y="325"/>
                </a:lnTo>
                <a:lnTo>
                  <a:pt x="310" y="331"/>
                </a:lnTo>
                <a:lnTo>
                  <a:pt x="310" y="351"/>
                </a:lnTo>
                <a:lnTo>
                  <a:pt x="310" y="363"/>
                </a:lnTo>
                <a:lnTo>
                  <a:pt x="307" y="372"/>
                </a:lnTo>
                <a:lnTo>
                  <a:pt x="304" y="380"/>
                </a:lnTo>
                <a:lnTo>
                  <a:pt x="301" y="384"/>
                </a:lnTo>
                <a:lnTo>
                  <a:pt x="294" y="392"/>
                </a:lnTo>
                <a:lnTo>
                  <a:pt x="291" y="393"/>
                </a:lnTo>
                <a:lnTo>
                  <a:pt x="291" y="423"/>
                </a:lnTo>
                <a:lnTo>
                  <a:pt x="261" y="423"/>
                </a:lnTo>
                <a:close/>
              </a:path>
            </a:pathLst>
          </a:custGeom>
          <a:solidFill>
            <a:srgbClr val="CC0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Freeform 98"/>
          <p:cNvSpPr>
            <a:spLocks/>
          </p:cNvSpPr>
          <p:nvPr/>
        </p:nvSpPr>
        <p:spPr bwMode="auto">
          <a:xfrm>
            <a:off x="2642295" y="1129184"/>
            <a:ext cx="1246188" cy="1428750"/>
          </a:xfrm>
          <a:custGeom>
            <a:avLst/>
            <a:gdLst>
              <a:gd name="T0" fmla="*/ 291 w 785"/>
              <a:gd name="T1" fmla="*/ 731 h 900"/>
              <a:gd name="T2" fmla="*/ 294 w 785"/>
              <a:gd name="T3" fmla="*/ 508 h 900"/>
              <a:gd name="T4" fmla="*/ 229 w 785"/>
              <a:gd name="T5" fmla="*/ 378 h 900"/>
              <a:gd name="T6" fmla="*/ 62 w 785"/>
              <a:gd name="T7" fmla="*/ 268 h 900"/>
              <a:gd name="T8" fmla="*/ 0 w 785"/>
              <a:gd name="T9" fmla="*/ 191 h 900"/>
              <a:gd name="T10" fmla="*/ 3 w 785"/>
              <a:gd name="T11" fmla="*/ 169 h 900"/>
              <a:gd name="T12" fmla="*/ 16 w 785"/>
              <a:gd name="T13" fmla="*/ 149 h 900"/>
              <a:gd name="T14" fmla="*/ 30 w 785"/>
              <a:gd name="T15" fmla="*/ 145 h 900"/>
              <a:gd name="T16" fmla="*/ 99 w 785"/>
              <a:gd name="T17" fmla="*/ 134 h 900"/>
              <a:gd name="T18" fmla="*/ 182 w 785"/>
              <a:gd name="T19" fmla="*/ 83 h 900"/>
              <a:gd name="T20" fmla="*/ 218 w 785"/>
              <a:gd name="T21" fmla="*/ 53 h 900"/>
              <a:gd name="T22" fmla="*/ 246 w 785"/>
              <a:gd name="T23" fmla="*/ 39 h 900"/>
              <a:gd name="T24" fmla="*/ 279 w 785"/>
              <a:gd name="T25" fmla="*/ 36 h 900"/>
              <a:gd name="T26" fmla="*/ 333 w 785"/>
              <a:gd name="T27" fmla="*/ 27 h 900"/>
              <a:gd name="T28" fmla="*/ 371 w 785"/>
              <a:gd name="T29" fmla="*/ 45 h 900"/>
              <a:gd name="T30" fmla="*/ 401 w 785"/>
              <a:gd name="T31" fmla="*/ 65 h 900"/>
              <a:gd name="T32" fmla="*/ 435 w 785"/>
              <a:gd name="T33" fmla="*/ 59 h 900"/>
              <a:gd name="T34" fmla="*/ 455 w 785"/>
              <a:gd name="T35" fmla="*/ 45 h 900"/>
              <a:gd name="T36" fmla="*/ 482 w 785"/>
              <a:gd name="T37" fmla="*/ 30 h 900"/>
              <a:gd name="T38" fmla="*/ 539 w 785"/>
              <a:gd name="T39" fmla="*/ 20 h 900"/>
              <a:gd name="T40" fmla="*/ 624 w 785"/>
              <a:gd name="T41" fmla="*/ 3 h 900"/>
              <a:gd name="T42" fmla="*/ 669 w 785"/>
              <a:gd name="T43" fmla="*/ 0 h 900"/>
              <a:gd name="T44" fmla="*/ 696 w 785"/>
              <a:gd name="T45" fmla="*/ 5 h 900"/>
              <a:gd name="T46" fmla="*/ 704 w 785"/>
              <a:gd name="T47" fmla="*/ 15 h 900"/>
              <a:gd name="T48" fmla="*/ 702 w 785"/>
              <a:gd name="T49" fmla="*/ 35 h 900"/>
              <a:gd name="T50" fmla="*/ 710 w 785"/>
              <a:gd name="T51" fmla="*/ 63 h 900"/>
              <a:gd name="T52" fmla="*/ 752 w 785"/>
              <a:gd name="T53" fmla="*/ 128 h 900"/>
              <a:gd name="T54" fmla="*/ 782 w 785"/>
              <a:gd name="T55" fmla="*/ 194 h 900"/>
              <a:gd name="T56" fmla="*/ 785 w 785"/>
              <a:gd name="T57" fmla="*/ 223 h 900"/>
              <a:gd name="T58" fmla="*/ 777 w 785"/>
              <a:gd name="T59" fmla="*/ 232 h 900"/>
              <a:gd name="T60" fmla="*/ 749 w 785"/>
              <a:gd name="T61" fmla="*/ 235 h 900"/>
              <a:gd name="T62" fmla="*/ 737 w 785"/>
              <a:gd name="T63" fmla="*/ 258 h 900"/>
              <a:gd name="T64" fmla="*/ 734 w 785"/>
              <a:gd name="T65" fmla="*/ 470 h 900"/>
              <a:gd name="T66" fmla="*/ 734 w 785"/>
              <a:gd name="T67" fmla="*/ 550 h 900"/>
              <a:gd name="T68" fmla="*/ 725 w 785"/>
              <a:gd name="T69" fmla="*/ 594 h 900"/>
              <a:gd name="T70" fmla="*/ 711 w 785"/>
              <a:gd name="T71" fmla="*/ 604 h 900"/>
              <a:gd name="T72" fmla="*/ 648 w 785"/>
              <a:gd name="T73" fmla="*/ 616 h 900"/>
              <a:gd name="T74" fmla="*/ 616 w 785"/>
              <a:gd name="T75" fmla="*/ 634 h 900"/>
              <a:gd name="T76" fmla="*/ 574 w 785"/>
              <a:gd name="T77" fmla="*/ 663 h 900"/>
              <a:gd name="T78" fmla="*/ 542 w 785"/>
              <a:gd name="T79" fmla="*/ 684 h 900"/>
              <a:gd name="T80" fmla="*/ 527 w 785"/>
              <a:gd name="T81" fmla="*/ 711 h 900"/>
              <a:gd name="T82" fmla="*/ 506 w 785"/>
              <a:gd name="T83" fmla="*/ 716 h 900"/>
              <a:gd name="T84" fmla="*/ 488 w 785"/>
              <a:gd name="T85" fmla="*/ 744 h 900"/>
              <a:gd name="T86" fmla="*/ 464 w 785"/>
              <a:gd name="T87" fmla="*/ 794 h 900"/>
              <a:gd name="T88" fmla="*/ 460 w 785"/>
              <a:gd name="T89" fmla="*/ 862 h 900"/>
              <a:gd name="T90" fmla="*/ 458 w 785"/>
              <a:gd name="T91" fmla="*/ 894 h 900"/>
              <a:gd name="T92" fmla="*/ 432 w 785"/>
              <a:gd name="T93" fmla="*/ 898 h 900"/>
              <a:gd name="T94" fmla="*/ 383 w 785"/>
              <a:gd name="T95" fmla="*/ 898 h 900"/>
              <a:gd name="T96" fmla="*/ 0 w 785"/>
              <a:gd name="T97" fmla="*/ 0 h 900"/>
              <a:gd name="T98" fmla="*/ 785 w 785"/>
              <a:gd name="T99" fmla="*/ 900 h 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T96" t="T97" r="T98" b="T99"/>
            <a:pathLst>
              <a:path w="785" h="900">
                <a:moveTo>
                  <a:pt x="368" y="848"/>
                </a:moveTo>
                <a:lnTo>
                  <a:pt x="328" y="781"/>
                </a:lnTo>
                <a:lnTo>
                  <a:pt x="291" y="731"/>
                </a:lnTo>
                <a:lnTo>
                  <a:pt x="291" y="646"/>
                </a:lnTo>
                <a:lnTo>
                  <a:pt x="294" y="567"/>
                </a:lnTo>
                <a:lnTo>
                  <a:pt x="294" y="508"/>
                </a:lnTo>
                <a:lnTo>
                  <a:pt x="256" y="535"/>
                </a:lnTo>
                <a:lnTo>
                  <a:pt x="256" y="478"/>
                </a:lnTo>
                <a:lnTo>
                  <a:pt x="229" y="378"/>
                </a:lnTo>
                <a:lnTo>
                  <a:pt x="199" y="318"/>
                </a:lnTo>
                <a:lnTo>
                  <a:pt x="126" y="301"/>
                </a:lnTo>
                <a:lnTo>
                  <a:pt x="62" y="268"/>
                </a:lnTo>
                <a:lnTo>
                  <a:pt x="23" y="241"/>
                </a:lnTo>
                <a:lnTo>
                  <a:pt x="62" y="229"/>
                </a:lnTo>
                <a:lnTo>
                  <a:pt x="0" y="191"/>
                </a:lnTo>
                <a:lnTo>
                  <a:pt x="0" y="184"/>
                </a:lnTo>
                <a:lnTo>
                  <a:pt x="1" y="176"/>
                </a:lnTo>
                <a:lnTo>
                  <a:pt x="3" y="169"/>
                </a:lnTo>
                <a:lnTo>
                  <a:pt x="7" y="160"/>
                </a:lnTo>
                <a:lnTo>
                  <a:pt x="12" y="152"/>
                </a:lnTo>
                <a:lnTo>
                  <a:pt x="16" y="149"/>
                </a:lnTo>
                <a:lnTo>
                  <a:pt x="21" y="148"/>
                </a:lnTo>
                <a:lnTo>
                  <a:pt x="26" y="146"/>
                </a:lnTo>
                <a:lnTo>
                  <a:pt x="30" y="145"/>
                </a:lnTo>
                <a:lnTo>
                  <a:pt x="44" y="145"/>
                </a:lnTo>
                <a:lnTo>
                  <a:pt x="62" y="142"/>
                </a:lnTo>
                <a:lnTo>
                  <a:pt x="99" y="134"/>
                </a:lnTo>
                <a:lnTo>
                  <a:pt x="145" y="122"/>
                </a:lnTo>
                <a:lnTo>
                  <a:pt x="166" y="101"/>
                </a:lnTo>
                <a:lnTo>
                  <a:pt x="182" y="83"/>
                </a:lnTo>
                <a:lnTo>
                  <a:pt x="194" y="72"/>
                </a:lnTo>
                <a:lnTo>
                  <a:pt x="205" y="63"/>
                </a:lnTo>
                <a:lnTo>
                  <a:pt x="218" y="53"/>
                </a:lnTo>
                <a:lnTo>
                  <a:pt x="226" y="47"/>
                </a:lnTo>
                <a:lnTo>
                  <a:pt x="235" y="42"/>
                </a:lnTo>
                <a:lnTo>
                  <a:pt x="246" y="39"/>
                </a:lnTo>
                <a:lnTo>
                  <a:pt x="256" y="38"/>
                </a:lnTo>
                <a:lnTo>
                  <a:pt x="267" y="38"/>
                </a:lnTo>
                <a:lnTo>
                  <a:pt x="279" y="36"/>
                </a:lnTo>
                <a:lnTo>
                  <a:pt x="298" y="32"/>
                </a:lnTo>
                <a:lnTo>
                  <a:pt x="316" y="29"/>
                </a:lnTo>
                <a:lnTo>
                  <a:pt x="333" y="27"/>
                </a:lnTo>
                <a:lnTo>
                  <a:pt x="340" y="29"/>
                </a:lnTo>
                <a:lnTo>
                  <a:pt x="350" y="33"/>
                </a:lnTo>
                <a:lnTo>
                  <a:pt x="371" y="45"/>
                </a:lnTo>
                <a:lnTo>
                  <a:pt x="389" y="59"/>
                </a:lnTo>
                <a:lnTo>
                  <a:pt x="396" y="63"/>
                </a:lnTo>
                <a:lnTo>
                  <a:pt x="401" y="65"/>
                </a:lnTo>
                <a:lnTo>
                  <a:pt x="413" y="63"/>
                </a:lnTo>
                <a:lnTo>
                  <a:pt x="428" y="62"/>
                </a:lnTo>
                <a:lnTo>
                  <a:pt x="435" y="59"/>
                </a:lnTo>
                <a:lnTo>
                  <a:pt x="443" y="56"/>
                </a:lnTo>
                <a:lnTo>
                  <a:pt x="450" y="51"/>
                </a:lnTo>
                <a:lnTo>
                  <a:pt x="455" y="45"/>
                </a:lnTo>
                <a:lnTo>
                  <a:pt x="461" y="41"/>
                </a:lnTo>
                <a:lnTo>
                  <a:pt x="470" y="35"/>
                </a:lnTo>
                <a:lnTo>
                  <a:pt x="482" y="30"/>
                </a:lnTo>
                <a:lnTo>
                  <a:pt x="494" y="27"/>
                </a:lnTo>
                <a:lnTo>
                  <a:pt x="520" y="21"/>
                </a:lnTo>
                <a:lnTo>
                  <a:pt x="539" y="20"/>
                </a:lnTo>
                <a:lnTo>
                  <a:pt x="557" y="17"/>
                </a:lnTo>
                <a:lnTo>
                  <a:pt x="582" y="12"/>
                </a:lnTo>
                <a:lnTo>
                  <a:pt x="624" y="3"/>
                </a:lnTo>
                <a:lnTo>
                  <a:pt x="643" y="0"/>
                </a:lnTo>
                <a:lnTo>
                  <a:pt x="655" y="0"/>
                </a:lnTo>
                <a:lnTo>
                  <a:pt x="669" y="0"/>
                </a:lnTo>
                <a:lnTo>
                  <a:pt x="681" y="0"/>
                </a:lnTo>
                <a:lnTo>
                  <a:pt x="692" y="3"/>
                </a:lnTo>
                <a:lnTo>
                  <a:pt x="696" y="5"/>
                </a:lnTo>
                <a:lnTo>
                  <a:pt x="699" y="8"/>
                </a:lnTo>
                <a:lnTo>
                  <a:pt x="702" y="11"/>
                </a:lnTo>
                <a:lnTo>
                  <a:pt x="704" y="15"/>
                </a:lnTo>
                <a:lnTo>
                  <a:pt x="704" y="23"/>
                </a:lnTo>
                <a:lnTo>
                  <a:pt x="704" y="29"/>
                </a:lnTo>
                <a:lnTo>
                  <a:pt x="702" y="35"/>
                </a:lnTo>
                <a:lnTo>
                  <a:pt x="702" y="42"/>
                </a:lnTo>
                <a:lnTo>
                  <a:pt x="704" y="51"/>
                </a:lnTo>
                <a:lnTo>
                  <a:pt x="710" y="63"/>
                </a:lnTo>
                <a:lnTo>
                  <a:pt x="719" y="80"/>
                </a:lnTo>
                <a:lnTo>
                  <a:pt x="734" y="102"/>
                </a:lnTo>
                <a:lnTo>
                  <a:pt x="752" y="128"/>
                </a:lnTo>
                <a:lnTo>
                  <a:pt x="765" y="152"/>
                </a:lnTo>
                <a:lnTo>
                  <a:pt x="776" y="175"/>
                </a:lnTo>
                <a:lnTo>
                  <a:pt x="782" y="194"/>
                </a:lnTo>
                <a:lnTo>
                  <a:pt x="785" y="209"/>
                </a:lnTo>
                <a:lnTo>
                  <a:pt x="785" y="217"/>
                </a:lnTo>
                <a:lnTo>
                  <a:pt x="785" y="223"/>
                </a:lnTo>
                <a:lnTo>
                  <a:pt x="783" y="228"/>
                </a:lnTo>
                <a:lnTo>
                  <a:pt x="780" y="231"/>
                </a:lnTo>
                <a:lnTo>
                  <a:pt x="777" y="232"/>
                </a:lnTo>
                <a:lnTo>
                  <a:pt x="773" y="234"/>
                </a:lnTo>
                <a:lnTo>
                  <a:pt x="755" y="234"/>
                </a:lnTo>
                <a:lnTo>
                  <a:pt x="749" y="235"/>
                </a:lnTo>
                <a:lnTo>
                  <a:pt x="743" y="238"/>
                </a:lnTo>
                <a:lnTo>
                  <a:pt x="740" y="246"/>
                </a:lnTo>
                <a:lnTo>
                  <a:pt x="737" y="258"/>
                </a:lnTo>
                <a:lnTo>
                  <a:pt x="735" y="274"/>
                </a:lnTo>
                <a:lnTo>
                  <a:pt x="734" y="298"/>
                </a:lnTo>
                <a:lnTo>
                  <a:pt x="734" y="470"/>
                </a:lnTo>
                <a:lnTo>
                  <a:pt x="735" y="506"/>
                </a:lnTo>
                <a:lnTo>
                  <a:pt x="735" y="529"/>
                </a:lnTo>
                <a:lnTo>
                  <a:pt x="734" y="550"/>
                </a:lnTo>
                <a:lnTo>
                  <a:pt x="732" y="570"/>
                </a:lnTo>
                <a:lnTo>
                  <a:pt x="728" y="588"/>
                </a:lnTo>
                <a:lnTo>
                  <a:pt x="725" y="594"/>
                </a:lnTo>
                <a:lnTo>
                  <a:pt x="722" y="598"/>
                </a:lnTo>
                <a:lnTo>
                  <a:pt x="717" y="603"/>
                </a:lnTo>
                <a:lnTo>
                  <a:pt x="711" y="604"/>
                </a:lnTo>
                <a:lnTo>
                  <a:pt x="687" y="607"/>
                </a:lnTo>
                <a:lnTo>
                  <a:pt x="660" y="612"/>
                </a:lnTo>
                <a:lnTo>
                  <a:pt x="648" y="616"/>
                </a:lnTo>
                <a:lnTo>
                  <a:pt x="636" y="621"/>
                </a:lnTo>
                <a:lnTo>
                  <a:pt x="625" y="627"/>
                </a:lnTo>
                <a:lnTo>
                  <a:pt x="616" y="634"/>
                </a:lnTo>
                <a:lnTo>
                  <a:pt x="606" y="643"/>
                </a:lnTo>
                <a:lnTo>
                  <a:pt x="595" y="649"/>
                </a:lnTo>
                <a:lnTo>
                  <a:pt x="574" y="663"/>
                </a:lnTo>
                <a:lnTo>
                  <a:pt x="554" y="674"/>
                </a:lnTo>
                <a:lnTo>
                  <a:pt x="547" y="680"/>
                </a:lnTo>
                <a:lnTo>
                  <a:pt x="542" y="684"/>
                </a:lnTo>
                <a:lnTo>
                  <a:pt x="535" y="704"/>
                </a:lnTo>
                <a:lnTo>
                  <a:pt x="532" y="711"/>
                </a:lnTo>
                <a:lnTo>
                  <a:pt x="527" y="711"/>
                </a:lnTo>
                <a:lnTo>
                  <a:pt x="517" y="711"/>
                </a:lnTo>
                <a:lnTo>
                  <a:pt x="511" y="713"/>
                </a:lnTo>
                <a:lnTo>
                  <a:pt x="506" y="716"/>
                </a:lnTo>
                <a:lnTo>
                  <a:pt x="500" y="720"/>
                </a:lnTo>
                <a:lnTo>
                  <a:pt x="497" y="726"/>
                </a:lnTo>
                <a:lnTo>
                  <a:pt x="488" y="744"/>
                </a:lnTo>
                <a:lnTo>
                  <a:pt x="475" y="768"/>
                </a:lnTo>
                <a:lnTo>
                  <a:pt x="469" y="781"/>
                </a:lnTo>
                <a:lnTo>
                  <a:pt x="464" y="794"/>
                </a:lnTo>
                <a:lnTo>
                  <a:pt x="460" y="806"/>
                </a:lnTo>
                <a:lnTo>
                  <a:pt x="460" y="818"/>
                </a:lnTo>
                <a:lnTo>
                  <a:pt x="460" y="862"/>
                </a:lnTo>
                <a:lnTo>
                  <a:pt x="461" y="878"/>
                </a:lnTo>
                <a:lnTo>
                  <a:pt x="460" y="891"/>
                </a:lnTo>
                <a:lnTo>
                  <a:pt x="458" y="894"/>
                </a:lnTo>
                <a:lnTo>
                  <a:pt x="455" y="895"/>
                </a:lnTo>
                <a:lnTo>
                  <a:pt x="446" y="897"/>
                </a:lnTo>
                <a:lnTo>
                  <a:pt x="432" y="898"/>
                </a:lnTo>
                <a:lnTo>
                  <a:pt x="419" y="900"/>
                </a:lnTo>
                <a:lnTo>
                  <a:pt x="393" y="900"/>
                </a:lnTo>
                <a:lnTo>
                  <a:pt x="383" y="898"/>
                </a:lnTo>
                <a:lnTo>
                  <a:pt x="368" y="848"/>
                </a:lnTo>
                <a:close/>
              </a:path>
            </a:pathLst>
          </a:custGeom>
          <a:solidFill>
            <a:srgbClr val="FF993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Freeform 99"/>
          <p:cNvSpPr>
            <a:spLocks/>
          </p:cNvSpPr>
          <p:nvPr/>
        </p:nvSpPr>
        <p:spPr bwMode="auto">
          <a:xfrm>
            <a:off x="597595" y="1965796"/>
            <a:ext cx="2408238" cy="1679575"/>
          </a:xfrm>
          <a:custGeom>
            <a:avLst/>
            <a:gdLst>
              <a:gd name="T0" fmla="*/ 861 w 1517"/>
              <a:gd name="T1" fmla="*/ 980 h 1058"/>
              <a:gd name="T2" fmla="*/ 917 w 1517"/>
              <a:gd name="T3" fmla="*/ 1001 h 1058"/>
              <a:gd name="T4" fmla="*/ 949 w 1517"/>
              <a:gd name="T5" fmla="*/ 1034 h 1058"/>
              <a:gd name="T6" fmla="*/ 967 w 1517"/>
              <a:gd name="T7" fmla="*/ 1043 h 1058"/>
              <a:gd name="T8" fmla="*/ 1005 w 1517"/>
              <a:gd name="T9" fmla="*/ 1001 h 1058"/>
              <a:gd name="T10" fmla="*/ 1088 w 1517"/>
              <a:gd name="T11" fmla="*/ 990 h 1058"/>
              <a:gd name="T12" fmla="*/ 1166 w 1517"/>
              <a:gd name="T13" fmla="*/ 1057 h 1058"/>
              <a:gd name="T14" fmla="*/ 1196 w 1517"/>
              <a:gd name="T15" fmla="*/ 1049 h 1058"/>
              <a:gd name="T16" fmla="*/ 1238 w 1517"/>
              <a:gd name="T17" fmla="*/ 861 h 1058"/>
              <a:gd name="T18" fmla="*/ 1282 w 1517"/>
              <a:gd name="T19" fmla="*/ 829 h 1058"/>
              <a:gd name="T20" fmla="*/ 1356 w 1517"/>
              <a:gd name="T21" fmla="*/ 745 h 1058"/>
              <a:gd name="T22" fmla="*/ 1413 w 1517"/>
              <a:gd name="T23" fmla="*/ 704 h 1058"/>
              <a:gd name="T24" fmla="*/ 1430 w 1517"/>
              <a:gd name="T25" fmla="*/ 662 h 1058"/>
              <a:gd name="T26" fmla="*/ 1402 w 1517"/>
              <a:gd name="T27" fmla="*/ 609 h 1058"/>
              <a:gd name="T28" fmla="*/ 1502 w 1517"/>
              <a:gd name="T29" fmla="*/ 519 h 1058"/>
              <a:gd name="T30" fmla="*/ 1476 w 1517"/>
              <a:gd name="T31" fmla="*/ 437 h 1058"/>
              <a:gd name="T32" fmla="*/ 1402 w 1517"/>
              <a:gd name="T33" fmla="*/ 415 h 1058"/>
              <a:gd name="T34" fmla="*/ 1353 w 1517"/>
              <a:gd name="T35" fmla="*/ 374 h 1058"/>
              <a:gd name="T36" fmla="*/ 1294 w 1517"/>
              <a:gd name="T37" fmla="*/ 314 h 1058"/>
              <a:gd name="T38" fmla="*/ 1250 w 1517"/>
              <a:gd name="T39" fmla="*/ 318 h 1058"/>
              <a:gd name="T40" fmla="*/ 1226 w 1517"/>
              <a:gd name="T41" fmla="*/ 433 h 1058"/>
              <a:gd name="T42" fmla="*/ 1127 w 1517"/>
              <a:gd name="T43" fmla="*/ 495 h 1058"/>
              <a:gd name="T44" fmla="*/ 1089 w 1517"/>
              <a:gd name="T45" fmla="*/ 460 h 1058"/>
              <a:gd name="T46" fmla="*/ 1038 w 1517"/>
              <a:gd name="T47" fmla="*/ 401 h 1058"/>
              <a:gd name="T48" fmla="*/ 1030 w 1517"/>
              <a:gd name="T49" fmla="*/ 380 h 1058"/>
              <a:gd name="T50" fmla="*/ 1003 w 1517"/>
              <a:gd name="T51" fmla="*/ 385 h 1058"/>
              <a:gd name="T52" fmla="*/ 1017 w 1517"/>
              <a:gd name="T53" fmla="*/ 332 h 1058"/>
              <a:gd name="T54" fmla="*/ 1029 w 1517"/>
              <a:gd name="T55" fmla="*/ 288 h 1058"/>
              <a:gd name="T56" fmla="*/ 1104 w 1517"/>
              <a:gd name="T57" fmla="*/ 249 h 1058"/>
              <a:gd name="T58" fmla="*/ 1142 w 1517"/>
              <a:gd name="T59" fmla="*/ 186 h 1058"/>
              <a:gd name="T60" fmla="*/ 1187 w 1517"/>
              <a:gd name="T61" fmla="*/ 100 h 1058"/>
              <a:gd name="T62" fmla="*/ 1167 w 1517"/>
              <a:gd name="T63" fmla="*/ 73 h 1058"/>
              <a:gd name="T64" fmla="*/ 1127 w 1517"/>
              <a:gd name="T65" fmla="*/ 112 h 1058"/>
              <a:gd name="T66" fmla="*/ 1088 w 1517"/>
              <a:gd name="T67" fmla="*/ 122 h 1058"/>
              <a:gd name="T68" fmla="*/ 1039 w 1517"/>
              <a:gd name="T69" fmla="*/ 70 h 1058"/>
              <a:gd name="T70" fmla="*/ 1017 w 1517"/>
              <a:gd name="T71" fmla="*/ 34 h 1058"/>
              <a:gd name="T72" fmla="*/ 982 w 1517"/>
              <a:gd name="T73" fmla="*/ 0 h 1058"/>
              <a:gd name="T74" fmla="*/ 984 w 1517"/>
              <a:gd name="T75" fmla="*/ 71 h 1058"/>
              <a:gd name="T76" fmla="*/ 1018 w 1517"/>
              <a:gd name="T77" fmla="*/ 98 h 1058"/>
              <a:gd name="T78" fmla="*/ 1002 w 1517"/>
              <a:gd name="T79" fmla="*/ 127 h 1058"/>
              <a:gd name="T80" fmla="*/ 858 w 1517"/>
              <a:gd name="T81" fmla="*/ 122 h 1058"/>
              <a:gd name="T82" fmla="*/ 748 w 1517"/>
              <a:gd name="T83" fmla="*/ 147 h 1058"/>
              <a:gd name="T84" fmla="*/ 733 w 1517"/>
              <a:gd name="T85" fmla="*/ 112 h 1058"/>
              <a:gd name="T86" fmla="*/ 694 w 1517"/>
              <a:gd name="T87" fmla="*/ 77 h 1058"/>
              <a:gd name="T88" fmla="*/ 634 w 1517"/>
              <a:gd name="T89" fmla="*/ 77 h 1058"/>
              <a:gd name="T90" fmla="*/ 565 w 1517"/>
              <a:gd name="T91" fmla="*/ 43 h 1058"/>
              <a:gd name="T92" fmla="*/ 512 w 1517"/>
              <a:gd name="T93" fmla="*/ 40 h 1058"/>
              <a:gd name="T94" fmla="*/ 259 w 1517"/>
              <a:gd name="T95" fmla="*/ 40 h 1058"/>
              <a:gd name="T96" fmla="*/ 0 w 1517"/>
              <a:gd name="T97" fmla="*/ 119 h 1058"/>
              <a:gd name="T98" fmla="*/ 75 w 1517"/>
              <a:gd name="T99" fmla="*/ 284 h 1058"/>
              <a:gd name="T100" fmla="*/ 97 w 1517"/>
              <a:gd name="T101" fmla="*/ 433 h 1058"/>
              <a:gd name="T102" fmla="*/ 256 w 1517"/>
              <a:gd name="T103" fmla="*/ 371 h 1058"/>
              <a:gd name="T104" fmla="*/ 488 w 1517"/>
              <a:gd name="T105" fmla="*/ 463 h 1058"/>
              <a:gd name="T106" fmla="*/ 607 w 1517"/>
              <a:gd name="T107" fmla="*/ 727 h 1058"/>
              <a:gd name="T108" fmla="*/ 626 w 1517"/>
              <a:gd name="T109" fmla="*/ 784 h 1058"/>
              <a:gd name="T110" fmla="*/ 611 w 1517"/>
              <a:gd name="T111" fmla="*/ 843 h 1058"/>
              <a:gd name="T112" fmla="*/ 640 w 1517"/>
              <a:gd name="T113" fmla="*/ 876 h 1058"/>
              <a:gd name="T114" fmla="*/ 670 w 1517"/>
              <a:gd name="T115" fmla="*/ 933 h 1058"/>
              <a:gd name="T116" fmla="*/ 754 w 1517"/>
              <a:gd name="T117" fmla="*/ 966 h 1058"/>
              <a:gd name="T118" fmla="*/ 0 w 1517"/>
              <a:gd name="T119" fmla="*/ 0 h 1058"/>
              <a:gd name="T120" fmla="*/ 1517 w 1517"/>
              <a:gd name="T121" fmla="*/ 1058 h 10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1517" h="1058">
                <a:moveTo>
                  <a:pt x="815" y="971"/>
                </a:moveTo>
                <a:lnTo>
                  <a:pt x="815" y="971"/>
                </a:lnTo>
                <a:lnTo>
                  <a:pt x="828" y="971"/>
                </a:lnTo>
                <a:lnTo>
                  <a:pt x="842" y="974"/>
                </a:lnTo>
                <a:lnTo>
                  <a:pt x="854" y="977"/>
                </a:lnTo>
                <a:lnTo>
                  <a:pt x="861" y="980"/>
                </a:lnTo>
                <a:lnTo>
                  <a:pt x="883" y="996"/>
                </a:lnTo>
                <a:lnTo>
                  <a:pt x="893" y="1005"/>
                </a:lnTo>
                <a:lnTo>
                  <a:pt x="898" y="1007"/>
                </a:lnTo>
                <a:lnTo>
                  <a:pt x="902" y="1007"/>
                </a:lnTo>
                <a:lnTo>
                  <a:pt x="913" y="1001"/>
                </a:lnTo>
                <a:lnTo>
                  <a:pt x="917" y="1001"/>
                </a:lnTo>
                <a:lnTo>
                  <a:pt x="919" y="1001"/>
                </a:lnTo>
                <a:lnTo>
                  <a:pt x="920" y="1002"/>
                </a:lnTo>
                <a:lnTo>
                  <a:pt x="934" y="1018"/>
                </a:lnTo>
                <a:lnTo>
                  <a:pt x="947" y="1031"/>
                </a:lnTo>
                <a:lnTo>
                  <a:pt x="949" y="1033"/>
                </a:lnTo>
                <a:lnTo>
                  <a:pt x="949" y="1034"/>
                </a:lnTo>
                <a:lnTo>
                  <a:pt x="949" y="1039"/>
                </a:lnTo>
                <a:lnTo>
                  <a:pt x="950" y="1042"/>
                </a:lnTo>
                <a:lnTo>
                  <a:pt x="953" y="1045"/>
                </a:lnTo>
                <a:lnTo>
                  <a:pt x="958" y="1048"/>
                </a:lnTo>
                <a:lnTo>
                  <a:pt x="967" y="1051"/>
                </a:lnTo>
                <a:lnTo>
                  <a:pt x="967" y="1043"/>
                </a:lnTo>
                <a:lnTo>
                  <a:pt x="968" y="1037"/>
                </a:lnTo>
                <a:lnTo>
                  <a:pt x="970" y="1031"/>
                </a:lnTo>
                <a:lnTo>
                  <a:pt x="974" y="1025"/>
                </a:lnTo>
                <a:lnTo>
                  <a:pt x="982" y="1016"/>
                </a:lnTo>
                <a:lnTo>
                  <a:pt x="993" y="1007"/>
                </a:lnTo>
                <a:lnTo>
                  <a:pt x="1005" y="1001"/>
                </a:lnTo>
                <a:lnTo>
                  <a:pt x="1017" y="996"/>
                </a:lnTo>
                <a:lnTo>
                  <a:pt x="1039" y="992"/>
                </a:lnTo>
                <a:lnTo>
                  <a:pt x="1051" y="989"/>
                </a:lnTo>
                <a:lnTo>
                  <a:pt x="1060" y="987"/>
                </a:lnTo>
                <a:lnTo>
                  <a:pt x="1077" y="989"/>
                </a:lnTo>
                <a:lnTo>
                  <a:pt x="1088" y="990"/>
                </a:lnTo>
                <a:lnTo>
                  <a:pt x="1097" y="992"/>
                </a:lnTo>
                <a:lnTo>
                  <a:pt x="1103" y="992"/>
                </a:lnTo>
                <a:lnTo>
                  <a:pt x="1109" y="995"/>
                </a:lnTo>
                <a:lnTo>
                  <a:pt x="1125" y="1001"/>
                </a:lnTo>
                <a:lnTo>
                  <a:pt x="1146" y="1010"/>
                </a:lnTo>
                <a:lnTo>
                  <a:pt x="1166" y="1057"/>
                </a:lnTo>
                <a:lnTo>
                  <a:pt x="1170" y="1057"/>
                </a:lnTo>
                <a:lnTo>
                  <a:pt x="1181" y="1058"/>
                </a:lnTo>
                <a:lnTo>
                  <a:pt x="1187" y="1058"/>
                </a:lnTo>
                <a:lnTo>
                  <a:pt x="1191" y="1057"/>
                </a:lnTo>
                <a:lnTo>
                  <a:pt x="1194" y="1054"/>
                </a:lnTo>
                <a:lnTo>
                  <a:pt x="1196" y="1049"/>
                </a:lnTo>
                <a:lnTo>
                  <a:pt x="1196" y="968"/>
                </a:lnTo>
                <a:lnTo>
                  <a:pt x="1198" y="953"/>
                </a:lnTo>
                <a:lnTo>
                  <a:pt x="1204" y="935"/>
                </a:lnTo>
                <a:lnTo>
                  <a:pt x="1211" y="915"/>
                </a:lnTo>
                <a:lnTo>
                  <a:pt x="1222" y="894"/>
                </a:lnTo>
                <a:lnTo>
                  <a:pt x="1238" y="861"/>
                </a:lnTo>
                <a:lnTo>
                  <a:pt x="1246" y="846"/>
                </a:lnTo>
                <a:lnTo>
                  <a:pt x="1261" y="835"/>
                </a:lnTo>
                <a:lnTo>
                  <a:pt x="1267" y="831"/>
                </a:lnTo>
                <a:lnTo>
                  <a:pt x="1271" y="829"/>
                </a:lnTo>
                <a:lnTo>
                  <a:pt x="1279" y="828"/>
                </a:lnTo>
                <a:lnTo>
                  <a:pt x="1282" y="829"/>
                </a:lnTo>
                <a:lnTo>
                  <a:pt x="1283" y="831"/>
                </a:lnTo>
                <a:lnTo>
                  <a:pt x="1323" y="823"/>
                </a:lnTo>
                <a:lnTo>
                  <a:pt x="1332" y="799"/>
                </a:lnTo>
                <a:lnTo>
                  <a:pt x="1345" y="766"/>
                </a:lnTo>
                <a:lnTo>
                  <a:pt x="1350" y="755"/>
                </a:lnTo>
                <a:lnTo>
                  <a:pt x="1356" y="745"/>
                </a:lnTo>
                <a:lnTo>
                  <a:pt x="1365" y="731"/>
                </a:lnTo>
                <a:lnTo>
                  <a:pt x="1381" y="718"/>
                </a:lnTo>
                <a:lnTo>
                  <a:pt x="1396" y="709"/>
                </a:lnTo>
                <a:lnTo>
                  <a:pt x="1404" y="706"/>
                </a:lnTo>
                <a:lnTo>
                  <a:pt x="1410" y="704"/>
                </a:lnTo>
                <a:lnTo>
                  <a:pt x="1413" y="704"/>
                </a:lnTo>
                <a:lnTo>
                  <a:pt x="1416" y="703"/>
                </a:lnTo>
                <a:lnTo>
                  <a:pt x="1419" y="698"/>
                </a:lnTo>
                <a:lnTo>
                  <a:pt x="1424" y="691"/>
                </a:lnTo>
                <a:lnTo>
                  <a:pt x="1425" y="683"/>
                </a:lnTo>
                <a:lnTo>
                  <a:pt x="1428" y="669"/>
                </a:lnTo>
                <a:lnTo>
                  <a:pt x="1430" y="662"/>
                </a:lnTo>
                <a:lnTo>
                  <a:pt x="1383" y="662"/>
                </a:lnTo>
                <a:lnTo>
                  <a:pt x="1357" y="654"/>
                </a:lnTo>
                <a:lnTo>
                  <a:pt x="1374" y="635"/>
                </a:lnTo>
                <a:lnTo>
                  <a:pt x="1389" y="620"/>
                </a:lnTo>
                <a:lnTo>
                  <a:pt x="1396" y="614"/>
                </a:lnTo>
                <a:lnTo>
                  <a:pt x="1402" y="609"/>
                </a:lnTo>
                <a:lnTo>
                  <a:pt x="1410" y="606"/>
                </a:lnTo>
                <a:lnTo>
                  <a:pt x="1421" y="605"/>
                </a:lnTo>
                <a:lnTo>
                  <a:pt x="1443" y="602"/>
                </a:lnTo>
                <a:lnTo>
                  <a:pt x="1472" y="602"/>
                </a:lnTo>
                <a:lnTo>
                  <a:pt x="1517" y="562"/>
                </a:lnTo>
                <a:lnTo>
                  <a:pt x="1502" y="519"/>
                </a:lnTo>
                <a:lnTo>
                  <a:pt x="1491" y="484"/>
                </a:lnTo>
                <a:lnTo>
                  <a:pt x="1488" y="469"/>
                </a:lnTo>
                <a:lnTo>
                  <a:pt x="1487" y="460"/>
                </a:lnTo>
                <a:lnTo>
                  <a:pt x="1485" y="455"/>
                </a:lnTo>
                <a:lnTo>
                  <a:pt x="1484" y="451"/>
                </a:lnTo>
                <a:lnTo>
                  <a:pt x="1476" y="437"/>
                </a:lnTo>
                <a:lnTo>
                  <a:pt x="1464" y="424"/>
                </a:lnTo>
                <a:lnTo>
                  <a:pt x="1452" y="409"/>
                </a:lnTo>
                <a:lnTo>
                  <a:pt x="1428" y="383"/>
                </a:lnTo>
                <a:lnTo>
                  <a:pt x="1418" y="371"/>
                </a:lnTo>
                <a:lnTo>
                  <a:pt x="1410" y="418"/>
                </a:lnTo>
                <a:lnTo>
                  <a:pt x="1402" y="415"/>
                </a:lnTo>
                <a:lnTo>
                  <a:pt x="1386" y="409"/>
                </a:lnTo>
                <a:lnTo>
                  <a:pt x="1377" y="404"/>
                </a:lnTo>
                <a:lnTo>
                  <a:pt x="1368" y="398"/>
                </a:lnTo>
                <a:lnTo>
                  <a:pt x="1362" y="391"/>
                </a:lnTo>
                <a:lnTo>
                  <a:pt x="1357" y="383"/>
                </a:lnTo>
                <a:lnTo>
                  <a:pt x="1353" y="374"/>
                </a:lnTo>
                <a:lnTo>
                  <a:pt x="1347" y="364"/>
                </a:lnTo>
                <a:lnTo>
                  <a:pt x="1339" y="354"/>
                </a:lnTo>
                <a:lnTo>
                  <a:pt x="1330" y="344"/>
                </a:lnTo>
                <a:lnTo>
                  <a:pt x="1320" y="333"/>
                </a:lnTo>
                <a:lnTo>
                  <a:pt x="1308" y="323"/>
                </a:lnTo>
                <a:lnTo>
                  <a:pt x="1294" y="314"/>
                </a:lnTo>
                <a:lnTo>
                  <a:pt x="1280" y="306"/>
                </a:lnTo>
                <a:lnTo>
                  <a:pt x="1273" y="305"/>
                </a:lnTo>
                <a:lnTo>
                  <a:pt x="1267" y="305"/>
                </a:lnTo>
                <a:lnTo>
                  <a:pt x="1261" y="308"/>
                </a:lnTo>
                <a:lnTo>
                  <a:pt x="1256" y="312"/>
                </a:lnTo>
                <a:lnTo>
                  <a:pt x="1250" y="318"/>
                </a:lnTo>
                <a:lnTo>
                  <a:pt x="1246" y="324"/>
                </a:lnTo>
                <a:lnTo>
                  <a:pt x="1240" y="341"/>
                </a:lnTo>
                <a:lnTo>
                  <a:pt x="1234" y="359"/>
                </a:lnTo>
                <a:lnTo>
                  <a:pt x="1229" y="376"/>
                </a:lnTo>
                <a:lnTo>
                  <a:pt x="1226" y="391"/>
                </a:lnTo>
                <a:lnTo>
                  <a:pt x="1226" y="433"/>
                </a:lnTo>
                <a:lnTo>
                  <a:pt x="1223" y="505"/>
                </a:lnTo>
                <a:lnTo>
                  <a:pt x="1208" y="555"/>
                </a:lnTo>
                <a:lnTo>
                  <a:pt x="1188" y="559"/>
                </a:lnTo>
                <a:lnTo>
                  <a:pt x="1166" y="513"/>
                </a:lnTo>
                <a:lnTo>
                  <a:pt x="1154" y="508"/>
                </a:lnTo>
                <a:lnTo>
                  <a:pt x="1127" y="495"/>
                </a:lnTo>
                <a:lnTo>
                  <a:pt x="1113" y="486"/>
                </a:lnTo>
                <a:lnTo>
                  <a:pt x="1101" y="478"/>
                </a:lnTo>
                <a:lnTo>
                  <a:pt x="1092" y="471"/>
                </a:lnTo>
                <a:lnTo>
                  <a:pt x="1091" y="466"/>
                </a:lnTo>
                <a:lnTo>
                  <a:pt x="1089" y="463"/>
                </a:lnTo>
                <a:lnTo>
                  <a:pt x="1089" y="460"/>
                </a:lnTo>
                <a:lnTo>
                  <a:pt x="1086" y="457"/>
                </a:lnTo>
                <a:lnTo>
                  <a:pt x="1080" y="449"/>
                </a:lnTo>
                <a:lnTo>
                  <a:pt x="1062" y="431"/>
                </a:lnTo>
                <a:lnTo>
                  <a:pt x="1053" y="421"/>
                </a:lnTo>
                <a:lnTo>
                  <a:pt x="1044" y="412"/>
                </a:lnTo>
                <a:lnTo>
                  <a:pt x="1038" y="401"/>
                </a:lnTo>
                <a:lnTo>
                  <a:pt x="1036" y="395"/>
                </a:lnTo>
                <a:lnTo>
                  <a:pt x="1035" y="391"/>
                </a:lnTo>
                <a:lnTo>
                  <a:pt x="1035" y="386"/>
                </a:lnTo>
                <a:lnTo>
                  <a:pt x="1033" y="383"/>
                </a:lnTo>
                <a:lnTo>
                  <a:pt x="1032" y="382"/>
                </a:lnTo>
                <a:lnTo>
                  <a:pt x="1030" y="380"/>
                </a:lnTo>
                <a:lnTo>
                  <a:pt x="1024" y="380"/>
                </a:lnTo>
                <a:lnTo>
                  <a:pt x="1018" y="382"/>
                </a:lnTo>
                <a:lnTo>
                  <a:pt x="1012" y="385"/>
                </a:lnTo>
                <a:lnTo>
                  <a:pt x="1006" y="386"/>
                </a:lnTo>
                <a:lnTo>
                  <a:pt x="1005" y="385"/>
                </a:lnTo>
                <a:lnTo>
                  <a:pt x="1003" y="385"/>
                </a:lnTo>
                <a:lnTo>
                  <a:pt x="1002" y="382"/>
                </a:lnTo>
                <a:lnTo>
                  <a:pt x="1002" y="379"/>
                </a:lnTo>
                <a:lnTo>
                  <a:pt x="1002" y="371"/>
                </a:lnTo>
                <a:lnTo>
                  <a:pt x="1005" y="364"/>
                </a:lnTo>
                <a:lnTo>
                  <a:pt x="1011" y="347"/>
                </a:lnTo>
                <a:lnTo>
                  <a:pt x="1017" y="332"/>
                </a:lnTo>
                <a:lnTo>
                  <a:pt x="1020" y="324"/>
                </a:lnTo>
                <a:lnTo>
                  <a:pt x="1020" y="318"/>
                </a:lnTo>
                <a:lnTo>
                  <a:pt x="1021" y="306"/>
                </a:lnTo>
                <a:lnTo>
                  <a:pt x="1023" y="300"/>
                </a:lnTo>
                <a:lnTo>
                  <a:pt x="1024" y="294"/>
                </a:lnTo>
                <a:lnTo>
                  <a:pt x="1029" y="288"/>
                </a:lnTo>
                <a:lnTo>
                  <a:pt x="1033" y="282"/>
                </a:lnTo>
                <a:lnTo>
                  <a:pt x="1039" y="276"/>
                </a:lnTo>
                <a:lnTo>
                  <a:pt x="1047" y="272"/>
                </a:lnTo>
                <a:lnTo>
                  <a:pt x="1065" y="264"/>
                </a:lnTo>
                <a:lnTo>
                  <a:pt x="1084" y="257"/>
                </a:lnTo>
                <a:lnTo>
                  <a:pt x="1104" y="249"/>
                </a:lnTo>
                <a:lnTo>
                  <a:pt x="1062" y="214"/>
                </a:lnTo>
                <a:lnTo>
                  <a:pt x="1112" y="207"/>
                </a:lnTo>
                <a:lnTo>
                  <a:pt x="1118" y="205"/>
                </a:lnTo>
                <a:lnTo>
                  <a:pt x="1124" y="201"/>
                </a:lnTo>
                <a:lnTo>
                  <a:pt x="1131" y="195"/>
                </a:lnTo>
                <a:lnTo>
                  <a:pt x="1142" y="186"/>
                </a:lnTo>
                <a:lnTo>
                  <a:pt x="1152" y="172"/>
                </a:lnTo>
                <a:lnTo>
                  <a:pt x="1164" y="154"/>
                </a:lnTo>
                <a:lnTo>
                  <a:pt x="1176" y="130"/>
                </a:lnTo>
                <a:lnTo>
                  <a:pt x="1182" y="119"/>
                </a:lnTo>
                <a:lnTo>
                  <a:pt x="1185" y="109"/>
                </a:lnTo>
                <a:lnTo>
                  <a:pt x="1187" y="100"/>
                </a:lnTo>
                <a:lnTo>
                  <a:pt x="1187" y="92"/>
                </a:lnTo>
                <a:lnTo>
                  <a:pt x="1185" y="86"/>
                </a:lnTo>
                <a:lnTo>
                  <a:pt x="1184" y="82"/>
                </a:lnTo>
                <a:lnTo>
                  <a:pt x="1181" y="79"/>
                </a:lnTo>
                <a:lnTo>
                  <a:pt x="1176" y="76"/>
                </a:lnTo>
                <a:lnTo>
                  <a:pt x="1167" y="73"/>
                </a:lnTo>
                <a:lnTo>
                  <a:pt x="1160" y="73"/>
                </a:lnTo>
                <a:lnTo>
                  <a:pt x="1151" y="73"/>
                </a:lnTo>
                <a:lnTo>
                  <a:pt x="1149" y="77"/>
                </a:lnTo>
                <a:lnTo>
                  <a:pt x="1143" y="89"/>
                </a:lnTo>
                <a:lnTo>
                  <a:pt x="1134" y="104"/>
                </a:lnTo>
                <a:lnTo>
                  <a:pt x="1127" y="112"/>
                </a:lnTo>
                <a:lnTo>
                  <a:pt x="1119" y="119"/>
                </a:lnTo>
                <a:lnTo>
                  <a:pt x="1115" y="122"/>
                </a:lnTo>
                <a:lnTo>
                  <a:pt x="1110" y="124"/>
                </a:lnTo>
                <a:lnTo>
                  <a:pt x="1104" y="125"/>
                </a:lnTo>
                <a:lnTo>
                  <a:pt x="1100" y="125"/>
                </a:lnTo>
                <a:lnTo>
                  <a:pt x="1088" y="122"/>
                </a:lnTo>
                <a:lnTo>
                  <a:pt x="1077" y="119"/>
                </a:lnTo>
                <a:lnTo>
                  <a:pt x="1066" y="113"/>
                </a:lnTo>
                <a:lnTo>
                  <a:pt x="1059" y="109"/>
                </a:lnTo>
                <a:lnTo>
                  <a:pt x="1051" y="104"/>
                </a:lnTo>
                <a:lnTo>
                  <a:pt x="1047" y="94"/>
                </a:lnTo>
                <a:lnTo>
                  <a:pt x="1039" y="70"/>
                </a:lnTo>
                <a:lnTo>
                  <a:pt x="1035" y="56"/>
                </a:lnTo>
                <a:lnTo>
                  <a:pt x="1030" y="46"/>
                </a:lnTo>
                <a:lnTo>
                  <a:pt x="1024" y="38"/>
                </a:lnTo>
                <a:lnTo>
                  <a:pt x="1023" y="37"/>
                </a:lnTo>
                <a:lnTo>
                  <a:pt x="1020" y="35"/>
                </a:lnTo>
                <a:lnTo>
                  <a:pt x="1017" y="34"/>
                </a:lnTo>
                <a:lnTo>
                  <a:pt x="1014" y="29"/>
                </a:lnTo>
                <a:lnTo>
                  <a:pt x="1011" y="25"/>
                </a:lnTo>
                <a:lnTo>
                  <a:pt x="1011" y="18"/>
                </a:lnTo>
                <a:lnTo>
                  <a:pt x="1009" y="6"/>
                </a:lnTo>
                <a:lnTo>
                  <a:pt x="1009" y="0"/>
                </a:lnTo>
                <a:lnTo>
                  <a:pt x="982" y="0"/>
                </a:lnTo>
                <a:lnTo>
                  <a:pt x="970" y="20"/>
                </a:lnTo>
                <a:lnTo>
                  <a:pt x="962" y="43"/>
                </a:lnTo>
                <a:lnTo>
                  <a:pt x="964" y="47"/>
                </a:lnTo>
                <a:lnTo>
                  <a:pt x="971" y="58"/>
                </a:lnTo>
                <a:lnTo>
                  <a:pt x="976" y="65"/>
                </a:lnTo>
                <a:lnTo>
                  <a:pt x="984" y="71"/>
                </a:lnTo>
                <a:lnTo>
                  <a:pt x="993" y="79"/>
                </a:lnTo>
                <a:lnTo>
                  <a:pt x="1005" y="85"/>
                </a:lnTo>
                <a:lnTo>
                  <a:pt x="1011" y="88"/>
                </a:lnTo>
                <a:lnTo>
                  <a:pt x="1015" y="91"/>
                </a:lnTo>
                <a:lnTo>
                  <a:pt x="1017" y="94"/>
                </a:lnTo>
                <a:lnTo>
                  <a:pt x="1018" y="98"/>
                </a:lnTo>
                <a:lnTo>
                  <a:pt x="1020" y="101"/>
                </a:lnTo>
                <a:lnTo>
                  <a:pt x="1018" y="104"/>
                </a:lnTo>
                <a:lnTo>
                  <a:pt x="1015" y="112"/>
                </a:lnTo>
                <a:lnTo>
                  <a:pt x="1011" y="118"/>
                </a:lnTo>
                <a:lnTo>
                  <a:pt x="1006" y="122"/>
                </a:lnTo>
                <a:lnTo>
                  <a:pt x="1002" y="127"/>
                </a:lnTo>
                <a:lnTo>
                  <a:pt x="974" y="127"/>
                </a:lnTo>
                <a:lnTo>
                  <a:pt x="952" y="127"/>
                </a:lnTo>
                <a:lnTo>
                  <a:pt x="922" y="127"/>
                </a:lnTo>
                <a:lnTo>
                  <a:pt x="896" y="125"/>
                </a:lnTo>
                <a:lnTo>
                  <a:pt x="875" y="122"/>
                </a:lnTo>
                <a:lnTo>
                  <a:pt x="858" y="122"/>
                </a:lnTo>
                <a:lnTo>
                  <a:pt x="845" y="124"/>
                </a:lnTo>
                <a:lnTo>
                  <a:pt x="836" y="125"/>
                </a:lnTo>
                <a:lnTo>
                  <a:pt x="833" y="127"/>
                </a:lnTo>
                <a:lnTo>
                  <a:pt x="825" y="147"/>
                </a:lnTo>
                <a:lnTo>
                  <a:pt x="798" y="147"/>
                </a:lnTo>
                <a:lnTo>
                  <a:pt x="748" y="147"/>
                </a:lnTo>
                <a:lnTo>
                  <a:pt x="744" y="145"/>
                </a:lnTo>
                <a:lnTo>
                  <a:pt x="739" y="141"/>
                </a:lnTo>
                <a:lnTo>
                  <a:pt x="736" y="135"/>
                </a:lnTo>
                <a:lnTo>
                  <a:pt x="735" y="128"/>
                </a:lnTo>
                <a:lnTo>
                  <a:pt x="733" y="116"/>
                </a:lnTo>
                <a:lnTo>
                  <a:pt x="733" y="112"/>
                </a:lnTo>
                <a:lnTo>
                  <a:pt x="730" y="107"/>
                </a:lnTo>
                <a:lnTo>
                  <a:pt x="724" y="98"/>
                </a:lnTo>
                <a:lnTo>
                  <a:pt x="718" y="94"/>
                </a:lnTo>
                <a:lnTo>
                  <a:pt x="712" y="88"/>
                </a:lnTo>
                <a:lnTo>
                  <a:pt x="705" y="82"/>
                </a:lnTo>
                <a:lnTo>
                  <a:pt x="694" y="77"/>
                </a:lnTo>
                <a:lnTo>
                  <a:pt x="685" y="74"/>
                </a:lnTo>
                <a:lnTo>
                  <a:pt x="676" y="73"/>
                </a:lnTo>
                <a:lnTo>
                  <a:pt x="667" y="73"/>
                </a:lnTo>
                <a:lnTo>
                  <a:pt x="658" y="73"/>
                </a:lnTo>
                <a:lnTo>
                  <a:pt x="644" y="76"/>
                </a:lnTo>
                <a:lnTo>
                  <a:pt x="634" y="77"/>
                </a:lnTo>
                <a:lnTo>
                  <a:pt x="620" y="74"/>
                </a:lnTo>
                <a:lnTo>
                  <a:pt x="601" y="67"/>
                </a:lnTo>
                <a:lnTo>
                  <a:pt x="590" y="62"/>
                </a:lnTo>
                <a:lnTo>
                  <a:pt x="581" y="56"/>
                </a:lnTo>
                <a:lnTo>
                  <a:pt x="572" y="50"/>
                </a:lnTo>
                <a:lnTo>
                  <a:pt x="565" y="43"/>
                </a:lnTo>
                <a:lnTo>
                  <a:pt x="559" y="37"/>
                </a:lnTo>
                <a:lnTo>
                  <a:pt x="550" y="34"/>
                </a:lnTo>
                <a:lnTo>
                  <a:pt x="541" y="34"/>
                </a:lnTo>
                <a:lnTo>
                  <a:pt x="533" y="34"/>
                </a:lnTo>
                <a:lnTo>
                  <a:pt x="518" y="37"/>
                </a:lnTo>
                <a:lnTo>
                  <a:pt x="512" y="40"/>
                </a:lnTo>
                <a:lnTo>
                  <a:pt x="462" y="85"/>
                </a:lnTo>
                <a:lnTo>
                  <a:pt x="412" y="97"/>
                </a:lnTo>
                <a:lnTo>
                  <a:pt x="381" y="77"/>
                </a:lnTo>
                <a:lnTo>
                  <a:pt x="343" y="55"/>
                </a:lnTo>
                <a:lnTo>
                  <a:pt x="308" y="40"/>
                </a:lnTo>
                <a:lnTo>
                  <a:pt x="259" y="40"/>
                </a:lnTo>
                <a:lnTo>
                  <a:pt x="194" y="35"/>
                </a:lnTo>
                <a:lnTo>
                  <a:pt x="152" y="5"/>
                </a:lnTo>
                <a:lnTo>
                  <a:pt x="90" y="35"/>
                </a:lnTo>
                <a:lnTo>
                  <a:pt x="82" y="80"/>
                </a:lnTo>
                <a:lnTo>
                  <a:pt x="18" y="92"/>
                </a:lnTo>
                <a:lnTo>
                  <a:pt x="0" y="119"/>
                </a:lnTo>
                <a:lnTo>
                  <a:pt x="25" y="154"/>
                </a:lnTo>
                <a:lnTo>
                  <a:pt x="72" y="189"/>
                </a:lnTo>
                <a:lnTo>
                  <a:pt x="18" y="196"/>
                </a:lnTo>
                <a:lnTo>
                  <a:pt x="33" y="241"/>
                </a:lnTo>
                <a:lnTo>
                  <a:pt x="79" y="241"/>
                </a:lnTo>
                <a:lnTo>
                  <a:pt x="75" y="284"/>
                </a:lnTo>
                <a:lnTo>
                  <a:pt x="30" y="329"/>
                </a:lnTo>
                <a:lnTo>
                  <a:pt x="30" y="361"/>
                </a:lnTo>
                <a:lnTo>
                  <a:pt x="64" y="388"/>
                </a:lnTo>
                <a:lnTo>
                  <a:pt x="90" y="403"/>
                </a:lnTo>
                <a:lnTo>
                  <a:pt x="114" y="403"/>
                </a:lnTo>
                <a:lnTo>
                  <a:pt x="97" y="433"/>
                </a:lnTo>
                <a:lnTo>
                  <a:pt x="102" y="471"/>
                </a:lnTo>
                <a:lnTo>
                  <a:pt x="147" y="471"/>
                </a:lnTo>
                <a:lnTo>
                  <a:pt x="167" y="437"/>
                </a:lnTo>
                <a:lnTo>
                  <a:pt x="209" y="391"/>
                </a:lnTo>
                <a:lnTo>
                  <a:pt x="229" y="361"/>
                </a:lnTo>
                <a:lnTo>
                  <a:pt x="256" y="371"/>
                </a:lnTo>
                <a:lnTo>
                  <a:pt x="289" y="368"/>
                </a:lnTo>
                <a:lnTo>
                  <a:pt x="324" y="368"/>
                </a:lnTo>
                <a:lnTo>
                  <a:pt x="346" y="395"/>
                </a:lnTo>
                <a:lnTo>
                  <a:pt x="393" y="395"/>
                </a:lnTo>
                <a:lnTo>
                  <a:pt x="427" y="406"/>
                </a:lnTo>
                <a:lnTo>
                  <a:pt x="488" y="463"/>
                </a:lnTo>
                <a:lnTo>
                  <a:pt x="530" y="520"/>
                </a:lnTo>
                <a:lnTo>
                  <a:pt x="542" y="570"/>
                </a:lnTo>
                <a:lnTo>
                  <a:pt x="592" y="632"/>
                </a:lnTo>
                <a:lnTo>
                  <a:pt x="599" y="674"/>
                </a:lnTo>
                <a:lnTo>
                  <a:pt x="599" y="719"/>
                </a:lnTo>
                <a:lnTo>
                  <a:pt x="607" y="727"/>
                </a:lnTo>
                <a:lnTo>
                  <a:pt x="613" y="734"/>
                </a:lnTo>
                <a:lnTo>
                  <a:pt x="619" y="745"/>
                </a:lnTo>
                <a:lnTo>
                  <a:pt x="625" y="758"/>
                </a:lnTo>
                <a:lnTo>
                  <a:pt x="626" y="766"/>
                </a:lnTo>
                <a:lnTo>
                  <a:pt x="626" y="775"/>
                </a:lnTo>
                <a:lnTo>
                  <a:pt x="626" y="784"/>
                </a:lnTo>
                <a:lnTo>
                  <a:pt x="625" y="793"/>
                </a:lnTo>
                <a:lnTo>
                  <a:pt x="623" y="804"/>
                </a:lnTo>
                <a:lnTo>
                  <a:pt x="619" y="816"/>
                </a:lnTo>
                <a:lnTo>
                  <a:pt x="614" y="826"/>
                </a:lnTo>
                <a:lnTo>
                  <a:pt x="611" y="835"/>
                </a:lnTo>
                <a:lnTo>
                  <a:pt x="611" y="843"/>
                </a:lnTo>
                <a:lnTo>
                  <a:pt x="611" y="849"/>
                </a:lnTo>
                <a:lnTo>
                  <a:pt x="611" y="853"/>
                </a:lnTo>
                <a:lnTo>
                  <a:pt x="614" y="856"/>
                </a:lnTo>
                <a:lnTo>
                  <a:pt x="620" y="862"/>
                </a:lnTo>
                <a:lnTo>
                  <a:pt x="634" y="871"/>
                </a:lnTo>
                <a:lnTo>
                  <a:pt x="640" y="876"/>
                </a:lnTo>
                <a:lnTo>
                  <a:pt x="641" y="880"/>
                </a:lnTo>
                <a:lnTo>
                  <a:pt x="641" y="885"/>
                </a:lnTo>
                <a:lnTo>
                  <a:pt x="643" y="889"/>
                </a:lnTo>
                <a:lnTo>
                  <a:pt x="644" y="895"/>
                </a:lnTo>
                <a:lnTo>
                  <a:pt x="655" y="912"/>
                </a:lnTo>
                <a:lnTo>
                  <a:pt x="670" y="933"/>
                </a:lnTo>
                <a:lnTo>
                  <a:pt x="687" y="956"/>
                </a:lnTo>
                <a:lnTo>
                  <a:pt x="717" y="957"/>
                </a:lnTo>
                <a:lnTo>
                  <a:pt x="727" y="959"/>
                </a:lnTo>
                <a:lnTo>
                  <a:pt x="736" y="960"/>
                </a:lnTo>
                <a:lnTo>
                  <a:pt x="745" y="965"/>
                </a:lnTo>
                <a:lnTo>
                  <a:pt x="754" y="966"/>
                </a:lnTo>
                <a:lnTo>
                  <a:pt x="777" y="969"/>
                </a:lnTo>
                <a:lnTo>
                  <a:pt x="798" y="971"/>
                </a:lnTo>
                <a:lnTo>
                  <a:pt x="815" y="971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Freeform 101"/>
          <p:cNvSpPr>
            <a:spLocks/>
          </p:cNvSpPr>
          <p:nvPr/>
        </p:nvSpPr>
        <p:spPr bwMode="auto">
          <a:xfrm>
            <a:off x="1704083" y="3500909"/>
            <a:ext cx="1831975" cy="2195512"/>
          </a:xfrm>
          <a:custGeom>
            <a:avLst/>
            <a:gdLst>
              <a:gd name="T0" fmla="*/ 1113 w 1154"/>
              <a:gd name="T1" fmla="*/ 529 h 1383"/>
              <a:gd name="T2" fmla="*/ 1044 w 1154"/>
              <a:gd name="T3" fmla="*/ 548 h 1383"/>
              <a:gd name="T4" fmla="*/ 987 w 1154"/>
              <a:gd name="T5" fmla="*/ 509 h 1383"/>
              <a:gd name="T6" fmla="*/ 926 w 1154"/>
              <a:gd name="T7" fmla="*/ 491 h 1383"/>
              <a:gd name="T8" fmla="*/ 923 w 1154"/>
              <a:gd name="T9" fmla="*/ 408 h 1383"/>
              <a:gd name="T10" fmla="*/ 880 w 1154"/>
              <a:gd name="T11" fmla="*/ 378 h 1383"/>
              <a:gd name="T12" fmla="*/ 819 w 1154"/>
              <a:gd name="T13" fmla="*/ 339 h 1383"/>
              <a:gd name="T14" fmla="*/ 715 w 1154"/>
              <a:gd name="T15" fmla="*/ 334 h 1383"/>
              <a:gd name="T16" fmla="*/ 550 w 1154"/>
              <a:gd name="T17" fmla="*/ 352 h 1383"/>
              <a:gd name="T18" fmla="*/ 518 w 1154"/>
              <a:gd name="T19" fmla="*/ 346 h 1383"/>
              <a:gd name="T20" fmla="*/ 483 w 1154"/>
              <a:gd name="T21" fmla="*/ 282 h 1383"/>
              <a:gd name="T22" fmla="*/ 464 w 1154"/>
              <a:gd name="T23" fmla="*/ 253 h 1383"/>
              <a:gd name="T24" fmla="*/ 444 w 1154"/>
              <a:gd name="T25" fmla="*/ 244 h 1383"/>
              <a:gd name="T26" fmla="*/ 388 w 1154"/>
              <a:gd name="T27" fmla="*/ 197 h 1383"/>
              <a:gd name="T28" fmla="*/ 366 w 1154"/>
              <a:gd name="T29" fmla="*/ 209 h 1383"/>
              <a:gd name="T30" fmla="*/ 289 w 1154"/>
              <a:gd name="T31" fmla="*/ 126 h 1383"/>
              <a:gd name="T32" fmla="*/ 262 w 1154"/>
              <a:gd name="T33" fmla="*/ 83 h 1383"/>
              <a:gd name="T34" fmla="*/ 232 w 1154"/>
              <a:gd name="T35" fmla="*/ 45 h 1383"/>
              <a:gd name="T36" fmla="*/ 196 w 1154"/>
              <a:gd name="T37" fmla="*/ 40 h 1383"/>
              <a:gd name="T38" fmla="*/ 111 w 1154"/>
              <a:gd name="T39" fmla="*/ 15 h 1383"/>
              <a:gd name="T40" fmla="*/ 30 w 1154"/>
              <a:gd name="T41" fmla="*/ 1 h 1383"/>
              <a:gd name="T42" fmla="*/ 110 w 1154"/>
              <a:gd name="T43" fmla="*/ 129 h 1383"/>
              <a:gd name="T44" fmla="*/ 126 w 1154"/>
              <a:gd name="T45" fmla="*/ 126 h 1383"/>
              <a:gd name="T46" fmla="*/ 96 w 1154"/>
              <a:gd name="T47" fmla="*/ 63 h 1383"/>
              <a:gd name="T48" fmla="*/ 176 w 1154"/>
              <a:gd name="T49" fmla="*/ 129 h 1383"/>
              <a:gd name="T50" fmla="*/ 190 w 1154"/>
              <a:gd name="T51" fmla="*/ 143 h 1383"/>
              <a:gd name="T52" fmla="*/ 174 w 1154"/>
              <a:gd name="T53" fmla="*/ 194 h 1383"/>
              <a:gd name="T54" fmla="*/ 260 w 1154"/>
              <a:gd name="T55" fmla="*/ 253 h 1383"/>
              <a:gd name="T56" fmla="*/ 381 w 1154"/>
              <a:gd name="T57" fmla="*/ 300 h 1383"/>
              <a:gd name="T58" fmla="*/ 435 w 1154"/>
              <a:gd name="T59" fmla="*/ 340 h 1383"/>
              <a:gd name="T60" fmla="*/ 559 w 1154"/>
              <a:gd name="T61" fmla="*/ 399 h 1383"/>
              <a:gd name="T62" fmla="*/ 500 w 1154"/>
              <a:gd name="T63" fmla="*/ 482 h 1383"/>
              <a:gd name="T64" fmla="*/ 509 w 1154"/>
              <a:gd name="T65" fmla="*/ 544 h 1383"/>
              <a:gd name="T66" fmla="*/ 556 w 1154"/>
              <a:gd name="T67" fmla="*/ 612 h 1383"/>
              <a:gd name="T68" fmla="*/ 595 w 1154"/>
              <a:gd name="T69" fmla="*/ 687 h 1383"/>
              <a:gd name="T70" fmla="*/ 643 w 1154"/>
              <a:gd name="T71" fmla="*/ 711 h 1383"/>
              <a:gd name="T72" fmla="*/ 669 w 1154"/>
              <a:gd name="T73" fmla="*/ 794 h 1383"/>
              <a:gd name="T74" fmla="*/ 654 w 1154"/>
              <a:gd name="T75" fmla="*/ 886 h 1383"/>
              <a:gd name="T76" fmla="*/ 657 w 1154"/>
              <a:gd name="T77" fmla="*/ 964 h 1383"/>
              <a:gd name="T78" fmla="*/ 613 w 1154"/>
              <a:gd name="T79" fmla="*/ 1360 h 1383"/>
              <a:gd name="T80" fmla="*/ 642 w 1154"/>
              <a:gd name="T81" fmla="*/ 1383 h 1383"/>
              <a:gd name="T82" fmla="*/ 688 w 1154"/>
              <a:gd name="T83" fmla="*/ 1339 h 1383"/>
              <a:gd name="T84" fmla="*/ 738 w 1154"/>
              <a:gd name="T85" fmla="*/ 1237 h 1383"/>
              <a:gd name="T86" fmla="*/ 758 w 1154"/>
              <a:gd name="T87" fmla="*/ 1137 h 1383"/>
              <a:gd name="T88" fmla="*/ 786 w 1154"/>
              <a:gd name="T89" fmla="*/ 1094 h 1383"/>
              <a:gd name="T90" fmla="*/ 833 w 1154"/>
              <a:gd name="T91" fmla="*/ 1065 h 1383"/>
              <a:gd name="T92" fmla="*/ 887 w 1154"/>
              <a:gd name="T93" fmla="*/ 988 h 1383"/>
              <a:gd name="T94" fmla="*/ 976 w 1154"/>
              <a:gd name="T95" fmla="*/ 899 h 1383"/>
              <a:gd name="T96" fmla="*/ 1042 w 1154"/>
              <a:gd name="T97" fmla="*/ 827 h 1383"/>
              <a:gd name="T98" fmla="*/ 1062 w 1154"/>
              <a:gd name="T99" fmla="*/ 744 h 1383"/>
              <a:gd name="T100" fmla="*/ 1077 w 1154"/>
              <a:gd name="T101" fmla="*/ 723 h 1383"/>
              <a:gd name="T102" fmla="*/ 1119 w 1154"/>
              <a:gd name="T103" fmla="*/ 676 h 1383"/>
              <a:gd name="T104" fmla="*/ 1154 w 1154"/>
              <a:gd name="T105" fmla="*/ 584 h 1383"/>
              <a:gd name="T106" fmla="*/ 1134 w 1154"/>
              <a:gd name="T107" fmla="*/ 548 h 1383"/>
              <a:gd name="T108" fmla="*/ 0 w 1154"/>
              <a:gd name="T109" fmla="*/ 0 h 1383"/>
              <a:gd name="T110" fmla="*/ 1154 w 1154"/>
              <a:gd name="T111" fmla="*/ 1383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T108" t="T109" r="T110" b="T111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FFFFFF">
              <a:alpha val="50000"/>
            </a:srgbClr>
          </a:solidFill>
          <a:ln w="9525" cmpd="sng">
            <a:round/>
            <a:headEnd/>
            <a:tailEnd/>
          </a:ln>
          <a:scene3d>
            <a:camera prst="legacyObliqueBottom"/>
            <a:lightRig rig="legacyFlat2" dir="b"/>
          </a:scene3d>
          <a:sp3d extrusionH="430200" prstMaterial="legacyMatte">
            <a:bevelT w="13500" h="13500" prst="angle"/>
            <a:bevelB w="13500" h="13500" prst="angle"/>
            <a:extrusionClr>
              <a:srgbClr val="FFFFFF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Freeform 102"/>
          <p:cNvSpPr>
            <a:spLocks/>
          </p:cNvSpPr>
          <p:nvPr/>
        </p:nvSpPr>
        <p:spPr bwMode="auto">
          <a:xfrm>
            <a:off x="1721545" y="3510434"/>
            <a:ext cx="1831975" cy="2195512"/>
          </a:xfrm>
          <a:custGeom>
            <a:avLst/>
            <a:gdLst>
              <a:gd name="T0" fmla="*/ 1113 w 1154"/>
              <a:gd name="T1" fmla="*/ 529 h 1383"/>
              <a:gd name="T2" fmla="*/ 1044 w 1154"/>
              <a:gd name="T3" fmla="*/ 548 h 1383"/>
              <a:gd name="T4" fmla="*/ 987 w 1154"/>
              <a:gd name="T5" fmla="*/ 509 h 1383"/>
              <a:gd name="T6" fmla="*/ 926 w 1154"/>
              <a:gd name="T7" fmla="*/ 491 h 1383"/>
              <a:gd name="T8" fmla="*/ 923 w 1154"/>
              <a:gd name="T9" fmla="*/ 408 h 1383"/>
              <a:gd name="T10" fmla="*/ 880 w 1154"/>
              <a:gd name="T11" fmla="*/ 378 h 1383"/>
              <a:gd name="T12" fmla="*/ 819 w 1154"/>
              <a:gd name="T13" fmla="*/ 339 h 1383"/>
              <a:gd name="T14" fmla="*/ 715 w 1154"/>
              <a:gd name="T15" fmla="*/ 334 h 1383"/>
              <a:gd name="T16" fmla="*/ 550 w 1154"/>
              <a:gd name="T17" fmla="*/ 352 h 1383"/>
              <a:gd name="T18" fmla="*/ 518 w 1154"/>
              <a:gd name="T19" fmla="*/ 346 h 1383"/>
              <a:gd name="T20" fmla="*/ 483 w 1154"/>
              <a:gd name="T21" fmla="*/ 282 h 1383"/>
              <a:gd name="T22" fmla="*/ 464 w 1154"/>
              <a:gd name="T23" fmla="*/ 253 h 1383"/>
              <a:gd name="T24" fmla="*/ 444 w 1154"/>
              <a:gd name="T25" fmla="*/ 244 h 1383"/>
              <a:gd name="T26" fmla="*/ 388 w 1154"/>
              <a:gd name="T27" fmla="*/ 197 h 1383"/>
              <a:gd name="T28" fmla="*/ 366 w 1154"/>
              <a:gd name="T29" fmla="*/ 209 h 1383"/>
              <a:gd name="T30" fmla="*/ 289 w 1154"/>
              <a:gd name="T31" fmla="*/ 126 h 1383"/>
              <a:gd name="T32" fmla="*/ 262 w 1154"/>
              <a:gd name="T33" fmla="*/ 83 h 1383"/>
              <a:gd name="T34" fmla="*/ 232 w 1154"/>
              <a:gd name="T35" fmla="*/ 45 h 1383"/>
              <a:gd name="T36" fmla="*/ 196 w 1154"/>
              <a:gd name="T37" fmla="*/ 40 h 1383"/>
              <a:gd name="T38" fmla="*/ 111 w 1154"/>
              <a:gd name="T39" fmla="*/ 15 h 1383"/>
              <a:gd name="T40" fmla="*/ 30 w 1154"/>
              <a:gd name="T41" fmla="*/ 1 h 1383"/>
              <a:gd name="T42" fmla="*/ 110 w 1154"/>
              <a:gd name="T43" fmla="*/ 129 h 1383"/>
              <a:gd name="T44" fmla="*/ 126 w 1154"/>
              <a:gd name="T45" fmla="*/ 126 h 1383"/>
              <a:gd name="T46" fmla="*/ 96 w 1154"/>
              <a:gd name="T47" fmla="*/ 63 h 1383"/>
              <a:gd name="T48" fmla="*/ 176 w 1154"/>
              <a:gd name="T49" fmla="*/ 129 h 1383"/>
              <a:gd name="T50" fmla="*/ 190 w 1154"/>
              <a:gd name="T51" fmla="*/ 143 h 1383"/>
              <a:gd name="T52" fmla="*/ 174 w 1154"/>
              <a:gd name="T53" fmla="*/ 194 h 1383"/>
              <a:gd name="T54" fmla="*/ 260 w 1154"/>
              <a:gd name="T55" fmla="*/ 253 h 1383"/>
              <a:gd name="T56" fmla="*/ 381 w 1154"/>
              <a:gd name="T57" fmla="*/ 300 h 1383"/>
              <a:gd name="T58" fmla="*/ 435 w 1154"/>
              <a:gd name="T59" fmla="*/ 340 h 1383"/>
              <a:gd name="T60" fmla="*/ 559 w 1154"/>
              <a:gd name="T61" fmla="*/ 399 h 1383"/>
              <a:gd name="T62" fmla="*/ 500 w 1154"/>
              <a:gd name="T63" fmla="*/ 482 h 1383"/>
              <a:gd name="T64" fmla="*/ 509 w 1154"/>
              <a:gd name="T65" fmla="*/ 544 h 1383"/>
              <a:gd name="T66" fmla="*/ 556 w 1154"/>
              <a:gd name="T67" fmla="*/ 612 h 1383"/>
              <a:gd name="T68" fmla="*/ 595 w 1154"/>
              <a:gd name="T69" fmla="*/ 687 h 1383"/>
              <a:gd name="T70" fmla="*/ 643 w 1154"/>
              <a:gd name="T71" fmla="*/ 711 h 1383"/>
              <a:gd name="T72" fmla="*/ 669 w 1154"/>
              <a:gd name="T73" fmla="*/ 794 h 1383"/>
              <a:gd name="T74" fmla="*/ 654 w 1154"/>
              <a:gd name="T75" fmla="*/ 886 h 1383"/>
              <a:gd name="T76" fmla="*/ 657 w 1154"/>
              <a:gd name="T77" fmla="*/ 964 h 1383"/>
              <a:gd name="T78" fmla="*/ 613 w 1154"/>
              <a:gd name="T79" fmla="*/ 1360 h 1383"/>
              <a:gd name="T80" fmla="*/ 642 w 1154"/>
              <a:gd name="T81" fmla="*/ 1383 h 1383"/>
              <a:gd name="T82" fmla="*/ 688 w 1154"/>
              <a:gd name="T83" fmla="*/ 1339 h 1383"/>
              <a:gd name="T84" fmla="*/ 738 w 1154"/>
              <a:gd name="T85" fmla="*/ 1237 h 1383"/>
              <a:gd name="T86" fmla="*/ 758 w 1154"/>
              <a:gd name="T87" fmla="*/ 1137 h 1383"/>
              <a:gd name="T88" fmla="*/ 786 w 1154"/>
              <a:gd name="T89" fmla="*/ 1094 h 1383"/>
              <a:gd name="T90" fmla="*/ 833 w 1154"/>
              <a:gd name="T91" fmla="*/ 1065 h 1383"/>
              <a:gd name="T92" fmla="*/ 887 w 1154"/>
              <a:gd name="T93" fmla="*/ 988 h 1383"/>
              <a:gd name="T94" fmla="*/ 976 w 1154"/>
              <a:gd name="T95" fmla="*/ 899 h 1383"/>
              <a:gd name="T96" fmla="*/ 1042 w 1154"/>
              <a:gd name="T97" fmla="*/ 827 h 1383"/>
              <a:gd name="T98" fmla="*/ 1062 w 1154"/>
              <a:gd name="T99" fmla="*/ 744 h 1383"/>
              <a:gd name="T100" fmla="*/ 1077 w 1154"/>
              <a:gd name="T101" fmla="*/ 723 h 1383"/>
              <a:gd name="T102" fmla="*/ 1119 w 1154"/>
              <a:gd name="T103" fmla="*/ 676 h 1383"/>
              <a:gd name="T104" fmla="*/ 1154 w 1154"/>
              <a:gd name="T105" fmla="*/ 584 h 1383"/>
              <a:gd name="T106" fmla="*/ 1134 w 1154"/>
              <a:gd name="T107" fmla="*/ 548 h 1383"/>
              <a:gd name="T108" fmla="*/ 0 w 1154"/>
              <a:gd name="T109" fmla="*/ 0 h 1383"/>
              <a:gd name="T110" fmla="*/ 1154 w 1154"/>
              <a:gd name="T111" fmla="*/ 1383 h 13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T108" t="T109" r="T110" b="T111"/>
            <a:pathLst>
              <a:path w="1154" h="1383">
                <a:moveTo>
                  <a:pt x="1133" y="544"/>
                </a:moveTo>
                <a:lnTo>
                  <a:pt x="1133" y="544"/>
                </a:lnTo>
                <a:lnTo>
                  <a:pt x="1130" y="536"/>
                </a:lnTo>
                <a:lnTo>
                  <a:pt x="1125" y="532"/>
                </a:lnTo>
                <a:lnTo>
                  <a:pt x="1121" y="529"/>
                </a:lnTo>
                <a:lnTo>
                  <a:pt x="1113" y="529"/>
                </a:lnTo>
                <a:lnTo>
                  <a:pt x="1100" y="530"/>
                </a:lnTo>
                <a:lnTo>
                  <a:pt x="1086" y="533"/>
                </a:lnTo>
                <a:lnTo>
                  <a:pt x="1080" y="533"/>
                </a:lnTo>
                <a:lnTo>
                  <a:pt x="1074" y="535"/>
                </a:lnTo>
                <a:lnTo>
                  <a:pt x="1061" y="541"/>
                </a:lnTo>
                <a:lnTo>
                  <a:pt x="1044" y="548"/>
                </a:lnTo>
                <a:lnTo>
                  <a:pt x="1039" y="542"/>
                </a:lnTo>
                <a:lnTo>
                  <a:pt x="1024" y="529"/>
                </a:lnTo>
                <a:lnTo>
                  <a:pt x="1015" y="521"/>
                </a:lnTo>
                <a:lnTo>
                  <a:pt x="1006" y="515"/>
                </a:lnTo>
                <a:lnTo>
                  <a:pt x="996" y="511"/>
                </a:lnTo>
                <a:lnTo>
                  <a:pt x="987" y="509"/>
                </a:lnTo>
                <a:lnTo>
                  <a:pt x="969" y="509"/>
                </a:lnTo>
                <a:lnTo>
                  <a:pt x="948" y="506"/>
                </a:lnTo>
                <a:lnTo>
                  <a:pt x="940" y="503"/>
                </a:lnTo>
                <a:lnTo>
                  <a:pt x="932" y="500"/>
                </a:lnTo>
                <a:lnTo>
                  <a:pt x="928" y="495"/>
                </a:lnTo>
                <a:lnTo>
                  <a:pt x="926" y="491"/>
                </a:lnTo>
                <a:lnTo>
                  <a:pt x="926" y="477"/>
                </a:lnTo>
                <a:lnTo>
                  <a:pt x="929" y="459"/>
                </a:lnTo>
                <a:lnTo>
                  <a:pt x="929" y="438"/>
                </a:lnTo>
                <a:lnTo>
                  <a:pt x="928" y="426"/>
                </a:lnTo>
                <a:lnTo>
                  <a:pt x="926" y="414"/>
                </a:lnTo>
                <a:lnTo>
                  <a:pt x="923" y="408"/>
                </a:lnTo>
                <a:lnTo>
                  <a:pt x="922" y="404"/>
                </a:lnTo>
                <a:lnTo>
                  <a:pt x="917" y="399"/>
                </a:lnTo>
                <a:lnTo>
                  <a:pt x="914" y="395"/>
                </a:lnTo>
                <a:lnTo>
                  <a:pt x="904" y="388"/>
                </a:lnTo>
                <a:lnTo>
                  <a:pt x="892" y="384"/>
                </a:lnTo>
                <a:lnTo>
                  <a:pt x="880" y="378"/>
                </a:lnTo>
                <a:lnTo>
                  <a:pt x="866" y="372"/>
                </a:lnTo>
                <a:lnTo>
                  <a:pt x="854" y="364"/>
                </a:lnTo>
                <a:lnTo>
                  <a:pt x="842" y="352"/>
                </a:lnTo>
                <a:lnTo>
                  <a:pt x="836" y="346"/>
                </a:lnTo>
                <a:lnTo>
                  <a:pt x="828" y="342"/>
                </a:lnTo>
                <a:lnTo>
                  <a:pt x="819" y="339"/>
                </a:lnTo>
                <a:lnTo>
                  <a:pt x="810" y="336"/>
                </a:lnTo>
                <a:lnTo>
                  <a:pt x="791" y="331"/>
                </a:lnTo>
                <a:lnTo>
                  <a:pt x="771" y="330"/>
                </a:lnTo>
                <a:lnTo>
                  <a:pt x="753" y="331"/>
                </a:lnTo>
                <a:lnTo>
                  <a:pt x="737" y="331"/>
                </a:lnTo>
                <a:lnTo>
                  <a:pt x="715" y="334"/>
                </a:lnTo>
                <a:lnTo>
                  <a:pt x="657" y="330"/>
                </a:lnTo>
                <a:lnTo>
                  <a:pt x="593" y="327"/>
                </a:lnTo>
                <a:lnTo>
                  <a:pt x="586" y="327"/>
                </a:lnTo>
                <a:lnTo>
                  <a:pt x="578" y="331"/>
                </a:lnTo>
                <a:lnTo>
                  <a:pt x="563" y="342"/>
                </a:lnTo>
                <a:lnTo>
                  <a:pt x="550" y="352"/>
                </a:lnTo>
                <a:lnTo>
                  <a:pt x="545" y="355"/>
                </a:lnTo>
                <a:lnTo>
                  <a:pt x="539" y="357"/>
                </a:lnTo>
                <a:lnTo>
                  <a:pt x="535" y="355"/>
                </a:lnTo>
                <a:lnTo>
                  <a:pt x="530" y="354"/>
                </a:lnTo>
                <a:lnTo>
                  <a:pt x="524" y="351"/>
                </a:lnTo>
                <a:lnTo>
                  <a:pt x="518" y="346"/>
                </a:lnTo>
                <a:lnTo>
                  <a:pt x="512" y="339"/>
                </a:lnTo>
                <a:lnTo>
                  <a:pt x="506" y="330"/>
                </a:lnTo>
                <a:lnTo>
                  <a:pt x="500" y="318"/>
                </a:lnTo>
                <a:lnTo>
                  <a:pt x="494" y="303"/>
                </a:lnTo>
                <a:lnTo>
                  <a:pt x="488" y="291"/>
                </a:lnTo>
                <a:lnTo>
                  <a:pt x="483" y="282"/>
                </a:lnTo>
                <a:lnTo>
                  <a:pt x="479" y="275"/>
                </a:lnTo>
                <a:lnTo>
                  <a:pt x="474" y="272"/>
                </a:lnTo>
                <a:lnTo>
                  <a:pt x="470" y="269"/>
                </a:lnTo>
                <a:lnTo>
                  <a:pt x="467" y="266"/>
                </a:lnTo>
                <a:lnTo>
                  <a:pt x="465" y="262"/>
                </a:lnTo>
                <a:lnTo>
                  <a:pt x="464" y="253"/>
                </a:lnTo>
                <a:lnTo>
                  <a:pt x="462" y="248"/>
                </a:lnTo>
                <a:lnTo>
                  <a:pt x="461" y="245"/>
                </a:lnTo>
                <a:lnTo>
                  <a:pt x="458" y="244"/>
                </a:lnTo>
                <a:lnTo>
                  <a:pt x="456" y="242"/>
                </a:lnTo>
                <a:lnTo>
                  <a:pt x="450" y="241"/>
                </a:lnTo>
                <a:lnTo>
                  <a:pt x="444" y="244"/>
                </a:lnTo>
                <a:lnTo>
                  <a:pt x="434" y="250"/>
                </a:lnTo>
                <a:lnTo>
                  <a:pt x="429" y="253"/>
                </a:lnTo>
                <a:lnTo>
                  <a:pt x="432" y="203"/>
                </a:lnTo>
                <a:lnTo>
                  <a:pt x="387" y="173"/>
                </a:lnTo>
                <a:lnTo>
                  <a:pt x="388" y="185"/>
                </a:lnTo>
                <a:lnTo>
                  <a:pt x="388" y="197"/>
                </a:lnTo>
                <a:lnTo>
                  <a:pt x="387" y="202"/>
                </a:lnTo>
                <a:lnTo>
                  <a:pt x="385" y="206"/>
                </a:lnTo>
                <a:lnTo>
                  <a:pt x="382" y="209"/>
                </a:lnTo>
                <a:lnTo>
                  <a:pt x="378" y="212"/>
                </a:lnTo>
                <a:lnTo>
                  <a:pt x="373" y="211"/>
                </a:lnTo>
                <a:lnTo>
                  <a:pt x="366" y="209"/>
                </a:lnTo>
                <a:lnTo>
                  <a:pt x="357" y="203"/>
                </a:lnTo>
                <a:lnTo>
                  <a:pt x="346" y="194"/>
                </a:lnTo>
                <a:lnTo>
                  <a:pt x="333" y="182"/>
                </a:lnTo>
                <a:lnTo>
                  <a:pt x="318" y="165"/>
                </a:lnTo>
                <a:lnTo>
                  <a:pt x="301" y="144"/>
                </a:lnTo>
                <a:lnTo>
                  <a:pt x="289" y="126"/>
                </a:lnTo>
                <a:lnTo>
                  <a:pt x="283" y="110"/>
                </a:lnTo>
                <a:lnTo>
                  <a:pt x="280" y="95"/>
                </a:lnTo>
                <a:lnTo>
                  <a:pt x="271" y="92"/>
                </a:lnTo>
                <a:lnTo>
                  <a:pt x="266" y="89"/>
                </a:lnTo>
                <a:lnTo>
                  <a:pt x="263" y="86"/>
                </a:lnTo>
                <a:lnTo>
                  <a:pt x="262" y="83"/>
                </a:lnTo>
                <a:lnTo>
                  <a:pt x="262" y="78"/>
                </a:lnTo>
                <a:lnTo>
                  <a:pt x="262" y="77"/>
                </a:lnTo>
                <a:lnTo>
                  <a:pt x="260" y="75"/>
                </a:lnTo>
                <a:lnTo>
                  <a:pt x="247" y="62"/>
                </a:lnTo>
                <a:lnTo>
                  <a:pt x="233" y="46"/>
                </a:lnTo>
                <a:lnTo>
                  <a:pt x="232" y="45"/>
                </a:lnTo>
                <a:lnTo>
                  <a:pt x="230" y="45"/>
                </a:lnTo>
                <a:lnTo>
                  <a:pt x="226" y="45"/>
                </a:lnTo>
                <a:lnTo>
                  <a:pt x="215" y="51"/>
                </a:lnTo>
                <a:lnTo>
                  <a:pt x="211" y="51"/>
                </a:lnTo>
                <a:lnTo>
                  <a:pt x="206" y="49"/>
                </a:lnTo>
                <a:lnTo>
                  <a:pt x="196" y="40"/>
                </a:lnTo>
                <a:lnTo>
                  <a:pt x="174" y="24"/>
                </a:lnTo>
                <a:lnTo>
                  <a:pt x="167" y="21"/>
                </a:lnTo>
                <a:lnTo>
                  <a:pt x="155" y="18"/>
                </a:lnTo>
                <a:lnTo>
                  <a:pt x="141" y="15"/>
                </a:lnTo>
                <a:lnTo>
                  <a:pt x="128" y="15"/>
                </a:lnTo>
                <a:lnTo>
                  <a:pt x="111" y="15"/>
                </a:lnTo>
                <a:lnTo>
                  <a:pt x="90" y="13"/>
                </a:lnTo>
                <a:lnTo>
                  <a:pt x="67" y="10"/>
                </a:lnTo>
                <a:lnTo>
                  <a:pt x="58" y="9"/>
                </a:lnTo>
                <a:lnTo>
                  <a:pt x="49" y="4"/>
                </a:lnTo>
                <a:lnTo>
                  <a:pt x="40" y="3"/>
                </a:lnTo>
                <a:lnTo>
                  <a:pt x="30" y="1"/>
                </a:lnTo>
                <a:lnTo>
                  <a:pt x="0" y="0"/>
                </a:lnTo>
                <a:lnTo>
                  <a:pt x="25" y="30"/>
                </a:lnTo>
                <a:lnTo>
                  <a:pt x="49" y="58"/>
                </a:lnTo>
                <a:lnTo>
                  <a:pt x="74" y="86"/>
                </a:lnTo>
                <a:lnTo>
                  <a:pt x="93" y="110"/>
                </a:lnTo>
                <a:lnTo>
                  <a:pt x="110" y="129"/>
                </a:lnTo>
                <a:lnTo>
                  <a:pt x="117" y="135"/>
                </a:lnTo>
                <a:lnTo>
                  <a:pt x="123" y="138"/>
                </a:lnTo>
                <a:lnTo>
                  <a:pt x="126" y="138"/>
                </a:lnTo>
                <a:lnTo>
                  <a:pt x="128" y="135"/>
                </a:lnTo>
                <a:lnTo>
                  <a:pt x="128" y="131"/>
                </a:lnTo>
                <a:lnTo>
                  <a:pt x="126" y="126"/>
                </a:lnTo>
                <a:lnTo>
                  <a:pt x="119" y="113"/>
                </a:lnTo>
                <a:lnTo>
                  <a:pt x="116" y="108"/>
                </a:lnTo>
                <a:lnTo>
                  <a:pt x="111" y="104"/>
                </a:lnTo>
                <a:lnTo>
                  <a:pt x="107" y="99"/>
                </a:lnTo>
                <a:lnTo>
                  <a:pt x="102" y="89"/>
                </a:lnTo>
                <a:lnTo>
                  <a:pt x="96" y="63"/>
                </a:lnTo>
                <a:lnTo>
                  <a:pt x="90" y="39"/>
                </a:lnTo>
                <a:lnTo>
                  <a:pt x="89" y="28"/>
                </a:lnTo>
                <a:lnTo>
                  <a:pt x="113" y="60"/>
                </a:lnTo>
                <a:lnTo>
                  <a:pt x="137" y="89"/>
                </a:lnTo>
                <a:lnTo>
                  <a:pt x="161" y="116"/>
                </a:lnTo>
                <a:lnTo>
                  <a:pt x="176" y="129"/>
                </a:lnTo>
                <a:lnTo>
                  <a:pt x="187" y="135"/>
                </a:lnTo>
                <a:lnTo>
                  <a:pt x="194" y="137"/>
                </a:lnTo>
                <a:lnTo>
                  <a:pt x="197" y="135"/>
                </a:lnTo>
                <a:lnTo>
                  <a:pt x="199" y="135"/>
                </a:lnTo>
                <a:lnTo>
                  <a:pt x="197" y="135"/>
                </a:lnTo>
                <a:lnTo>
                  <a:pt x="190" y="143"/>
                </a:lnTo>
                <a:lnTo>
                  <a:pt x="181" y="155"/>
                </a:lnTo>
                <a:lnTo>
                  <a:pt x="176" y="162"/>
                </a:lnTo>
                <a:lnTo>
                  <a:pt x="173" y="172"/>
                </a:lnTo>
                <a:lnTo>
                  <a:pt x="171" y="179"/>
                </a:lnTo>
                <a:lnTo>
                  <a:pt x="173" y="188"/>
                </a:lnTo>
                <a:lnTo>
                  <a:pt x="174" y="194"/>
                </a:lnTo>
                <a:lnTo>
                  <a:pt x="179" y="199"/>
                </a:lnTo>
                <a:lnTo>
                  <a:pt x="190" y="211"/>
                </a:lnTo>
                <a:lnTo>
                  <a:pt x="205" y="223"/>
                </a:lnTo>
                <a:lnTo>
                  <a:pt x="223" y="235"/>
                </a:lnTo>
                <a:lnTo>
                  <a:pt x="242" y="245"/>
                </a:lnTo>
                <a:lnTo>
                  <a:pt x="260" y="253"/>
                </a:lnTo>
                <a:lnTo>
                  <a:pt x="277" y="259"/>
                </a:lnTo>
                <a:lnTo>
                  <a:pt x="291" y="260"/>
                </a:lnTo>
                <a:lnTo>
                  <a:pt x="345" y="260"/>
                </a:lnTo>
                <a:lnTo>
                  <a:pt x="372" y="300"/>
                </a:lnTo>
                <a:lnTo>
                  <a:pt x="376" y="300"/>
                </a:lnTo>
                <a:lnTo>
                  <a:pt x="381" y="300"/>
                </a:lnTo>
                <a:lnTo>
                  <a:pt x="388" y="303"/>
                </a:lnTo>
                <a:lnTo>
                  <a:pt x="397" y="306"/>
                </a:lnTo>
                <a:lnTo>
                  <a:pt x="407" y="312"/>
                </a:lnTo>
                <a:lnTo>
                  <a:pt x="417" y="321"/>
                </a:lnTo>
                <a:lnTo>
                  <a:pt x="429" y="334"/>
                </a:lnTo>
                <a:lnTo>
                  <a:pt x="435" y="340"/>
                </a:lnTo>
                <a:lnTo>
                  <a:pt x="443" y="348"/>
                </a:lnTo>
                <a:lnTo>
                  <a:pt x="462" y="360"/>
                </a:lnTo>
                <a:lnTo>
                  <a:pt x="483" y="370"/>
                </a:lnTo>
                <a:lnTo>
                  <a:pt x="504" y="381"/>
                </a:lnTo>
                <a:lnTo>
                  <a:pt x="542" y="395"/>
                </a:lnTo>
                <a:lnTo>
                  <a:pt x="559" y="399"/>
                </a:lnTo>
                <a:lnTo>
                  <a:pt x="544" y="441"/>
                </a:lnTo>
                <a:lnTo>
                  <a:pt x="536" y="446"/>
                </a:lnTo>
                <a:lnTo>
                  <a:pt x="523" y="456"/>
                </a:lnTo>
                <a:lnTo>
                  <a:pt x="514" y="465"/>
                </a:lnTo>
                <a:lnTo>
                  <a:pt x="506" y="473"/>
                </a:lnTo>
                <a:lnTo>
                  <a:pt x="500" y="482"/>
                </a:lnTo>
                <a:lnTo>
                  <a:pt x="497" y="491"/>
                </a:lnTo>
                <a:lnTo>
                  <a:pt x="497" y="498"/>
                </a:lnTo>
                <a:lnTo>
                  <a:pt x="497" y="508"/>
                </a:lnTo>
                <a:lnTo>
                  <a:pt x="498" y="517"/>
                </a:lnTo>
                <a:lnTo>
                  <a:pt x="501" y="526"/>
                </a:lnTo>
                <a:lnTo>
                  <a:pt x="509" y="544"/>
                </a:lnTo>
                <a:lnTo>
                  <a:pt x="517" y="563"/>
                </a:lnTo>
                <a:lnTo>
                  <a:pt x="521" y="572"/>
                </a:lnTo>
                <a:lnTo>
                  <a:pt x="527" y="581"/>
                </a:lnTo>
                <a:lnTo>
                  <a:pt x="541" y="595"/>
                </a:lnTo>
                <a:lnTo>
                  <a:pt x="553" y="605"/>
                </a:lnTo>
                <a:lnTo>
                  <a:pt x="556" y="612"/>
                </a:lnTo>
                <a:lnTo>
                  <a:pt x="559" y="616"/>
                </a:lnTo>
                <a:lnTo>
                  <a:pt x="565" y="636"/>
                </a:lnTo>
                <a:lnTo>
                  <a:pt x="569" y="648"/>
                </a:lnTo>
                <a:lnTo>
                  <a:pt x="577" y="661"/>
                </a:lnTo>
                <a:lnTo>
                  <a:pt x="584" y="675"/>
                </a:lnTo>
                <a:lnTo>
                  <a:pt x="595" y="687"/>
                </a:lnTo>
                <a:lnTo>
                  <a:pt x="601" y="691"/>
                </a:lnTo>
                <a:lnTo>
                  <a:pt x="607" y="696"/>
                </a:lnTo>
                <a:lnTo>
                  <a:pt x="613" y="699"/>
                </a:lnTo>
                <a:lnTo>
                  <a:pt x="621" y="700"/>
                </a:lnTo>
                <a:lnTo>
                  <a:pt x="633" y="705"/>
                </a:lnTo>
                <a:lnTo>
                  <a:pt x="643" y="711"/>
                </a:lnTo>
                <a:lnTo>
                  <a:pt x="651" y="718"/>
                </a:lnTo>
                <a:lnTo>
                  <a:pt x="655" y="728"/>
                </a:lnTo>
                <a:lnTo>
                  <a:pt x="660" y="738"/>
                </a:lnTo>
                <a:lnTo>
                  <a:pt x="663" y="749"/>
                </a:lnTo>
                <a:lnTo>
                  <a:pt x="666" y="770"/>
                </a:lnTo>
                <a:lnTo>
                  <a:pt x="669" y="794"/>
                </a:lnTo>
                <a:lnTo>
                  <a:pt x="669" y="824"/>
                </a:lnTo>
                <a:lnTo>
                  <a:pt x="669" y="841"/>
                </a:lnTo>
                <a:lnTo>
                  <a:pt x="666" y="854"/>
                </a:lnTo>
                <a:lnTo>
                  <a:pt x="663" y="866"/>
                </a:lnTo>
                <a:lnTo>
                  <a:pt x="658" y="877"/>
                </a:lnTo>
                <a:lnTo>
                  <a:pt x="654" y="886"/>
                </a:lnTo>
                <a:lnTo>
                  <a:pt x="652" y="898"/>
                </a:lnTo>
                <a:lnTo>
                  <a:pt x="652" y="910"/>
                </a:lnTo>
                <a:lnTo>
                  <a:pt x="652" y="922"/>
                </a:lnTo>
                <a:lnTo>
                  <a:pt x="657" y="943"/>
                </a:lnTo>
                <a:lnTo>
                  <a:pt x="658" y="957"/>
                </a:lnTo>
                <a:lnTo>
                  <a:pt x="657" y="964"/>
                </a:lnTo>
                <a:lnTo>
                  <a:pt x="652" y="976"/>
                </a:lnTo>
                <a:lnTo>
                  <a:pt x="639" y="1005"/>
                </a:lnTo>
                <a:lnTo>
                  <a:pt x="621" y="1045"/>
                </a:lnTo>
                <a:lnTo>
                  <a:pt x="613" y="1217"/>
                </a:lnTo>
                <a:lnTo>
                  <a:pt x="613" y="1354"/>
                </a:lnTo>
                <a:lnTo>
                  <a:pt x="613" y="1360"/>
                </a:lnTo>
                <a:lnTo>
                  <a:pt x="614" y="1366"/>
                </a:lnTo>
                <a:lnTo>
                  <a:pt x="616" y="1369"/>
                </a:lnTo>
                <a:lnTo>
                  <a:pt x="619" y="1374"/>
                </a:lnTo>
                <a:lnTo>
                  <a:pt x="625" y="1378"/>
                </a:lnTo>
                <a:lnTo>
                  <a:pt x="634" y="1381"/>
                </a:lnTo>
                <a:lnTo>
                  <a:pt x="642" y="1383"/>
                </a:lnTo>
                <a:lnTo>
                  <a:pt x="648" y="1383"/>
                </a:lnTo>
                <a:lnTo>
                  <a:pt x="654" y="1381"/>
                </a:lnTo>
                <a:lnTo>
                  <a:pt x="669" y="1368"/>
                </a:lnTo>
                <a:lnTo>
                  <a:pt x="681" y="1354"/>
                </a:lnTo>
                <a:lnTo>
                  <a:pt x="685" y="1347"/>
                </a:lnTo>
                <a:lnTo>
                  <a:pt x="688" y="1339"/>
                </a:lnTo>
                <a:lnTo>
                  <a:pt x="697" y="1324"/>
                </a:lnTo>
                <a:lnTo>
                  <a:pt x="708" y="1306"/>
                </a:lnTo>
                <a:lnTo>
                  <a:pt x="727" y="1279"/>
                </a:lnTo>
                <a:lnTo>
                  <a:pt x="731" y="1271"/>
                </a:lnTo>
                <a:lnTo>
                  <a:pt x="732" y="1262"/>
                </a:lnTo>
                <a:lnTo>
                  <a:pt x="738" y="1237"/>
                </a:lnTo>
                <a:lnTo>
                  <a:pt x="741" y="1205"/>
                </a:lnTo>
                <a:lnTo>
                  <a:pt x="743" y="1175"/>
                </a:lnTo>
                <a:lnTo>
                  <a:pt x="744" y="1163"/>
                </a:lnTo>
                <a:lnTo>
                  <a:pt x="747" y="1152"/>
                </a:lnTo>
                <a:lnTo>
                  <a:pt x="752" y="1143"/>
                </a:lnTo>
                <a:lnTo>
                  <a:pt x="758" y="1137"/>
                </a:lnTo>
                <a:lnTo>
                  <a:pt x="770" y="1127"/>
                </a:lnTo>
                <a:lnTo>
                  <a:pt x="774" y="1121"/>
                </a:lnTo>
                <a:lnTo>
                  <a:pt x="777" y="1113"/>
                </a:lnTo>
                <a:lnTo>
                  <a:pt x="779" y="1107"/>
                </a:lnTo>
                <a:lnTo>
                  <a:pt x="782" y="1100"/>
                </a:lnTo>
                <a:lnTo>
                  <a:pt x="786" y="1094"/>
                </a:lnTo>
                <a:lnTo>
                  <a:pt x="791" y="1086"/>
                </a:lnTo>
                <a:lnTo>
                  <a:pt x="797" y="1080"/>
                </a:lnTo>
                <a:lnTo>
                  <a:pt x="804" y="1076"/>
                </a:lnTo>
                <a:lnTo>
                  <a:pt x="813" y="1071"/>
                </a:lnTo>
                <a:lnTo>
                  <a:pt x="822" y="1068"/>
                </a:lnTo>
                <a:lnTo>
                  <a:pt x="833" y="1065"/>
                </a:lnTo>
                <a:lnTo>
                  <a:pt x="841" y="1061"/>
                </a:lnTo>
                <a:lnTo>
                  <a:pt x="856" y="1051"/>
                </a:lnTo>
                <a:lnTo>
                  <a:pt x="865" y="1044"/>
                </a:lnTo>
                <a:lnTo>
                  <a:pt x="869" y="1041"/>
                </a:lnTo>
                <a:lnTo>
                  <a:pt x="837" y="1011"/>
                </a:lnTo>
                <a:lnTo>
                  <a:pt x="887" y="988"/>
                </a:lnTo>
                <a:lnTo>
                  <a:pt x="896" y="982"/>
                </a:lnTo>
                <a:lnTo>
                  <a:pt x="907" y="973"/>
                </a:lnTo>
                <a:lnTo>
                  <a:pt x="934" y="946"/>
                </a:lnTo>
                <a:lnTo>
                  <a:pt x="961" y="919"/>
                </a:lnTo>
                <a:lnTo>
                  <a:pt x="970" y="908"/>
                </a:lnTo>
                <a:lnTo>
                  <a:pt x="976" y="899"/>
                </a:lnTo>
                <a:lnTo>
                  <a:pt x="982" y="884"/>
                </a:lnTo>
                <a:lnTo>
                  <a:pt x="988" y="868"/>
                </a:lnTo>
                <a:lnTo>
                  <a:pt x="994" y="847"/>
                </a:lnTo>
                <a:lnTo>
                  <a:pt x="1006" y="844"/>
                </a:lnTo>
                <a:lnTo>
                  <a:pt x="1029" y="833"/>
                </a:lnTo>
                <a:lnTo>
                  <a:pt x="1042" y="827"/>
                </a:lnTo>
                <a:lnTo>
                  <a:pt x="1053" y="821"/>
                </a:lnTo>
                <a:lnTo>
                  <a:pt x="1061" y="812"/>
                </a:lnTo>
                <a:lnTo>
                  <a:pt x="1064" y="809"/>
                </a:lnTo>
                <a:lnTo>
                  <a:pt x="1064" y="804"/>
                </a:lnTo>
                <a:lnTo>
                  <a:pt x="1064" y="764"/>
                </a:lnTo>
                <a:lnTo>
                  <a:pt x="1062" y="744"/>
                </a:lnTo>
                <a:lnTo>
                  <a:pt x="1061" y="728"/>
                </a:lnTo>
                <a:lnTo>
                  <a:pt x="1059" y="723"/>
                </a:lnTo>
                <a:lnTo>
                  <a:pt x="1062" y="723"/>
                </a:lnTo>
                <a:lnTo>
                  <a:pt x="1067" y="725"/>
                </a:lnTo>
                <a:lnTo>
                  <a:pt x="1073" y="725"/>
                </a:lnTo>
                <a:lnTo>
                  <a:pt x="1077" y="723"/>
                </a:lnTo>
                <a:lnTo>
                  <a:pt x="1082" y="721"/>
                </a:lnTo>
                <a:lnTo>
                  <a:pt x="1088" y="717"/>
                </a:lnTo>
                <a:lnTo>
                  <a:pt x="1095" y="711"/>
                </a:lnTo>
                <a:lnTo>
                  <a:pt x="1103" y="702"/>
                </a:lnTo>
                <a:lnTo>
                  <a:pt x="1110" y="690"/>
                </a:lnTo>
                <a:lnTo>
                  <a:pt x="1119" y="676"/>
                </a:lnTo>
                <a:lnTo>
                  <a:pt x="1128" y="658"/>
                </a:lnTo>
                <a:lnTo>
                  <a:pt x="1145" y="625"/>
                </a:lnTo>
                <a:lnTo>
                  <a:pt x="1149" y="612"/>
                </a:lnTo>
                <a:lnTo>
                  <a:pt x="1152" y="601"/>
                </a:lnTo>
                <a:lnTo>
                  <a:pt x="1154" y="592"/>
                </a:lnTo>
                <a:lnTo>
                  <a:pt x="1154" y="584"/>
                </a:lnTo>
                <a:lnTo>
                  <a:pt x="1154" y="578"/>
                </a:lnTo>
                <a:lnTo>
                  <a:pt x="1152" y="572"/>
                </a:lnTo>
                <a:lnTo>
                  <a:pt x="1146" y="565"/>
                </a:lnTo>
                <a:lnTo>
                  <a:pt x="1140" y="559"/>
                </a:lnTo>
                <a:lnTo>
                  <a:pt x="1136" y="553"/>
                </a:lnTo>
                <a:lnTo>
                  <a:pt x="1134" y="548"/>
                </a:lnTo>
                <a:lnTo>
                  <a:pt x="1133" y="544"/>
                </a:lnTo>
                <a:close/>
              </a:path>
            </a:pathLst>
          </a:custGeom>
          <a:solidFill>
            <a:srgbClr val="CC0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103"/>
          <p:cNvSpPr>
            <a:spLocks noChangeArrowheads="1"/>
          </p:cNvSpPr>
          <p:nvPr/>
        </p:nvSpPr>
        <p:spPr bwMode="auto">
          <a:xfrm>
            <a:off x="611883" y="141334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North America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104"/>
          <p:cNvSpPr>
            <a:spLocks noChangeArrowheads="1"/>
          </p:cNvSpPr>
          <p:nvPr/>
        </p:nvSpPr>
        <p:spPr bwMode="auto">
          <a:xfrm>
            <a:off x="251520" y="4437534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South America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Oval 105"/>
          <p:cNvSpPr>
            <a:spLocks noChangeArrowheads="1"/>
          </p:cNvSpPr>
          <p:nvPr/>
        </p:nvSpPr>
        <p:spPr bwMode="auto">
          <a:xfrm>
            <a:off x="1727895" y="2492846"/>
            <a:ext cx="144463" cy="144463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9" name="Oval 106"/>
          <p:cNvSpPr>
            <a:spLocks noChangeArrowheads="1"/>
          </p:cNvSpPr>
          <p:nvPr/>
        </p:nvSpPr>
        <p:spPr bwMode="auto">
          <a:xfrm>
            <a:off x="3096320" y="4508971"/>
            <a:ext cx="144463" cy="144463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90" name="AutoShape 107"/>
          <p:cNvCxnSpPr>
            <a:cxnSpLocks noChangeShapeType="1"/>
            <a:stCxn id="86" idx="2"/>
            <a:endCxn id="88" idx="0"/>
          </p:cNvCxnSpPr>
          <p:nvPr/>
        </p:nvCxnSpPr>
        <p:spPr bwMode="auto">
          <a:xfrm>
            <a:off x="1404045" y="1700684"/>
            <a:ext cx="396875" cy="782637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1" name="AutoShape 108"/>
          <p:cNvCxnSpPr>
            <a:cxnSpLocks noChangeShapeType="1"/>
            <a:stCxn id="87" idx="3"/>
            <a:endCxn id="89" idx="2"/>
          </p:cNvCxnSpPr>
          <p:nvPr/>
        </p:nvCxnSpPr>
        <p:spPr bwMode="auto">
          <a:xfrm>
            <a:off x="1835845" y="4581996"/>
            <a:ext cx="1250950" cy="0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2" name="Group 20"/>
          <p:cNvGrpSpPr>
            <a:grpSpLocks/>
          </p:cNvGrpSpPr>
          <p:nvPr/>
        </p:nvGrpSpPr>
        <p:grpSpPr bwMode="auto">
          <a:xfrm>
            <a:off x="4039295" y="1470496"/>
            <a:ext cx="4324350" cy="2014538"/>
            <a:chOff x="0" y="0"/>
            <a:chExt cx="2724" cy="1269"/>
          </a:xfrm>
        </p:grpSpPr>
        <p:sp>
          <p:nvSpPr>
            <p:cNvPr id="93" name="Freeform 110"/>
            <p:cNvSpPr>
              <a:spLocks/>
            </p:cNvSpPr>
            <p:nvPr/>
          </p:nvSpPr>
          <p:spPr bwMode="auto">
            <a:xfrm>
              <a:off x="0" y="0"/>
              <a:ext cx="2724" cy="1269"/>
            </a:xfrm>
            <a:custGeom>
              <a:avLst/>
              <a:gdLst>
                <a:gd name="T0" fmla="*/ 2715 w 2724"/>
                <a:gd name="T1" fmla="*/ 463 h 1269"/>
                <a:gd name="T2" fmla="*/ 2655 w 2724"/>
                <a:gd name="T3" fmla="*/ 429 h 1269"/>
                <a:gd name="T4" fmla="*/ 2477 w 2724"/>
                <a:gd name="T5" fmla="*/ 359 h 1269"/>
                <a:gd name="T6" fmla="*/ 2459 w 2724"/>
                <a:gd name="T7" fmla="*/ 402 h 1269"/>
                <a:gd name="T8" fmla="*/ 2331 w 2724"/>
                <a:gd name="T9" fmla="*/ 369 h 1269"/>
                <a:gd name="T10" fmla="*/ 2120 w 2724"/>
                <a:gd name="T11" fmla="*/ 264 h 1269"/>
                <a:gd name="T12" fmla="*/ 2016 w 2724"/>
                <a:gd name="T13" fmla="*/ 298 h 1269"/>
                <a:gd name="T14" fmla="*/ 1887 w 2724"/>
                <a:gd name="T15" fmla="*/ 187 h 1269"/>
                <a:gd name="T16" fmla="*/ 1653 w 2724"/>
                <a:gd name="T17" fmla="*/ 179 h 1269"/>
                <a:gd name="T18" fmla="*/ 1661 w 2724"/>
                <a:gd name="T19" fmla="*/ 56 h 1269"/>
                <a:gd name="T20" fmla="*/ 1285 w 2724"/>
                <a:gd name="T21" fmla="*/ 214 h 1269"/>
                <a:gd name="T22" fmla="*/ 1273 w 2724"/>
                <a:gd name="T23" fmla="*/ 312 h 1269"/>
                <a:gd name="T24" fmla="*/ 1169 w 2724"/>
                <a:gd name="T25" fmla="*/ 368 h 1269"/>
                <a:gd name="T26" fmla="*/ 1145 w 2724"/>
                <a:gd name="T27" fmla="*/ 461 h 1269"/>
                <a:gd name="T28" fmla="*/ 1121 w 2724"/>
                <a:gd name="T29" fmla="*/ 393 h 1269"/>
                <a:gd name="T30" fmla="*/ 1100 w 2724"/>
                <a:gd name="T31" fmla="*/ 280 h 1269"/>
                <a:gd name="T32" fmla="*/ 1037 w 2724"/>
                <a:gd name="T33" fmla="*/ 386 h 1269"/>
                <a:gd name="T34" fmla="*/ 999 w 2724"/>
                <a:gd name="T35" fmla="*/ 386 h 1269"/>
                <a:gd name="T36" fmla="*/ 818 w 2724"/>
                <a:gd name="T37" fmla="*/ 440 h 1269"/>
                <a:gd name="T38" fmla="*/ 624 w 2724"/>
                <a:gd name="T39" fmla="*/ 550 h 1269"/>
                <a:gd name="T40" fmla="*/ 658 w 2724"/>
                <a:gd name="T41" fmla="*/ 511 h 1269"/>
                <a:gd name="T42" fmla="*/ 672 w 2724"/>
                <a:gd name="T43" fmla="*/ 428 h 1269"/>
                <a:gd name="T44" fmla="*/ 548 w 2724"/>
                <a:gd name="T45" fmla="*/ 362 h 1269"/>
                <a:gd name="T46" fmla="*/ 431 w 2724"/>
                <a:gd name="T47" fmla="*/ 387 h 1269"/>
                <a:gd name="T48" fmla="*/ 360 w 2724"/>
                <a:gd name="T49" fmla="*/ 470 h 1269"/>
                <a:gd name="T50" fmla="*/ 345 w 2724"/>
                <a:gd name="T51" fmla="*/ 796 h 1269"/>
                <a:gd name="T52" fmla="*/ 481 w 2724"/>
                <a:gd name="T53" fmla="*/ 535 h 1269"/>
                <a:gd name="T54" fmla="*/ 444 w 2724"/>
                <a:gd name="T55" fmla="*/ 597 h 1269"/>
                <a:gd name="T56" fmla="*/ 512 w 2724"/>
                <a:gd name="T57" fmla="*/ 690 h 1269"/>
                <a:gd name="T58" fmla="*/ 276 w 2724"/>
                <a:gd name="T59" fmla="*/ 848 h 1269"/>
                <a:gd name="T60" fmla="*/ 238 w 2724"/>
                <a:gd name="T61" fmla="*/ 868 h 1269"/>
                <a:gd name="T62" fmla="*/ 111 w 2724"/>
                <a:gd name="T63" fmla="*/ 1055 h 1269"/>
                <a:gd name="T64" fmla="*/ 0 w 2724"/>
                <a:gd name="T65" fmla="*/ 1144 h 1269"/>
                <a:gd name="T66" fmla="*/ 211 w 2724"/>
                <a:gd name="T67" fmla="*/ 1073 h 1269"/>
                <a:gd name="T68" fmla="*/ 309 w 2724"/>
                <a:gd name="T69" fmla="*/ 1100 h 1269"/>
                <a:gd name="T70" fmla="*/ 417 w 2724"/>
                <a:gd name="T71" fmla="*/ 1151 h 1269"/>
                <a:gd name="T72" fmla="*/ 467 w 2724"/>
                <a:gd name="T73" fmla="*/ 1132 h 1269"/>
                <a:gd name="T74" fmla="*/ 589 w 2724"/>
                <a:gd name="T75" fmla="*/ 1043 h 1269"/>
                <a:gd name="T76" fmla="*/ 684 w 2724"/>
                <a:gd name="T77" fmla="*/ 1089 h 1269"/>
                <a:gd name="T78" fmla="*/ 533 w 2724"/>
                <a:gd name="T79" fmla="*/ 1156 h 1269"/>
                <a:gd name="T80" fmla="*/ 613 w 2724"/>
                <a:gd name="T81" fmla="*/ 1210 h 1269"/>
                <a:gd name="T82" fmla="*/ 619 w 2724"/>
                <a:gd name="T83" fmla="*/ 1257 h 1269"/>
                <a:gd name="T84" fmla="*/ 756 w 2724"/>
                <a:gd name="T85" fmla="*/ 1215 h 1269"/>
                <a:gd name="T86" fmla="*/ 915 w 2724"/>
                <a:gd name="T87" fmla="*/ 1202 h 1269"/>
                <a:gd name="T88" fmla="*/ 1010 w 2724"/>
                <a:gd name="T89" fmla="*/ 1234 h 1269"/>
                <a:gd name="T90" fmla="*/ 1248 w 2724"/>
                <a:gd name="T91" fmla="*/ 1099 h 1269"/>
                <a:gd name="T92" fmla="*/ 1370 w 2724"/>
                <a:gd name="T93" fmla="*/ 984 h 1269"/>
                <a:gd name="T94" fmla="*/ 1504 w 2724"/>
                <a:gd name="T95" fmla="*/ 972 h 1269"/>
                <a:gd name="T96" fmla="*/ 1715 w 2724"/>
                <a:gd name="T97" fmla="*/ 992 h 1269"/>
                <a:gd name="T98" fmla="*/ 1819 w 2724"/>
                <a:gd name="T99" fmla="*/ 989 h 1269"/>
                <a:gd name="T100" fmla="*/ 1867 w 2724"/>
                <a:gd name="T101" fmla="*/ 1062 h 1269"/>
                <a:gd name="T102" fmla="*/ 1871 w 2724"/>
                <a:gd name="T103" fmla="*/ 1168 h 1269"/>
                <a:gd name="T104" fmla="*/ 2013 w 2724"/>
                <a:gd name="T105" fmla="*/ 1010 h 1269"/>
                <a:gd name="T106" fmla="*/ 2037 w 2724"/>
                <a:gd name="T107" fmla="*/ 835 h 1269"/>
                <a:gd name="T108" fmla="*/ 2073 w 2724"/>
                <a:gd name="T109" fmla="*/ 699 h 1269"/>
                <a:gd name="T110" fmla="*/ 2283 w 2724"/>
                <a:gd name="T111" fmla="*/ 773 h 1269"/>
                <a:gd name="T112" fmla="*/ 2366 w 2724"/>
                <a:gd name="T113" fmla="*/ 782 h 1269"/>
                <a:gd name="T114" fmla="*/ 2459 w 2724"/>
                <a:gd name="T115" fmla="*/ 662 h 1269"/>
                <a:gd name="T116" fmla="*/ 2587 w 2724"/>
                <a:gd name="T117" fmla="*/ 562 h 1269"/>
                <a:gd name="T118" fmla="*/ 2628 w 2724"/>
                <a:gd name="T119" fmla="*/ 505 h 1269"/>
                <a:gd name="T120" fmla="*/ 2685 w 2724"/>
                <a:gd name="T121" fmla="*/ 533 h 1269"/>
                <a:gd name="T122" fmla="*/ 0 w 2724"/>
                <a:gd name="T123" fmla="*/ 0 h 1269"/>
                <a:gd name="T124" fmla="*/ 2724 w 2724"/>
                <a:gd name="T125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T122" t="T123" r="T124" b="T125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94" name="Freeform 111"/>
            <p:cNvSpPr>
              <a:spLocks/>
            </p:cNvSpPr>
            <p:nvPr/>
          </p:nvSpPr>
          <p:spPr bwMode="auto">
            <a:xfrm>
              <a:off x="0" y="0"/>
              <a:ext cx="2724" cy="1269"/>
            </a:xfrm>
            <a:custGeom>
              <a:avLst/>
              <a:gdLst>
                <a:gd name="T0" fmla="*/ 2715 w 2724"/>
                <a:gd name="T1" fmla="*/ 463 h 1269"/>
                <a:gd name="T2" fmla="*/ 2655 w 2724"/>
                <a:gd name="T3" fmla="*/ 429 h 1269"/>
                <a:gd name="T4" fmla="*/ 2477 w 2724"/>
                <a:gd name="T5" fmla="*/ 359 h 1269"/>
                <a:gd name="T6" fmla="*/ 2459 w 2724"/>
                <a:gd name="T7" fmla="*/ 402 h 1269"/>
                <a:gd name="T8" fmla="*/ 2331 w 2724"/>
                <a:gd name="T9" fmla="*/ 369 h 1269"/>
                <a:gd name="T10" fmla="*/ 2120 w 2724"/>
                <a:gd name="T11" fmla="*/ 264 h 1269"/>
                <a:gd name="T12" fmla="*/ 2016 w 2724"/>
                <a:gd name="T13" fmla="*/ 298 h 1269"/>
                <a:gd name="T14" fmla="*/ 1887 w 2724"/>
                <a:gd name="T15" fmla="*/ 187 h 1269"/>
                <a:gd name="T16" fmla="*/ 1653 w 2724"/>
                <a:gd name="T17" fmla="*/ 179 h 1269"/>
                <a:gd name="T18" fmla="*/ 1661 w 2724"/>
                <a:gd name="T19" fmla="*/ 56 h 1269"/>
                <a:gd name="T20" fmla="*/ 1285 w 2724"/>
                <a:gd name="T21" fmla="*/ 214 h 1269"/>
                <a:gd name="T22" fmla="*/ 1273 w 2724"/>
                <a:gd name="T23" fmla="*/ 312 h 1269"/>
                <a:gd name="T24" fmla="*/ 1169 w 2724"/>
                <a:gd name="T25" fmla="*/ 368 h 1269"/>
                <a:gd name="T26" fmla="*/ 1145 w 2724"/>
                <a:gd name="T27" fmla="*/ 461 h 1269"/>
                <a:gd name="T28" fmla="*/ 1121 w 2724"/>
                <a:gd name="T29" fmla="*/ 393 h 1269"/>
                <a:gd name="T30" fmla="*/ 1100 w 2724"/>
                <a:gd name="T31" fmla="*/ 280 h 1269"/>
                <a:gd name="T32" fmla="*/ 1037 w 2724"/>
                <a:gd name="T33" fmla="*/ 386 h 1269"/>
                <a:gd name="T34" fmla="*/ 999 w 2724"/>
                <a:gd name="T35" fmla="*/ 386 h 1269"/>
                <a:gd name="T36" fmla="*/ 818 w 2724"/>
                <a:gd name="T37" fmla="*/ 440 h 1269"/>
                <a:gd name="T38" fmla="*/ 624 w 2724"/>
                <a:gd name="T39" fmla="*/ 550 h 1269"/>
                <a:gd name="T40" fmla="*/ 658 w 2724"/>
                <a:gd name="T41" fmla="*/ 511 h 1269"/>
                <a:gd name="T42" fmla="*/ 672 w 2724"/>
                <a:gd name="T43" fmla="*/ 428 h 1269"/>
                <a:gd name="T44" fmla="*/ 548 w 2724"/>
                <a:gd name="T45" fmla="*/ 362 h 1269"/>
                <a:gd name="T46" fmla="*/ 431 w 2724"/>
                <a:gd name="T47" fmla="*/ 387 h 1269"/>
                <a:gd name="T48" fmla="*/ 360 w 2724"/>
                <a:gd name="T49" fmla="*/ 470 h 1269"/>
                <a:gd name="T50" fmla="*/ 345 w 2724"/>
                <a:gd name="T51" fmla="*/ 796 h 1269"/>
                <a:gd name="T52" fmla="*/ 481 w 2724"/>
                <a:gd name="T53" fmla="*/ 535 h 1269"/>
                <a:gd name="T54" fmla="*/ 444 w 2724"/>
                <a:gd name="T55" fmla="*/ 597 h 1269"/>
                <a:gd name="T56" fmla="*/ 512 w 2724"/>
                <a:gd name="T57" fmla="*/ 690 h 1269"/>
                <a:gd name="T58" fmla="*/ 276 w 2724"/>
                <a:gd name="T59" fmla="*/ 848 h 1269"/>
                <a:gd name="T60" fmla="*/ 238 w 2724"/>
                <a:gd name="T61" fmla="*/ 868 h 1269"/>
                <a:gd name="T62" fmla="*/ 111 w 2724"/>
                <a:gd name="T63" fmla="*/ 1055 h 1269"/>
                <a:gd name="T64" fmla="*/ 0 w 2724"/>
                <a:gd name="T65" fmla="*/ 1144 h 1269"/>
                <a:gd name="T66" fmla="*/ 211 w 2724"/>
                <a:gd name="T67" fmla="*/ 1073 h 1269"/>
                <a:gd name="T68" fmla="*/ 309 w 2724"/>
                <a:gd name="T69" fmla="*/ 1100 h 1269"/>
                <a:gd name="T70" fmla="*/ 417 w 2724"/>
                <a:gd name="T71" fmla="*/ 1151 h 1269"/>
                <a:gd name="T72" fmla="*/ 467 w 2724"/>
                <a:gd name="T73" fmla="*/ 1132 h 1269"/>
                <a:gd name="T74" fmla="*/ 589 w 2724"/>
                <a:gd name="T75" fmla="*/ 1043 h 1269"/>
                <a:gd name="T76" fmla="*/ 684 w 2724"/>
                <a:gd name="T77" fmla="*/ 1089 h 1269"/>
                <a:gd name="T78" fmla="*/ 533 w 2724"/>
                <a:gd name="T79" fmla="*/ 1156 h 1269"/>
                <a:gd name="T80" fmla="*/ 613 w 2724"/>
                <a:gd name="T81" fmla="*/ 1210 h 1269"/>
                <a:gd name="T82" fmla="*/ 619 w 2724"/>
                <a:gd name="T83" fmla="*/ 1257 h 1269"/>
                <a:gd name="T84" fmla="*/ 756 w 2724"/>
                <a:gd name="T85" fmla="*/ 1215 h 1269"/>
                <a:gd name="T86" fmla="*/ 915 w 2724"/>
                <a:gd name="T87" fmla="*/ 1202 h 1269"/>
                <a:gd name="T88" fmla="*/ 1010 w 2724"/>
                <a:gd name="T89" fmla="*/ 1234 h 1269"/>
                <a:gd name="T90" fmla="*/ 1248 w 2724"/>
                <a:gd name="T91" fmla="*/ 1099 h 1269"/>
                <a:gd name="T92" fmla="*/ 1370 w 2724"/>
                <a:gd name="T93" fmla="*/ 984 h 1269"/>
                <a:gd name="T94" fmla="*/ 1504 w 2724"/>
                <a:gd name="T95" fmla="*/ 972 h 1269"/>
                <a:gd name="T96" fmla="*/ 1715 w 2724"/>
                <a:gd name="T97" fmla="*/ 992 h 1269"/>
                <a:gd name="T98" fmla="*/ 1819 w 2724"/>
                <a:gd name="T99" fmla="*/ 989 h 1269"/>
                <a:gd name="T100" fmla="*/ 1867 w 2724"/>
                <a:gd name="T101" fmla="*/ 1062 h 1269"/>
                <a:gd name="T102" fmla="*/ 1871 w 2724"/>
                <a:gd name="T103" fmla="*/ 1168 h 1269"/>
                <a:gd name="T104" fmla="*/ 2013 w 2724"/>
                <a:gd name="T105" fmla="*/ 1010 h 1269"/>
                <a:gd name="T106" fmla="*/ 2037 w 2724"/>
                <a:gd name="T107" fmla="*/ 835 h 1269"/>
                <a:gd name="T108" fmla="*/ 2073 w 2724"/>
                <a:gd name="T109" fmla="*/ 699 h 1269"/>
                <a:gd name="T110" fmla="*/ 2283 w 2724"/>
                <a:gd name="T111" fmla="*/ 773 h 1269"/>
                <a:gd name="T112" fmla="*/ 2366 w 2724"/>
                <a:gd name="T113" fmla="*/ 782 h 1269"/>
                <a:gd name="T114" fmla="*/ 2459 w 2724"/>
                <a:gd name="T115" fmla="*/ 662 h 1269"/>
                <a:gd name="T116" fmla="*/ 2587 w 2724"/>
                <a:gd name="T117" fmla="*/ 562 h 1269"/>
                <a:gd name="T118" fmla="*/ 2628 w 2724"/>
                <a:gd name="T119" fmla="*/ 505 h 1269"/>
                <a:gd name="T120" fmla="*/ 2685 w 2724"/>
                <a:gd name="T121" fmla="*/ 533 h 1269"/>
                <a:gd name="T122" fmla="*/ 0 w 2724"/>
                <a:gd name="T123" fmla="*/ 0 h 1269"/>
                <a:gd name="T124" fmla="*/ 2724 w 2724"/>
                <a:gd name="T125" fmla="*/ 126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T122" t="T123" r="T124" b="T125"/>
              <a:pathLst>
                <a:path w="2724" h="1269">
                  <a:moveTo>
                    <a:pt x="2705" y="500"/>
                  </a:moveTo>
                  <a:lnTo>
                    <a:pt x="2705" y="500"/>
                  </a:lnTo>
                  <a:lnTo>
                    <a:pt x="2711" y="494"/>
                  </a:lnTo>
                  <a:lnTo>
                    <a:pt x="2715" y="488"/>
                  </a:lnTo>
                  <a:lnTo>
                    <a:pt x="2721" y="481"/>
                  </a:lnTo>
                  <a:lnTo>
                    <a:pt x="2724" y="475"/>
                  </a:lnTo>
                  <a:lnTo>
                    <a:pt x="2724" y="472"/>
                  </a:lnTo>
                  <a:lnTo>
                    <a:pt x="2724" y="469"/>
                  </a:lnTo>
                  <a:lnTo>
                    <a:pt x="2723" y="466"/>
                  </a:lnTo>
                  <a:lnTo>
                    <a:pt x="2720" y="464"/>
                  </a:lnTo>
                  <a:lnTo>
                    <a:pt x="2715" y="463"/>
                  </a:lnTo>
                  <a:lnTo>
                    <a:pt x="2708" y="463"/>
                  </a:lnTo>
                  <a:lnTo>
                    <a:pt x="2684" y="461"/>
                  </a:lnTo>
                  <a:lnTo>
                    <a:pt x="2675" y="460"/>
                  </a:lnTo>
                  <a:lnTo>
                    <a:pt x="2667" y="458"/>
                  </a:lnTo>
                  <a:lnTo>
                    <a:pt x="2663" y="455"/>
                  </a:lnTo>
                  <a:lnTo>
                    <a:pt x="2660" y="451"/>
                  </a:lnTo>
                  <a:lnTo>
                    <a:pt x="2658" y="446"/>
                  </a:lnTo>
                  <a:lnTo>
                    <a:pt x="2658" y="440"/>
                  </a:lnTo>
                  <a:lnTo>
                    <a:pt x="2660" y="436"/>
                  </a:lnTo>
                  <a:lnTo>
                    <a:pt x="2658" y="434"/>
                  </a:lnTo>
                  <a:lnTo>
                    <a:pt x="2655" y="429"/>
                  </a:lnTo>
                  <a:lnTo>
                    <a:pt x="2649" y="428"/>
                  </a:lnTo>
                  <a:lnTo>
                    <a:pt x="2641" y="428"/>
                  </a:lnTo>
                  <a:lnTo>
                    <a:pt x="2626" y="429"/>
                  </a:lnTo>
                  <a:lnTo>
                    <a:pt x="2620" y="431"/>
                  </a:lnTo>
                  <a:lnTo>
                    <a:pt x="2571" y="366"/>
                  </a:lnTo>
                  <a:lnTo>
                    <a:pt x="2554" y="363"/>
                  </a:lnTo>
                  <a:lnTo>
                    <a:pt x="2538" y="360"/>
                  </a:lnTo>
                  <a:lnTo>
                    <a:pt x="2519" y="357"/>
                  </a:lnTo>
                  <a:lnTo>
                    <a:pt x="2500" y="356"/>
                  </a:lnTo>
                  <a:lnTo>
                    <a:pt x="2483" y="357"/>
                  </a:lnTo>
                  <a:lnTo>
                    <a:pt x="2477" y="359"/>
                  </a:lnTo>
                  <a:lnTo>
                    <a:pt x="2471" y="362"/>
                  </a:lnTo>
                  <a:lnTo>
                    <a:pt x="2468" y="365"/>
                  </a:lnTo>
                  <a:lnTo>
                    <a:pt x="2468" y="371"/>
                  </a:lnTo>
                  <a:lnTo>
                    <a:pt x="2468" y="380"/>
                  </a:lnTo>
                  <a:lnTo>
                    <a:pt x="2471" y="387"/>
                  </a:lnTo>
                  <a:lnTo>
                    <a:pt x="2474" y="392"/>
                  </a:lnTo>
                  <a:lnTo>
                    <a:pt x="2476" y="395"/>
                  </a:lnTo>
                  <a:lnTo>
                    <a:pt x="2477" y="396"/>
                  </a:lnTo>
                  <a:lnTo>
                    <a:pt x="2477" y="398"/>
                  </a:lnTo>
                  <a:lnTo>
                    <a:pt x="2468" y="401"/>
                  </a:lnTo>
                  <a:lnTo>
                    <a:pt x="2459" y="402"/>
                  </a:lnTo>
                  <a:lnTo>
                    <a:pt x="2452" y="401"/>
                  </a:lnTo>
                  <a:lnTo>
                    <a:pt x="2446" y="398"/>
                  </a:lnTo>
                  <a:lnTo>
                    <a:pt x="2438" y="395"/>
                  </a:lnTo>
                  <a:lnTo>
                    <a:pt x="2431" y="390"/>
                  </a:lnTo>
                  <a:lnTo>
                    <a:pt x="2423" y="386"/>
                  </a:lnTo>
                  <a:lnTo>
                    <a:pt x="2412" y="383"/>
                  </a:lnTo>
                  <a:lnTo>
                    <a:pt x="2402" y="381"/>
                  </a:lnTo>
                  <a:lnTo>
                    <a:pt x="2378" y="381"/>
                  </a:lnTo>
                  <a:lnTo>
                    <a:pt x="2355" y="380"/>
                  </a:lnTo>
                  <a:lnTo>
                    <a:pt x="2330" y="378"/>
                  </a:lnTo>
                  <a:lnTo>
                    <a:pt x="2331" y="369"/>
                  </a:lnTo>
                  <a:lnTo>
                    <a:pt x="2331" y="351"/>
                  </a:lnTo>
                  <a:lnTo>
                    <a:pt x="2331" y="342"/>
                  </a:lnTo>
                  <a:lnTo>
                    <a:pt x="2328" y="333"/>
                  </a:lnTo>
                  <a:lnTo>
                    <a:pt x="2324" y="327"/>
                  </a:lnTo>
                  <a:lnTo>
                    <a:pt x="2322" y="326"/>
                  </a:lnTo>
                  <a:lnTo>
                    <a:pt x="2319" y="324"/>
                  </a:lnTo>
                  <a:lnTo>
                    <a:pt x="2238" y="324"/>
                  </a:lnTo>
                  <a:lnTo>
                    <a:pt x="2191" y="322"/>
                  </a:lnTo>
                  <a:lnTo>
                    <a:pt x="2165" y="321"/>
                  </a:lnTo>
                  <a:lnTo>
                    <a:pt x="2150" y="282"/>
                  </a:lnTo>
                  <a:lnTo>
                    <a:pt x="2120" y="264"/>
                  </a:lnTo>
                  <a:lnTo>
                    <a:pt x="2078" y="252"/>
                  </a:lnTo>
                  <a:lnTo>
                    <a:pt x="2072" y="250"/>
                  </a:lnTo>
                  <a:lnTo>
                    <a:pt x="2060" y="247"/>
                  </a:lnTo>
                  <a:lnTo>
                    <a:pt x="2052" y="246"/>
                  </a:lnTo>
                  <a:lnTo>
                    <a:pt x="2046" y="247"/>
                  </a:lnTo>
                  <a:lnTo>
                    <a:pt x="2042" y="250"/>
                  </a:lnTo>
                  <a:lnTo>
                    <a:pt x="2040" y="253"/>
                  </a:lnTo>
                  <a:lnTo>
                    <a:pt x="2039" y="256"/>
                  </a:lnTo>
                  <a:lnTo>
                    <a:pt x="2034" y="279"/>
                  </a:lnTo>
                  <a:lnTo>
                    <a:pt x="2031" y="286"/>
                  </a:lnTo>
                  <a:lnTo>
                    <a:pt x="2016" y="298"/>
                  </a:lnTo>
                  <a:lnTo>
                    <a:pt x="1986" y="298"/>
                  </a:lnTo>
                  <a:lnTo>
                    <a:pt x="1972" y="297"/>
                  </a:lnTo>
                  <a:lnTo>
                    <a:pt x="1965" y="295"/>
                  </a:lnTo>
                  <a:lnTo>
                    <a:pt x="1957" y="294"/>
                  </a:lnTo>
                  <a:lnTo>
                    <a:pt x="1947" y="298"/>
                  </a:lnTo>
                  <a:lnTo>
                    <a:pt x="1933" y="303"/>
                  </a:lnTo>
                  <a:lnTo>
                    <a:pt x="1921" y="304"/>
                  </a:lnTo>
                  <a:lnTo>
                    <a:pt x="1909" y="306"/>
                  </a:lnTo>
                  <a:lnTo>
                    <a:pt x="1897" y="264"/>
                  </a:lnTo>
                  <a:lnTo>
                    <a:pt x="1879" y="217"/>
                  </a:lnTo>
                  <a:lnTo>
                    <a:pt x="1887" y="187"/>
                  </a:lnTo>
                  <a:lnTo>
                    <a:pt x="1810" y="187"/>
                  </a:lnTo>
                  <a:lnTo>
                    <a:pt x="1802" y="209"/>
                  </a:lnTo>
                  <a:lnTo>
                    <a:pt x="1810" y="229"/>
                  </a:lnTo>
                  <a:lnTo>
                    <a:pt x="1810" y="249"/>
                  </a:lnTo>
                  <a:lnTo>
                    <a:pt x="1781" y="235"/>
                  </a:lnTo>
                  <a:lnTo>
                    <a:pt x="1740" y="217"/>
                  </a:lnTo>
                  <a:lnTo>
                    <a:pt x="1724" y="211"/>
                  </a:lnTo>
                  <a:lnTo>
                    <a:pt x="1701" y="203"/>
                  </a:lnTo>
                  <a:lnTo>
                    <a:pt x="1673" y="194"/>
                  </a:lnTo>
                  <a:lnTo>
                    <a:pt x="1673" y="175"/>
                  </a:lnTo>
                  <a:lnTo>
                    <a:pt x="1653" y="179"/>
                  </a:lnTo>
                  <a:lnTo>
                    <a:pt x="1611" y="209"/>
                  </a:lnTo>
                  <a:lnTo>
                    <a:pt x="1645" y="152"/>
                  </a:lnTo>
                  <a:lnTo>
                    <a:pt x="1673" y="115"/>
                  </a:lnTo>
                  <a:lnTo>
                    <a:pt x="1674" y="107"/>
                  </a:lnTo>
                  <a:lnTo>
                    <a:pt x="1676" y="89"/>
                  </a:lnTo>
                  <a:lnTo>
                    <a:pt x="1677" y="80"/>
                  </a:lnTo>
                  <a:lnTo>
                    <a:pt x="1677" y="71"/>
                  </a:lnTo>
                  <a:lnTo>
                    <a:pt x="1676" y="63"/>
                  </a:lnTo>
                  <a:lnTo>
                    <a:pt x="1674" y="62"/>
                  </a:lnTo>
                  <a:lnTo>
                    <a:pt x="1673" y="60"/>
                  </a:lnTo>
                  <a:lnTo>
                    <a:pt x="1661" y="56"/>
                  </a:lnTo>
                  <a:lnTo>
                    <a:pt x="1648" y="48"/>
                  </a:lnTo>
                  <a:lnTo>
                    <a:pt x="1633" y="38"/>
                  </a:lnTo>
                  <a:lnTo>
                    <a:pt x="1596" y="60"/>
                  </a:lnTo>
                  <a:lnTo>
                    <a:pt x="1576" y="23"/>
                  </a:lnTo>
                  <a:lnTo>
                    <a:pt x="1576" y="0"/>
                  </a:lnTo>
                  <a:lnTo>
                    <a:pt x="1534" y="0"/>
                  </a:lnTo>
                  <a:lnTo>
                    <a:pt x="1514" y="45"/>
                  </a:lnTo>
                  <a:lnTo>
                    <a:pt x="1484" y="92"/>
                  </a:lnTo>
                  <a:lnTo>
                    <a:pt x="1377" y="83"/>
                  </a:lnTo>
                  <a:lnTo>
                    <a:pt x="1290" y="172"/>
                  </a:lnTo>
                  <a:lnTo>
                    <a:pt x="1285" y="214"/>
                  </a:lnTo>
                  <a:lnTo>
                    <a:pt x="1236" y="217"/>
                  </a:lnTo>
                  <a:lnTo>
                    <a:pt x="1234" y="223"/>
                  </a:lnTo>
                  <a:lnTo>
                    <a:pt x="1233" y="237"/>
                  </a:lnTo>
                  <a:lnTo>
                    <a:pt x="1231" y="246"/>
                  </a:lnTo>
                  <a:lnTo>
                    <a:pt x="1233" y="255"/>
                  </a:lnTo>
                  <a:lnTo>
                    <a:pt x="1236" y="264"/>
                  </a:lnTo>
                  <a:lnTo>
                    <a:pt x="1240" y="271"/>
                  </a:lnTo>
                  <a:lnTo>
                    <a:pt x="1252" y="285"/>
                  </a:lnTo>
                  <a:lnTo>
                    <a:pt x="1263" y="295"/>
                  </a:lnTo>
                  <a:lnTo>
                    <a:pt x="1270" y="306"/>
                  </a:lnTo>
                  <a:lnTo>
                    <a:pt x="1273" y="312"/>
                  </a:lnTo>
                  <a:lnTo>
                    <a:pt x="1275" y="316"/>
                  </a:lnTo>
                  <a:lnTo>
                    <a:pt x="1273" y="319"/>
                  </a:lnTo>
                  <a:lnTo>
                    <a:pt x="1272" y="319"/>
                  </a:lnTo>
                  <a:lnTo>
                    <a:pt x="1264" y="318"/>
                  </a:lnTo>
                  <a:lnTo>
                    <a:pt x="1254" y="313"/>
                  </a:lnTo>
                  <a:lnTo>
                    <a:pt x="1242" y="307"/>
                  </a:lnTo>
                  <a:lnTo>
                    <a:pt x="1219" y="294"/>
                  </a:lnTo>
                  <a:lnTo>
                    <a:pt x="1208" y="286"/>
                  </a:lnTo>
                  <a:lnTo>
                    <a:pt x="1171" y="279"/>
                  </a:lnTo>
                  <a:lnTo>
                    <a:pt x="1171" y="363"/>
                  </a:lnTo>
                  <a:lnTo>
                    <a:pt x="1169" y="368"/>
                  </a:lnTo>
                  <a:lnTo>
                    <a:pt x="1168" y="372"/>
                  </a:lnTo>
                  <a:lnTo>
                    <a:pt x="1165" y="378"/>
                  </a:lnTo>
                  <a:lnTo>
                    <a:pt x="1163" y="384"/>
                  </a:lnTo>
                  <a:lnTo>
                    <a:pt x="1165" y="390"/>
                  </a:lnTo>
                  <a:lnTo>
                    <a:pt x="1169" y="396"/>
                  </a:lnTo>
                  <a:lnTo>
                    <a:pt x="1178" y="402"/>
                  </a:lnTo>
                  <a:lnTo>
                    <a:pt x="1193" y="408"/>
                  </a:lnTo>
                  <a:lnTo>
                    <a:pt x="1186" y="431"/>
                  </a:lnTo>
                  <a:lnTo>
                    <a:pt x="1166" y="443"/>
                  </a:lnTo>
                  <a:lnTo>
                    <a:pt x="1160" y="448"/>
                  </a:lnTo>
                  <a:lnTo>
                    <a:pt x="1145" y="461"/>
                  </a:lnTo>
                  <a:lnTo>
                    <a:pt x="1138" y="470"/>
                  </a:lnTo>
                  <a:lnTo>
                    <a:pt x="1130" y="479"/>
                  </a:lnTo>
                  <a:lnTo>
                    <a:pt x="1124" y="488"/>
                  </a:lnTo>
                  <a:lnTo>
                    <a:pt x="1121" y="497"/>
                  </a:lnTo>
                  <a:lnTo>
                    <a:pt x="1124" y="482"/>
                  </a:lnTo>
                  <a:lnTo>
                    <a:pt x="1127" y="451"/>
                  </a:lnTo>
                  <a:lnTo>
                    <a:pt x="1129" y="432"/>
                  </a:lnTo>
                  <a:lnTo>
                    <a:pt x="1127" y="414"/>
                  </a:lnTo>
                  <a:lnTo>
                    <a:pt x="1126" y="407"/>
                  </a:lnTo>
                  <a:lnTo>
                    <a:pt x="1124" y="399"/>
                  </a:lnTo>
                  <a:lnTo>
                    <a:pt x="1121" y="393"/>
                  </a:lnTo>
                  <a:lnTo>
                    <a:pt x="1117" y="390"/>
                  </a:lnTo>
                  <a:lnTo>
                    <a:pt x="1110" y="383"/>
                  </a:lnTo>
                  <a:lnTo>
                    <a:pt x="1110" y="380"/>
                  </a:lnTo>
                  <a:lnTo>
                    <a:pt x="1109" y="377"/>
                  </a:lnTo>
                  <a:lnTo>
                    <a:pt x="1110" y="371"/>
                  </a:lnTo>
                  <a:lnTo>
                    <a:pt x="1115" y="365"/>
                  </a:lnTo>
                  <a:lnTo>
                    <a:pt x="1120" y="362"/>
                  </a:lnTo>
                  <a:lnTo>
                    <a:pt x="1124" y="357"/>
                  </a:lnTo>
                  <a:lnTo>
                    <a:pt x="1129" y="356"/>
                  </a:lnTo>
                  <a:lnTo>
                    <a:pt x="1114" y="274"/>
                  </a:lnTo>
                  <a:lnTo>
                    <a:pt x="1100" y="280"/>
                  </a:lnTo>
                  <a:lnTo>
                    <a:pt x="1086" y="286"/>
                  </a:lnTo>
                  <a:lnTo>
                    <a:pt x="1070" y="295"/>
                  </a:lnTo>
                  <a:lnTo>
                    <a:pt x="1055" y="307"/>
                  </a:lnTo>
                  <a:lnTo>
                    <a:pt x="1047" y="315"/>
                  </a:lnTo>
                  <a:lnTo>
                    <a:pt x="1041" y="324"/>
                  </a:lnTo>
                  <a:lnTo>
                    <a:pt x="1035" y="332"/>
                  </a:lnTo>
                  <a:lnTo>
                    <a:pt x="1032" y="342"/>
                  </a:lnTo>
                  <a:lnTo>
                    <a:pt x="1029" y="351"/>
                  </a:lnTo>
                  <a:lnTo>
                    <a:pt x="1029" y="363"/>
                  </a:lnTo>
                  <a:lnTo>
                    <a:pt x="1032" y="369"/>
                  </a:lnTo>
                  <a:lnTo>
                    <a:pt x="1037" y="386"/>
                  </a:lnTo>
                  <a:lnTo>
                    <a:pt x="1038" y="396"/>
                  </a:lnTo>
                  <a:lnTo>
                    <a:pt x="1040" y="408"/>
                  </a:lnTo>
                  <a:lnTo>
                    <a:pt x="1038" y="420"/>
                  </a:lnTo>
                  <a:lnTo>
                    <a:pt x="1037" y="431"/>
                  </a:lnTo>
                  <a:lnTo>
                    <a:pt x="1034" y="423"/>
                  </a:lnTo>
                  <a:lnTo>
                    <a:pt x="1025" y="405"/>
                  </a:lnTo>
                  <a:lnTo>
                    <a:pt x="1019" y="396"/>
                  </a:lnTo>
                  <a:lnTo>
                    <a:pt x="1013" y="390"/>
                  </a:lnTo>
                  <a:lnTo>
                    <a:pt x="1007" y="386"/>
                  </a:lnTo>
                  <a:lnTo>
                    <a:pt x="1002" y="386"/>
                  </a:lnTo>
                  <a:lnTo>
                    <a:pt x="999" y="386"/>
                  </a:lnTo>
                  <a:lnTo>
                    <a:pt x="991" y="389"/>
                  </a:lnTo>
                  <a:lnTo>
                    <a:pt x="985" y="395"/>
                  </a:lnTo>
                  <a:lnTo>
                    <a:pt x="976" y="405"/>
                  </a:lnTo>
                  <a:lnTo>
                    <a:pt x="970" y="416"/>
                  </a:lnTo>
                  <a:lnTo>
                    <a:pt x="967" y="420"/>
                  </a:lnTo>
                  <a:lnTo>
                    <a:pt x="927" y="413"/>
                  </a:lnTo>
                  <a:lnTo>
                    <a:pt x="900" y="405"/>
                  </a:lnTo>
                  <a:lnTo>
                    <a:pt x="900" y="436"/>
                  </a:lnTo>
                  <a:lnTo>
                    <a:pt x="877" y="440"/>
                  </a:lnTo>
                  <a:lnTo>
                    <a:pt x="857" y="440"/>
                  </a:lnTo>
                  <a:lnTo>
                    <a:pt x="818" y="440"/>
                  </a:lnTo>
                  <a:lnTo>
                    <a:pt x="818" y="478"/>
                  </a:lnTo>
                  <a:lnTo>
                    <a:pt x="777" y="463"/>
                  </a:lnTo>
                  <a:lnTo>
                    <a:pt x="765" y="436"/>
                  </a:lnTo>
                  <a:lnTo>
                    <a:pt x="753" y="451"/>
                  </a:lnTo>
                  <a:lnTo>
                    <a:pt x="750" y="490"/>
                  </a:lnTo>
                  <a:lnTo>
                    <a:pt x="750" y="515"/>
                  </a:lnTo>
                  <a:lnTo>
                    <a:pt x="731" y="520"/>
                  </a:lnTo>
                  <a:lnTo>
                    <a:pt x="704" y="527"/>
                  </a:lnTo>
                  <a:lnTo>
                    <a:pt x="693" y="542"/>
                  </a:lnTo>
                  <a:lnTo>
                    <a:pt x="646" y="573"/>
                  </a:lnTo>
                  <a:lnTo>
                    <a:pt x="624" y="550"/>
                  </a:lnTo>
                  <a:lnTo>
                    <a:pt x="624" y="508"/>
                  </a:lnTo>
                  <a:lnTo>
                    <a:pt x="597" y="490"/>
                  </a:lnTo>
                  <a:lnTo>
                    <a:pt x="600" y="488"/>
                  </a:lnTo>
                  <a:lnTo>
                    <a:pt x="606" y="485"/>
                  </a:lnTo>
                  <a:lnTo>
                    <a:pt x="610" y="485"/>
                  </a:lnTo>
                  <a:lnTo>
                    <a:pt x="615" y="485"/>
                  </a:lnTo>
                  <a:lnTo>
                    <a:pt x="621" y="488"/>
                  </a:lnTo>
                  <a:lnTo>
                    <a:pt x="628" y="493"/>
                  </a:lnTo>
                  <a:lnTo>
                    <a:pt x="636" y="499"/>
                  </a:lnTo>
                  <a:lnTo>
                    <a:pt x="648" y="506"/>
                  </a:lnTo>
                  <a:lnTo>
                    <a:pt x="658" y="511"/>
                  </a:lnTo>
                  <a:lnTo>
                    <a:pt x="664" y="512"/>
                  </a:lnTo>
                  <a:lnTo>
                    <a:pt x="669" y="511"/>
                  </a:lnTo>
                  <a:lnTo>
                    <a:pt x="675" y="509"/>
                  </a:lnTo>
                  <a:lnTo>
                    <a:pt x="678" y="506"/>
                  </a:lnTo>
                  <a:lnTo>
                    <a:pt x="681" y="502"/>
                  </a:lnTo>
                  <a:lnTo>
                    <a:pt x="684" y="493"/>
                  </a:lnTo>
                  <a:lnTo>
                    <a:pt x="684" y="484"/>
                  </a:lnTo>
                  <a:lnTo>
                    <a:pt x="684" y="470"/>
                  </a:lnTo>
                  <a:lnTo>
                    <a:pt x="681" y="455"/>
                  </a:lnTo>
                  <a:lnTo>
                    <a:pt x="678" y="436"/>
                  </a:lnTo>
                  <a:lnTo>
                    <a:pt x="672" y="428"/>
                  </a:lnTo>
                  <a:lnTo>
                    <a:pt x="663" y="420"/>
                  </a:lnTo>
                  <a:lnTo>
                    <a:pt x="652" y="413"/>
                  </a:lnTo>
                  <a:lnTo>
                    <a:pt x="637" y="404"/>
                  </a:lnTo>
                  <a:lnTo>
                    <a:pt x="618" y="396"/>
                  </a:lnTo>
                  <a:lnTo>
                    <a:pt x="607" y="393"/>
                  </a:lnTo>
                  <a:lnTo>
                    <a:pt x="594" y="392"/>
                  </a:lnTo>
                  <a:lnTo>
                    <a:pt x="582" y="390"/>
                  </a:lnTo>
                  <a:lnTo>
                    <a:pt x="567" y="390"/>
                  </a:lnTo>
                  <a:lnTo>
                    <a:pt x="562" y="380"/>
                  </a:lnTo>
                  <a:lnTo>
                    <a:pt x="556" y="372"/>
                  </a:lnTo>
                  <a:lnTo>
                    <a:pt x="548" y="362"/>
                  </a:lnTo>
                  <a:lnTo>
                    <a:pt x="539" y="354"/>
                  </a:lnTo>
                  <a:lnTo>
                    <a:pt x="535" y="350"/>
                  </a:lnTo>
                  <a:lnTo>
                    <a:pt x="529" y="348"/>
                  </a:lnTo>
                  <a:lnTo>
                    <a:pt x="524" y="347"/>
                  </a:lnTo>
                  <a:lnTo>
                    <a:pt x="518" y="347"/>
                  </a:lnTo>
                  <a:lnTo>
                    <a:pt x="512" y="348"/>
                  </a:lnTo>
                  <a:lnTo>
                    <a:pt x="505" y="351"/>
                  </a:lnTo>
                  <a:lnTo>
                    <a:pt x="491" y="360"/>
                  </a:lnTo>
                  <a:lnTo>
                    <a:pt x="476" y="368"/>
                  </a:lnTo>
                  <a:lnTo>
                    <a:pt x="444" y="381"/>
                  </a:lnTo>
                  <a:lnTo>
                    <a:pt x="431" y="387"/>
                  </a:lnTo>
                  <a:lnTo>
                    <a:pt x="420" y="393"/>
                  </a:lnTo>
                  <a:lnTo>
                    <a:pt x="413" y="399"/>
                  </a:lnTo>
                  <a:lnTo>
                    <a:pt x="410" y="402"/>
                  </a:lnTo>
                  <a:lnTo>
                    <a:pt x="410" y="405"/>
                  </a:lnTo>
                  <a:lnTo>
                    <a:pt x="408" y="410"/>
                  </a:lnTo>
                  <a:lnTo>
                    <a:pt x="404" y="416"/>
                  </a:lnTo>
                  <a:lnTo>
                    <a:pt x="398" y="420"/>
                  </a:lnTo>
                  <a:lnTo>
                    <a:pt x="390" y="423"/>
                  </a:lnTo>
                  <a:lnTo>
                    <a:pt x="377" y="429"/>
                  </a:lnTo>
                  <a:lnTo>
                    <a:pt x="371" y="431"/>
                  </a:lnTo>
                  <a:lnTo>
                    <a:pt x="360" y="470"/>
                  </a:lnTo>
                  <a:lnTo>
                    <a:pt x="325" y="497"/>
                  </a:lnTo>
                  <a:lnTo>
                    <a:pt x="271" y="558"/>
                  </a:lnTo>
                  <a:lnTo>
                    <a:pt x="238" y="622"/>
                  </a:lnTo>
                  <a:lnTo>
                    <a:pt x="211" y="639"/>
                  </a:lnTo>
                  <a:lnTo>
                    <a:pt x="203" y="692"/>
                  </a:lnTo>
                  <a:lnTo>
                    <a:pt x="211" y="726"/>
                  </a:lnTo>
                  <a:lnTo>
                    <a:pt x="256" y="741"/>
                  </a:lnTo>
                  <a:lnTo>
                    <a:pt x="291" y="738"/>
                  </a:lnTo>
                  <a:lnTo>
                    <a:pt x="298" y="769"/>
                  </a:lnTo>
                  <a:lnTo>
                    <a:pt x="298" y="799"/>
                  </a:lnTo>
                  <a:lnTo>
                    <a:pt x="345" y="796"/>
                  </a:lnTo>
                  <a:lnTo>
                    <a:pt x="356" y="756"/>
                  </a:lnTo>
                  <a:lnTo>
                    <a:pt x="380" y="707"/>
                  </a:lnTo>
                  <a:lnTo>
                    <a:pt x="375" y="657"/>
                  </a:lnTo>
                  <a:lnTo>
                    <a:pt x="398" y="615"/>
                  </a:lnTo>
                  <a:lnTo>
                    <a:pt x="429" y="573"/>
                  </a:lnTo>
                  <a:lnTo>
                    <a:pt x="455" y="542"/>
                  </a:lnTo>
                  <a:lnTo>
                    <a:pt x="461" y="539"/>
                  </a:lnTo>
                  <a:lnTo>
                    <a:pt x="467" y="536"/>
                  </a:lnTo>
                  <a:lnTo>
                    <a:pt x="473" y="533"/>
                  </a:lnTo>
                  <a:lnTo>
                    <a:pt x="479" y="533"/>
                  </a:lnTo>
                  <a:lnTo>
                    <a:pt x="481" y="535"/>
                  </a:lnTo>
                  <a:lnTo>
                    <a:pt x="484" y="536"/>
                  </a:lnTo>
                  <a:lnTo>
                    <a:pt x="484" y="539"/>
                  </a:lnTo>
                  <a:lnTo>
                    <a:pt x="485" y="542"/>
                  </a:lnTo>
                  <a:lnTo>
                    <a:pt x="482" y="555"/>
                  </a:lnTo>
                  <a:lnTo>
                    <a:pt x="478" y="567"/>
                  </a:lnTo>
                  <a:lnTo>
                    <a:pt x="472" y="577"/>
                  </a:lnTo>
                  <a:lnTo>
                    <a:pt x="466" y="585"/>
                  </a:lnTo>
                  <a:lnTo>
                    <a:pt x="460" y="589"/>
                  </a:lnTo>
                  <a:lnTo>
                    <a:pt x="454" y="592"/>
                  </a:lnTo>
                  <a:lnTo>
                    <a:pt x="449" y="595"/>
                  </a:lnTo>
                  <a:lnTo>
                    <a:pt x="444" y="597"/>
                  </a:lnTo>
                  <a:lnTo>
                    <a:pt x="429" y="642"/>
                  </a:lnTo>
                  <a:lnTo>
                    <a:pt x="429" y="648"/>
                  </a:lnTo>
                  <a:lnTo>
                    <a:pt x="431" y="654"/>
                  </a:lnTo>
                  <a:lnTo>
                    <a:pt x="434" y="662"/>
                  </a:lnTo>
                  <a:lnTo>
                    <a:pt x="440" y="669"/>
                  </a:lnTo>
                  <a:lnTo>
                    <a:pt x="447" y="677"/>
                  </a:lnTo>
                  <a:lnTo>
                    <a:pt x="461" y="681"/>
                  </a:lnTo>
                  <a:lnTo>
                    <a:pt x="469" y="683"/>
                  </a:lnTo>
                  <a:lnTo>
                    <a:pt x="479" y="684"/>
                  </a:lnTo>
                  <a:lnTo>
                    <a:pt x="497" y="686"/>
                  </a:lnTo>
                  <a:lnTo>
                    <a:pt x="512" y="690"/>
                  </a:lnTo>
                  <a:lnTo>
                    <a:pt x="526" y="695"/>
                  </a:lnTo>
                  <a:lnTo>
                    <a:pt x="536" y="699"/>
                  </a:lnTo>
                  <a:lnTo>
                    <a:pt x="550" y="707"/>
                  </a:lnTo>
                  <a:lnTo>
                    <a:pt x="554" y="711"/>
                  </a:lnTo>
                  <a:lnTo>
                    <a:pt x="517" y="722"/>
                  </a:lnTo>
                  <a:lnTo>
                    <a:pt x="475" y="719"/>
                  </a:lnTo>
                  <a:lnTo>
                    <a:pt x="444" y="769"/>
                  </a:lnTo>
                  <a:lnTo>
                    <a:pt x="413" y="784"/>
                  </a:lnTo>
                  <a:lnTo>
                    <a:pt x="410" y="833"/>
                  </a:lnTo>
                  <a:lnTo>
                    <a:pt x="387" y="853"/>
                  </a:lnTo>
                  <a:lnTo>
                    <a:pt x="276" y="848"/>
                  </a:lnTo>
                  <a:lnTo>
                    <a:pt x="276" y="796"/>
                  </a:lnTo>
                  <a:lnTo>
                    <a:pt x="273" y="794"/>
                  </a:lnTo>
                  <a:lnTo>
                    <a:pt x="268" y="794"/>
                  </a:lnTo>
                  <a:lnTo>
                    <a:pt x="264" y="794"/>
                  </a:lnTo>
                  <a:lnTo>
                    <a:pt x="259" y="796"/>
                  </a:lnTo>
                  <a:lnTo>
                    <a:pt x="255" y="800"/>
                  </a:lnTo>
                  <a:lnTo>
                    <a:pt x="252" y="806"/>
                  </a:lnTo>
                  <a:lnTo>
                    <a:pt x="249" y="814"/>
                  </a:lnTo>
                  <a:lnTo>
                    <a:pt x="246" y="833"/>
                  </a:lnTo>
                  <a:lnTo>
                    <a:pt x="243" y="851"/>
                  </a:lnTo>
                  <a:lnTo>
                    <a:pt x="238" y="868"/>
                  </a:lnTo>
                  <a:lnTo>
                    <a:pt x="203" y="883"/>
                  </a:lnTo>
                  <a:lnTo>
                    <a:pt x="172" y="933"/>
                  </a:lnTo>
                  <a:lnTo>
                    <a:pt x="142" y="955"/>
                  </a:lnTo>
                  <a:lnTo>
                    <a:pt x="104" y="960"/>
                  </a:lnTo>
                  <a:lnTo>
                    <a:pt x="92" y="982"/>
                  </a:lnTo>
                  <a:lnTo>
                    <a:pt x="104" y="1020"/>
                  </a:lnTo>
                  <a:lnTo>
                    <a:pt x="107" y="1026"/>
                  </a:lnTo>
                  <a:lnTo>
                    <a:pt x="110" y="1031"/>
                  </a:lnTo>
                  <a:lnTo>
                    <a:pt x="111" y="1038"/>
                  </a:lnTo>
                  <a:lnTo>
                    <a:pt x="113" y="1046"/>
                  </a:lnTo>
                  <a:lnTo>
                    <a:pt x="111" y="1055"/>
                  </a:lnTo>
                  <a:lnTo>
                    <a:pt x="107" y="1062"/>
                  </a:lnTo>
                  <a:lnTo>
                    <a:pt x="104" y="1067"/>
                  </a:lnTo>
                  <a:lnTo>
                    <a:pt x="99" y="1070"/>
                  </a:lnTo>
                  <a:lnTo>
                    <a:pt x="95" y="1073"/>
                  </a:lnTo>
                  <a:lnTo>
                    <a:pt x="89" y="1076"/>
                  </a:lnTo>
                  <a:lnTo>
                    <a:pt x="74" y="1079"/>
                  </a:lnTo>
                  <a:lnTo>
                    <a:pt x="59" y="1080"/>
                  </a:lnTo>
                  <a:lnTo>
                    <a:pt x="44" y="1079"/>
                  </a:lnTo>
                  <a:lnTo>
                    <a:pt x="18" y="1076"/>
                  </a:lnTo>
                  <a:lnTo>
                    <a:pt x="7" y="1074"/>
                  </a:lnTo>
                  <a:lnTo>
                    <a:pt x="0" y="1144"/>
                  </a:lnTo>
                  <a:lnTo>
                    <a:pt x="24" y="1204"/>
                  </a:lnTo>
                  <a:lnTo>
                    <a:pt x="74" y="1193"/>
                  </a:lnTo>
                  <a:lnTo>
                    <a:pt x="127" y="1174"/>
                  </a:lnTo>
                  <a:lnTo>
                    <a:pt x="157" y="1166"/>
                  </a:lnTo>
                  <a:lnTo>
                    <a:pt x="161" y="1132"/>
                  </a:lnTo>
                  <a:lnTo>
                    <a:pt x="184" y="1109"/>
                  </a:lnTo>
                  <a:lnTo>
                    <a:pt x="184" y="1059"/>
                  </a:lnTo>
                  <a:lnTo>
                    <a:pt x="188" y="1062"/>
                  </a:lnTo>
                  <a:lnTo>
                    <a:pt x="194" y="1067"/>
                  </a:lnTo>
                  <a:lnTo>
                    <a:pt x="202" y="1070"/>
                  </a:lnTo>
                  <a:lnTo>
                    <a:pt x="211" y="1073"/>
                  </a:lnTo>
                  <a:lnTo>
                    <a:pt x="223" y="1074"/>
                  </a:lnTo>
                  <a:lnTo>
                    <a:pt x="235" y="1074"/>
                  </a:lnTo>
                  <a:lnTo>
                    <a:pt x="249" y="1070"/>
                  </a:lnTo>
                  <a:lnTo>
                    <a:pt x="256" y="1068"/>
                  </a:lnTo>
                  <a:lnTo>
                    <a:pt x="262" y="1068"/>
                  </a:lnTo>
                  <a:lnTo>
                    <a:pt x="270" y="1068"/>
                  </a:lnTo>
                  <a:lnTo>
                    <a:pt x="276" y="1070"/>
                  </a:lnTo>
                  <a:lnTo>
                    <a:pt x="286" y="1076"/>
                  </a:lnTo>
                  <a:lnTo>
                    <a:pt x="295" y="1083"/>
                  </a:lnTo>
                  <a:lnTo>
                    <a:pt x="303" y="1092"/>
                  </a:lnTo>
                  <a:lnTo>
                    <a:pt x="309" y="1100"/>
                  </a:lnTo>
                  <a:lnTo>
                    <a:pt x="313" y="1109"/>
                  </a:lnTo>
                  <a:lnTo>
                    <a:pt x="345" y="1159"/>
                  </a:lnTo>
                  <a:lnTo>
                    <a:pt x="368" y="1159"/>
                  </a:lnTo>
                  <a:lnTo>
                    <a:pt x="375" y="1136"/>
                  </a:lnTo>
                  <a:lnTo>
                    <a:pt x="353" y="1102"/>
                  </a:lnTo>
                  <a:lnTo>
                    <a:pt x="337" y="1082"/>
                  </a:lnTo>
                  <a:lnTo>
                    <a:pt x="337" y="1062"/>
                  </a:lnTo>
                  <a:lnTo>
                    <a:pt x="348" y="1055"/>
                  </a:lnTo>
                  <a:lnTo>
                    <a:pt x="375" y="1094"/>
                  </a:lnTo>
                  <a:lnTo>
                    <a:pt x="405" y="1117"/>
                  </a:lnTo>
                  <a:lnTo>
                    <a:pt x="417" y="1151"/>
                  </a:lnTo>
                  <a:lnTo>
                    <a:pt x="425" y="1156"/>
                  </a:lnTo>
                  <a:lnTo>
                    <a:pt x="432" y="1160"/>
                  </a:lnTo>
                  <a:lnTo>
                    <a:pt x="441" y="1166"/>
                  </a:lnTo>
                  <a:lnTo>
                    <a:pt x="452" y="1168"/>
                  </a:lnTo>
                  <a:lnTo>
                    <a:pt x="455" y="1169"/>
                  </a:lnTo>
                  <a:lnTo>
                    <a:pt x="460" y="1168"/>
                  </a:lnTo>
                  <a:lnTo>
                    <a:pt x="463" y="1166"/>
                  </a:lnTo>
                  <a:lnTo>
                    <a:pt x="466" y="1165"/>
                  </a:lnTo>
                  <a:lnTo>
                    <a:pt x="467" y="1160"/>
                  </a:lnTo>
                  <a:lnTo>
                    <a:pt x="467" y="1154"/>
                  </a:lnTo>
                  <a:lnTo>
                    <a:pt x="467" y="1132"/>
                  </a:lnTo>
                  <a:lnTo>
                    <a:pt x="469" y="1117"/>
                  </a:lnTo>
                  <a:lnTo>
                    <a:pt x="470" y="1105"/>
                  </a:lnTo>
                  <a:lnTo>
                    <a:pt x="502" y="1117"/>
                  </a:lnTo>
                  <a:lnTo>
                    <a:pt x="524" y="1117"/>
                  </a:lnTo>
                  <a:lnTo>
                    <a:pt x="524" y="1082"/>
                  </a:lnTo>
                  <a:lnTo>
                    <a:pt x="524" y="1055"/>
                  </a:lnTo>
                  <a:lnTo>
                    <a:pt x="532" y="1025"/>
                  </a:lnTo>
                  <a:lnTo>
                    <a:pt x="586" y="1017"/>
                  </a:lnTo>
                  <a:lnTo>
                    <a:pt x="586" y="1023"/>
                  </a:lnTo>
                  <a:lnTo>
                    <a:pt x="588" y="1037"/>
                  </a:lnTo>
                  <a:lnTo>
                    <a:pt x="589" y="1043"/>
                  </a:lnTo>
                  <a:lnTo>
                    <a:pt x="591" y="1049"/>
                  </a:lnTo>
                  <a:lnTo>
                    <a:pt x="594" y="1053"/>
                  </a:lnTo>
                  <a:lnTo>
                    <a:pt x="597" y="1055"/>
                  </a:lnTo>
                  <a:lnTo>
                    <a:pt x="651" y="1055"/>
                  </a:lnTo>
                  <a:lnTo>
                    <a:pt x="628" y="1005"/>
                  </a:lnTo>
                  <a:lnTo>
                    <a:pt x="654" y="1005"/>
                  </a:lnTo>
                  <a:lnTo>
                    <a:pt x="686" y="1055"/>
                  </a:lnTo>
                  <a:lnTo>
                    <a:pt x="687" y="1062"/>
                  </a:lnTo>
                  <a:lnTo>
                    <a:pt x="687" y="1071"/>
                  </a:lnTo>
                  <a:lnTo>
                    <a:pt x="687" y="1080"/>
                  </a:lnTo>
                  <a:lnTo>
                    <a:pt x="684" y="1089"/>
                  </a:lnTo>
                  <a:lnTo>
                    <a:pt x="681" y="1094"/>
                  </a:lnTo>
                  <a:lnTo>
                    <a:pt x="677" y="1097"/>
                  </a:lnTo>
                  <a:lnTo>
                    <a:pt x="672" y="1100"/>
                  </a:lnTo>
                  <a:lnTo>
                    <a:pt x="666" y="1103"/>
                  </a:lnTo>
                  <a:lnTo>
                    <a:pt x="658" y="1105"/>
                  </a:lnTo>
                  <a:lnTo>
                    <a:pt x="651" y="1105"/>
                  </a:lnTo>
                  <a:lnTo>
                    <a:pt x="616" y="1106"/>
                  </a:lnTo>
                  <a:lnTo>
                    <a:pt x="591" y="1109"/>
                  </a:lnTo>
                  <a:lnTo>
                    <a:pt x="567" y="1112"/>
                  </a:lnTo>
                  <a:lnTo>
                    <a:pt x="532" y="1147"/>
                  </a:lnTo>
                  <a:lnTo>
                    <a:pt x="533" y="1156"/>
                  </a:lnTo>
                  <a:lnTo>
                    <a:pt x="536" y="1165"/>
                  </a:lnTo>
                  <a:lnTo>
                    <a:pt x="541" y="1175"/>
                  </a:lnTo>
                  <a:lnTo>
                    <a:pt x="548" y="1186"/>
                  </a:lnTo>
                  <a:lnTo>
                    <a:pt x="554" y="1190"/>
                  </a:lnTo>
                  <a:lnTo>
                    <a:pt x="560" y="1195"/>
                  </a:lnTo>
                  <a:lnTo>
                    <a:pt x="570" y="1199"/>
                  </a:lnTo>
                  <a:lnTo>
                    <a:pt x="579" y="1204"/>
                  </a:lnTo>
                  <a:lnTo>
                    <a:pt x="589" y="1205"/>
                  </a:lnTo>
                  <a:lnTo>
                    <a:pt x="601" y="1209"/>
                  </a:lnTo>
                  <a:lnTo>
                    <a:pt x="607" y="1209"/>
                  </a:lnTo>
                  <a:lnTo>
                    <a:pt x="613" y="1210"/>
                  </a:lnTo>
                  <a:lnTo>
                    <a:pt x="618" y="1213"/>
                  </a:lnTo>
                  <a:lnTo>
                    <a:pt x="621" y="1216"/>
                  </a:lnTo>
                  <a:lnTo>
                    <a:pt x="622" y="1221"/>
                  </a:lnTo>
                  <a:lnTo>
                    <a:pt x="622" y="1225"/>
                  </a:lnTo>
                  <a:lnTo>
                    <a:pt x="622" y="1230"/>
                  </a:lnTo>
                  <a:lnTo>
                    <a:pt x="621" y="1237"/>
                  </a:lnTo>
                  <a:lnTo>
                    <a:pt x="616" y="1245"/>
                  </a:lnTo>
                  <a:lnTo>
                    <a:pt x="612" y="1254"/>
                  </a:lnTo>
                  <a:lnTo>
                    <a:pt x="606" y="1264"/>
                  </a:lnTo>
                  <a:lnTo>
                    <a:pt x="606" y="1269"/>
                  </a:lnTo>
                  <a:lnTo>
                    <a:pt x="619" y="1257"/>
                  </a:lnTo>
                  <a:lnTo>
                    <a:pt x="633" y="1246"/>
                  </a:lnTo>
                  <a:lnTo>
                    <a:pt x="646" y="1240"/>
                  </a:lnTo>
                  <a:lnTo>
                    <a:pt x="652" y="1237"/>
                  </a:lnTo>
                  <a:lnTo>
                    <a:pt x="658" y="1237"/>
                  </a:lnTo>
                  <a:lnTo>
                    <a:pt x="675" y="1237"/>
                  </a:lnTo>
                  <a:lnTo>
                    <a:pt x="690" y="1234"/>
                  </a:lnTo>
                  <a:lnTo>
                    <a:pt x="717" y="1228"/>
                  </a:lnTo>
                  <a:lnTo>
                    <a:pt x="738" y="1222"/>
                  </a:lnTo>
                  <a:lnTo>
                    <a:pt x="750" y="1219"/>
                  </a:lnTo>
                  <a:lnTo>
                    <a:pt x="753" y="1218"/>
                  </a:lnTo>
                  <a:lnTo>
                    <a:pt x="756" y="1215"/>
                  </a:lnTo>
                  <a:lnTo>
                    <a:pt x="762" y="1205"/>
                  </a:lnTo>
                  <a:lnTo>
                    <a:pt x="770" y="1190"/>
                  </a:lnTo>
                  <a:lnTo>
                    <a:pt x="799" y="1207"/>
                  </a:lnTo>
                  <a:lnTo>
                    <a:pt x="821" y="1219"/>
                  </a:lnTo>
                  <a:lnTo>
                    <a:pt x="838" y="1227"/>
                  </a:lnTo>
                  <a:lnTo>
                    <a:pt x="845" y="1228"/>
                  </a:lnTo>
                  <a:lnTo>
                    <a:pt x="854" y="1225"/>
                  </a:lnTo>
                  <a:lnTo>
                    <a:pt x="878" y="1216"/>
                  </a:lnTo>
                  <a:lnTo>
                    <a:pt x="901" y="1207"/>
                  </a:lnTo>
                  <a:lnTo>
                    <a:pt x="909" y="1204"/>
                  </a:lnTo>
                  <a:lnTo>
                    <a:pt x="915" y="1202"/>
                  </a:lnTo>
                  <a:lnTo>
                    <a:pt x="919" y="1204"/>
                  </a:lnTo>
                  <a:lnTo>
                    <a:pt x="925" y="1210"/>
                  </a:lnTo>
                  <a:lnTo>
                    <a:pt x="943" y="1227"/>
                  </a:lnTo>
                  <a:lnTo>
                    <a:pt x="961" y="1245"/>
                  </a:lnTo>
                  <a:lnTo>
                    <a:pt x="967" y="1251"/>
                  </a:lnTo>
                  <a:lnTo>
                    <a:pt x="972" y="1254"/>
                  </a:lnTo>
                  <a:lnTo>
                    <a:pt x="976" y="1254"/>
                  </a:lnTo>
                  <a:lnTo>
                    <a:pt x="981" y="1252"/>
                  </a:lnTo>
                  <a:lnTo>
                    <a:pt x="994" y="1243"/>
                  </a:lnTo>
                  <a:lnTo>
                    <a:pt x="1002" y="1239"/>
                  </a:lnTo>
                  <a:lnTo>
                    <a:pt x="1010" y="1234"/>
                  </a:lnTo>
                  <a:lnTo>
                    <a:pt x="1019" y="1231"/>
                  </a:lnTo>
                  <a:lnTo>
                    <a:pt x="1028" y="1231"/>
                  </a:lnTo>
                  <a:lnTo>
                    <a:pt x="1073" y="1233"/>
                  </a:lnTo>
                  <a:lnTo>
                    <a:pt x="1109" y="1234"/>
                  </a:lnTo>
                  <a:lnTo>
                    <a:pt x="1117" y="1233"/>
                  </a:lnTo>
                  <a:lnTo>
                    <a:pt x="1124" y="1228"/>
                  </a:lnTo>
                  <a:lnTo>
                    <a:pt x="1142" y="1216"/>
                  </a:lnTo>
                  <a:lnTo>
                    <a:pt x="1165" y="1198"/>
                  </a:lnTo>
                  <a:lnTo>
                    <a:pt x="1202" y="1153"/>
                  </a:lnTo>
                  <a:lnTo>
                    <a:pt x="1230" y="1121"/>
                  </a:lnTo>
                  <a:lnTo>
                    <a:pt x="1248" y="1099"/>
                  </a:lnTo>
                  <a:lnTo>
                    <a:pt x="1252" y="1089"/>
                  </a:lnTo>
                  <a:lnTo>
                    <a:pt x="1254" y="1086"/>
                  </a:lnTo>
                  <a:lnTo>
                    <a:pt x="1254" y="1085"/>
                  </a:lnTo>
                  <a:lnTo>
                    <a:pt x="1254" y="1083"/>
                  </a:lnTo>
                  <a:lnTo>
                    <a:pt x="1255" y="1080"/>
                  </a:lnTo>
                  <a:lnTo>
                    <a:pt x="1260" y="1073"/>
                  </a:lnTo>
                  <a:lnTo>
                    <a:pt x="1276" y="1055"/>
                  </a:lnTo>
                  <a:lnTo>
                    <a:pt x="1305" y="1025"/>
                  </a:lnTo>
                  <a:lnTo>
                    <a:pt x="1318" y="1016"/>
                  </a:lnTo>
                  <a:lnTo>
                    <a:pt x="1344" y="999"/>
                  </a:lnTo>
                  <a:lnTo>
                    <a:pt x="1370" y="984"/>
                  </a:lnTo>
                  <a:lnTo>
                    <a:pt x="1380" y="979"/>
                  </a:lnTo>
                  <a:lnTo>
                    <a:pt x="1386" y="979"/>
                  </a:lnTo>
                  <a:lnTo>
                    <a:pt x="1419" y="989"/>
                  </a:lnTo>
                  <a:lnTo>
                    <a:pt x="1447" y="998"/>
                  </a:lnTo>
                  <a:lnTo>
                    <a:pt x="1447" y="958"/>
                  </a:lnTo>
                  <a:lnTo>
                    <a:pt x="1451" y="958"/>
                  </a:lnTo>
                  <a:lnTo>
                    <a:pt x="1466" y="957"/>
                  </a:lnTo>
                  <a:lnTo>
                    <a:pt x="1475" y="958"/>
                  </a:lnTo>
                  <a:lnTo>
                    <a:pt x="1484" y="961"/>
                  </a:lnTo>
                  <a:lnTo>
                    <a:pt x="1495" y="966"/>
                  </a:lnTo>
                  <a:lnTo>
                    <a:pt x="1504" y="972"/>
                  </a:lnTo>
                  <a:lnTo>
                    <a:pt x="1513" y="979"/>
                  </a:lnTo>
                  <a:lnTo>
                    <a:pt x="1522" y="985"/>
                  </a:lnTo>
                  <a:lnTo>
                    <a:pt x="1537" y="993"/>
                  </a:lnTo>
                  <a:lnTo>
                    <a:pt x="1551" y="998"/>
                  </a:lnTo>
                  <a:lnTo>
                    <a:pt x="1560" y="999"/>
                  </a:lnTo>
                  <a:lnTo>
                    <a:pt x="1587" y="999"/>
                  </a:lnTo>
                  <a:lnTo>
                    <a:pt x="1632" y="999"/>
                  </a:lnTo>
                  <a:lnTo>
                    <a:pt x="1680" y="998"/>
                  </a:lnTo>
                  <a:lnTo>
                    <a:pt x="1697" y="998"/>
                  </a:lnTo>
                  <a:lnTo>
                    <a:pt x="1707" y="996"/>
                  </a:lnTo>
                  <a:lnTo>
                    <a:pt x="1715" y="992"/>
                  </a:lnTo>
                  <a:lnTo>
                    <a:pt x="1722" y="982"/>
                  </a:lnTo>
                  <a:lnTo>
                    <a:pt x="1740" y="958"/>
                  </a:lnTo>
                  <a:lnTo>
                    <a:pt x="1755" y="936"/>
                  </a:lnTo>
                  <a:lnTo>
                    <a:pt x="1761" y="925"/>
                  </a:lnTo>
                  <a:lnTo>
                    <a:pt x="1799" y="919"/>
                  </a:lnTo>
                  <a:lnTo>
                    <a:pt x="1801" y="924"/>
                  </a:lnTo>
                  <a:lnTo>
                    <a:pt x="1807" y="937"/>
                  </a:lnTo>
                  <a:lnTo>
                    <a:pt x="1813" y="957"/>
                  </a:lnTo>
                  <a:lnTo>
                    <a:pt x="1816" y="967"/>
                  </a:lnTo>
                  <a:lnTo>
                    <a:pt x="1817" y="979"/>
                  </a:lnTo>
                  <a:lnTo>
                    <a:pt x="1819" y="989"/>
                  </a:lnTo>
                  <a:lnTo>
                    <a:pt x="1825" y="998"/>
                  </a:lnTo>
                  <a:lnTo>
                    <a:pt x="1831" y="1004"/>
                  </a:lnTo>
                  <a:lnTo>
                    <a:pt x="1838" y="1010"/>
                  </a:lnTo>
                  <a:lnTo>
                    <a:pt x="1846" y="1013"/>
                  </a:lnTo>
                  <a:lnTo>
                    <a:pt x="1852" y="1016"/>
                  </a:lnTo>
                  <a:lnTo>
                    <a:pt x="1858" y="1017"/>
                  </a:lnTo>
                  <a:lnTo>
                    <a:pt x="1861" y="1037"/>
                  </a:lnTo>
                  <a:lnTo>
                    <a:pt x="1862" y="1052"/>
                  </a:lnTo>
                  <a:lnTo>
                    <a:pt x="1864" y="1062"/>
                  </a:lnTo>
                  <a:lnTo>
                    <a:pt x="1864" y="1064"/>
                  </a:lnTo>
                  <a:lnTo>
                    <a:pt x="1867" y="1062"/>
                  </a:lnTo>
                  <a:lnTo>
                    <a:pt x="1877" y="1058"/>
                  </a:lnTo>
                  <a:lnTo>
                    <a:pt x="1893" y="1049"/>
                  </a:lnTo>
                  <a:lnTo>
                    <a:pt x="1888" y="1061"/>
                  </a:lnTo>
                  <a:lnTo>
                    <a:pt x="1874" y="1092"/>
                  </a:lnTo>
                  <a:lnTo>
                    <a:pt x="1862" y="1127"/>
                  </a:lnTo>
                  <a:lnTo>
                    <a:pt x="1859" y="1142"/>
                  </a:lnTo>
                  <a:lnTo>
                    <a:pt x="1858" y="1153"/>
                  </a:lnTo>
                  <a:lnTo>
                    <a:pt x="1859" y="1157"/>
                  </a:lnTo>
                  <a:lnTo>
                    <a:pt x="1862" y="1162"/>
                  </a:lnTo>
                  <a:lnTo>
                    <a:pt x="1867" y="1165"/>
                  </a:lnTo>
                  <a:lnTo>
                    <a:pt x="1871" y="1168"/>
                  </a:lnTo>
                  <a:lnTo>
                    <a:pt x="1884" y="1172"/>
                  </a:lnTo>
                  <a:lnTo>
                    <a:pt x="1897" y="1174"/>
                  </a:lnTo>
                  <a:lnTo>
                    <a:pt x="1897" y="1159"/>
                  </a:lnTo>
                  <a:lnTo>
                    <a:pt x="1874" y="1127"/>
                  </a:lnTo>
                  <a:lnTo>
                    <a:pt x="1897" y="1102"/>
                  </a:lnTo>
                  <a:lnTo>
                    <a:pt x="1905" y="1074"/>
                  </a:lnTo>
                  <a:lnTo>
                    <a:pt x="1959" y="1067"/>
                  </a:lnTo>
                  <a:lnTo>
                    <a:pt x="1968" y="1058"/>
                  </a:lnTo>
                  <a:lnTo>
                    <a:pt x="1991" y="1037"/>
                  </a:lnTo>
                  <a:lnTo>
                    <a:pt x="2003" y="1023"/>
                  </a:lnTo>
                  <a:lnTo>
                    <a:pt x="2013" y="1010"/>
                  </a:lnTo>
                  <a:lnTo>
                    <a:pt x="2022" y="998"/>
                  </a:lnTo>
                  <a:lnTo>
                    <a:pt x="2028" y="987"/>
                  </a:lnTo>
                  <a:lnTo>
                    <a:pt x="2036" y="951"/>
                  </a:lnTo>
                  <a:lnTo>
                    <a:pt x="2042" y="927"/>
                  </a:lnTo>
                  <a:lnTo>
                    <a:pt x="2045" y="900"/>
                  </a:lnTo>
                  <a:lnTo>
                    <a:pt x="2048" y="874"/>
                  </a:lnTo>
                  <a:lnTo>
                    <a:pt x="2048" y="863"/>
                  </a:lnTo>
                  <a:lnTo>
                    <a:pt x="2046" y="853"/>
                  </a:lnTo>
                  <a:lnTo>
                    <a:pt x="2045" y="845"/>
                  </a:lnTo>
                  <a:lnTo>
                    <a:pt x="2042" y="839"/>
                  </a:lnTo>
                  <a:lnTo>
                    <a:pt x="2037" y="835"/>
                  </a:lnTo>
                  <a:lnTo>
                    <a:pt x="2031" y="833"/>
                  </a:lnTo>
                  <a:lnTo>
                    <a:pt x="2021" y="833"/>
                  </a:lnTo>
                  <a:lnTo>
                    <a:pt x="2015" y="832"/>
                  </a:lnTo>
                  <a:lnTo>
                    <a:pt x="2013" y="830"/>
                  </a:lnTo>
                  <a:lnTo>
                    <a:pt x="2013" y="829"/>
                  </a:lnTo>
                  <a:lnTo>
                    <a:pt x="2018" y="827"/>
                  </a:lnTo>
                  <a:lnTo>
                    <a:pt x="2021" y="826"/>
                  </a:lnTo>
                  <a:lnTo>
                    <a:pt x="1997" y="833"/>
                  </a:lnTo>
                  <a:lnTo>
                    <a:pt x="2009" y="799"/>
                  </a:lnTo>
                  <a:lnTo>
                    <a:pt x="2043" y="761"/>
                  </a:lnTo>
                  <a:lnTo>
                    <a:pt x="2073" y="699"/>
                  </a:lnTo>
                  <a:lnTo>
                    <a:pt x="2165" y="704"/>
                  </a:lnTo>
                  <a:lnTo>
                    <a:pt x="2223" y="722"/>
                  </a:lnTo>
                  <a:lnTo>
                    <a:pt x="2269" y="707"/>
                  </a:lnTo>
                  <a:lnTo>
                    <a:pt x="2295" y="662"/>
                  </a:lnTo>
                  <a:lnTo>
                    <a:pt x="2342" y="654"/>
                  </a:lnTo>
                  <a:lnTo>
                    <a:pt x="2331" y="668"/>
                  </a:lnTo>
                  <a:lnTo>
                    <a:pt x="2319" y="684"/>
                  </a:lnTo>
                  <a:lnTo>
                    <a:pt x="2307" y="707"/>
                  </a:lnTo>
                  <a:lnTo>
                    <a:pt x="2295" y="737"/>
                  </a:lnTo>
                  <a:lnTo>
                    <a:pt x="2289" y="753"/>
                  </a:lnTo>
                  <a:lnTo>
                    <a:pt x="2283" y="773"/>
                  </a:lnTo>
                  <a:lnTo>
                    <a:pt x="2278" y="793"/>
                  </a:lnTo>
                  <a:lnTo>
                    <a:pt x="2275" y="815"/>
                  </a:lnTo>
                  <a:lnTo>
                    <a:pt x="2274" y="839"/>
                  </a:lnTo>
                  <a:lnTo>
                    <a:pt x="2272" y="863"/>
                  </a:lnTo>
                  <a:lnTo>
                    <a:pt x="2284" y="910"/>
                  </a:lnTo>
                  <a:lnTo>
                    <a:pt x="2334" y="833"/>
                  </a:lnTo>
                  <a:lnTo>
                    <a:pt x="2340" y="826"/>
                  </a:lnTo>
                  <a:lnTo>
                    <a:pt x="2352" y="811"/>
                  </a:lnTo>
                  <a:lnTo>
                    <a:pt x="2358" y="800"/>
                  </a:lnTo>
                  <a:lnTo>
                    <a:pt x="2363" y="791"/>
                  </a:lnTo>
                  <a:lnTo>
                    <a:pt x="2366" y="782"/>
                  </a:lnTo>
                  <a:lnTo>
                    <a:pt x="2366" y="779"/>
                  </a:lnTo>
                  <a:lnTo>
                    <a:pt x="2364" y="776"/>
                  </a:lnTo>
                  <a:lnTo>
                    <a:pt x="2349" y="743"/>
                  </a:lnTo>
                  <a:lnTo>
                    <a:pt x="2342" y="722"/>
                  </a:lnTo>
                  <a:lnTo>
                    <a:pt x="2346" y="716"/>
                  </a:lnTo>
                  <a:lnTo>
                    <a:pt x="2357" y="701"/>
                  </a:lnTo>
                  <a:lnTo>
                    <a:pt x="2372" y="684"/>
                  </a:lnTo>
                  <a:lnTo>
                    <a:pt x="2379" y="677"/>
                  </a:lnTo>
                  <a:lnTo>
                    <a:pt x="2387" y="672"/>
                  </a:lnTo>
                  <a:lnTo>
                    <a:pt x="2449" y="665"/>
                  </a:lnTo>
                  <a:lnTo>
                    <a:pt x="2459" y="662"/>
                  </a:lnTo>
                  <a:lnTo>
                    <a:pt x="2485" y="654"/>
                  </a:lnTo>
                  <a:lnTo>
                    <a:pt x="2518" y="642"/>
                  </a:lnTo>
                  <a:lnTo>
                    <a:pt x="2533" y="634"/>
                  </a:lnTo>
                  <a:lnTo>
                    <a:pt x="2548" y="627"/>
                  </a:lnTo>
                  <a:lnTo>
                    <a:pt x="2560" y="618"/>
                  </a:lnTo>
                  <a:lnTo>
                    <a:pt x="2571" y="607"/>
                  </a:lnTo>
                  <a:lnTo>
                    <a:pt x="2580" y="595"/>
                  </a:lnTo>
                  <a:lnTo>
                    <a:pt x="2586" y="583"/>
                  </a:lnTo>
                  <a:lnTo>
                    <a:pt x="2587" y="573"/>
                  </a:lnTo>
                  <a:lnTo>
                    <a:pt x="2587" y="567"/>
                  </a:lnTo>
                  <a:lnTo>
                    <a:pt x="2587" y="562"/>
                  </a:lnTo>
                  <a:lnTo>
                    <a:pt x="2584" y="558"/>
                  </a:lnTo>
                  <a:lnTo>
                    <a:pt x="2581" y="553"/>
                  </a:lnTo>
                  <a:lnTo>
                    <a:pt x="2577" y="550"/>
                  </a:lnTo>
                  <a:lnTo>
                    <a:pt x="2571" y="547"/>
                  </a:lnTo>
                  <a:lnTo>
                    <a:pt x="2580" y="544"/>
                  </a:lnTo>
                  <a:lnTo>
                    <a:pt x="2598" y="535"/>
                  </a:lnTo>
                  <a:lnTo>
                    <a:pt x="2608" y="529"/>
                  </a:lnTo>
                  <a:lnTo>
                    <a:pt x="2617" y="523"/>
                  </a:lnTo>
                  <a:lnTo>
                    <a:pt x="2625" y="514"/>
                  </a:lnTo>
                  <a:lnTo>
                    <a:pt x="2626" y="509"/>
                  </a:lnTo>
                  <a:lnTo>
                    <a:pt x="2628" y="505"/>
                  </a:lnTo>
                  <a:lnTo>
                    <a:pt x="2629" y="500"/>
                  </a:lnTo>
                  <a:lnTo>
                    <a:pt x="2629" y="499"/>
                  </a:lnTo>
                  <a:lnTo>
                    <a:pt x="2631" y="499"/>
                  </a:lnTo>
                  <a:lnTo>
                    <a:pt x="2634" y="499"/>
                  </a:lnTo>
                  <a:lnTo>
                    <a:pt x="2644" y="514"/>
                  </a:lnTo>
                  <a:lnTo>
                    <a:pt x="2654" y="523"/>
                  </a:lnTo>
                  <a:lnTo>
                    <a:pt x="2658" y="526"/>
                  </a:lnTo>
                  <a:lnTo>
                    <a:pt x="2664" y="529"/>
                  </a:lnTo>
                  <a:lnTo>
                    <a:pt x="2670" y="532"/>
                  </a:lnTo>
                  <a:lnTo>
                    <a:pt x="2678" y="533"/>
                  </a:lnTo>
                  <a:lnTo>
                    <a:pt x="2685" y="533"/>
                  </a:lnTo>
                  <a:lnTo>
                    <a:pt x="2693" y="530"/>
                  </a:lnTo>
                  <a:lnTo>
                    <a:pt x="2706" y="526"/>
                  </a:lnTo>
                  <a:lnTo>
                    <a:pt x="2714" y="520"/>
                  </a:lnTo>
                  <a:lnTo>
                    <a:pt x="2717" y="517"/>
                  </a:lnTo>
                  <a:lnTo>
                    <a:pt x="2717" y="515"/>
                  </a:lnTo>
                  <a:lnTo>
                    <a:pt x="2717" y="509"/>
                  </a:lnTo>
                  <a:lnTo>
                    <a:pt x="2714" y="506"/>
                  </a:lnTo>
                  <a:lnTo>
                    <a:pt x="2709" y="503"/>
                  </a:lnTo>
                  <a:lnTo>
                    <a:pt x="2705" y="500"/>
                  </a:lnTo>
                  <a:close/>
                </a:path>
              </a:pathLst>
            </a:custGeom>
            <a:solidFill>
              <a:srgbClr val="66C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95" name="Group 23"/>
          <p:cNvGrpSpPr>
            <a:grpSpLocks/>
          </p:cNvGrpSpPr>
          <p:nvPr/>
        </p:nvGrpSpPr>
        <p:grpSpPr bwMode="auto">
          <a:xfrm>
            <a:off x="4988620" y="2838921"/>
            <a:ext cx="2409825" cy="1682750"/>
            <a:chOff x="0" y="0"/>
            <a:chExt cx="1518" cy="1060"/>
          </a:xfrm>
        </p:grpSpPr>
        <p:grpSp>
          <p:nvGrpSpPr>
            <p:cNvPr id="96" name="Group 24"/>
            <p:cNvGrpSpPr>
              <a:grpSpLocks/>
            </p:cNvGrpSpPr>
            <p:nvPr/>
          </p:nvGrpSpPr>
          <p:grpSpPr bwMode="auto">
            <a:xfrm>
              <a:off x="0" y="0"/>
              <a:ext cx="1517" cy="1060"/>
              <a:chOff x="0" y="0"/>
              <a:chExt cx="1517" cy="1060"/>
            </a:xfrm>
          </p:grpSpPr>
          <p:sp>
            <p:nvSpPr>
              <p:cNvPr id="108" name="Freeform 114"/>
              <p:cNvSpPr>
                <a:spLocks/>
              </p:cNvSpPr>
              <p:nvPr/>
            </p:nvSpPr>
            <p:spPr bwMode="auto">
              <a:xfrm>
                <a:off x="1467" y="0"/>
                <a:ext cx="43" cy="160"/>
              </a:xfrm>
              <a:custGeom>
                <a:avLst/>
                <a:gdLst>
                  <a:gd name="T0" fmla="*/ 5 w 43"/>
                  <a:gd name="T1" fmla="*/ 160 h 160"/>
                  <a:gd name="T2" fmla="*/ 35 w 43"/>
                  <a:gd name="T3" fmla="*/ 145 h 160"/>
                  <a:gd name="T4" fmla="*/ 35 w 43"/>
                  <a:gd name="T5" fmla="*/ 107 h 160"/>
                  <a:gd name="T6" fmla="*/ 43 w 43"/>
                  <a:gd name="T7" fmla="*/ 65 h 160"/>
                  <a:gd name="T8" fmla="*/ 35 w 43"/>
                  <a:gd name="T9" fmla="*/ 11 h 160"/>
                  <a:gd name="T10" fmla="*/ 23 w 43"/>
                  <a:gd name="T11" fmla="*/ 0 h 160"/>
                  <a:gd name="T12" fmla="*/ 8 w 43"/>
                  <a:gd name="T13" fmla="*/ 26 h 160"/>
                  <a:gd name="T14" fmla="*/ 8 w 43"/>
                  <a:gd name="T15" fmla="*/ 88 h 160"/>
                  <a:gd name="T16" fmla="*/ 0 w 43"/>
                  <a:gd name="T17" fmla="*/ 137 h 160"/>
                  <a:gd name="T18" fmla="*/ 5 w 43"/>
                  <a:gd name="T19" fmla="*/ 160 h 160"/>
                  <a:gd name="T20" fmla="*/ 0 w 43"/>
                  <a:gd name="T21" fmla="*/ 0 h 160"/>
                  <a:gd name="T22" fmla="*/ 43 w 43"/>
                  <a:gd name="T23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43" h="160">
                    <a:moveTo>
                      <a:pt x="5" y="160"/>
                    </a:moveTo>
                    <a:lnTo>
                      <a:pt x="35" y="145"/>
                    </a:lnTo>
                    <a:lnTo>
                      <a:pt x="35" y="107"/>
                    </a:lnTo>
                    <a:lnTo>
                      <a:pt x="43" y="65"/>
                    </a:lnTo>
                    <a:lnTo>
                      <a:pt x="35" y="11"/>
                    </a:lnTo>
                    <a:lnTo>
                      <a:pt x="23" y="0"/>
                    </a:lnTo>
                    <a:lnTo>
                      <a:pt x="8" y="26"/>
                    </a:lnTo>
                    <a:lnTo>
                      <a:pt x="8" y="88"/>
                    </a:lnTo>
                    <a:lnTo>
                      <a:pt x="0" y="137"/>
                    </a:lnTo>
                    <a:lnTo>
                      <a:pt x="5" y="16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9" name="Freeform 115"/>
              <p:cNvSpPr>
                <a:spLocks/>
              </p:cNvSpPr>
              <p:nvPr/>
            </p:nvSpPr>
            <p:spPr bwMode="auto">
              <a:xfrm>
                <a:off x="1437" y="195"/>
                <a:ext cx="80" cy="49"/>
              </a:xfrm>
              <a:custGeom>
                <a:avLst/>
                <a:gdLst>
                  <a:gd name="T0" fmla="*/ 27 w 80"/>
                  <a:gd name="T1" fmla="*/ 46 h 49"/>
                  <a:gd name="T2" fmla="*/ 0 w 80"/>
                  <a:gd name="T3" fmla="*/ 49 h 49"/>
                  <a:gd name="T4" fmla="*/ 18 w 80"/>
                  <a:gd name="T5" fmla="*/ 7 h 49"/>
                  <a:gd name="T6" fmla="*/ 50 w 80"/>
                  <a:gd name="T7" fmla="*/ 0 h 49"/>
                  <a:gd name="T8" fmla="*/ 80 w 80"/>
                  <a:gd name="T9" fmla="*/ 30 h 49"/>
                  <a:gd name="T10" fmla="*/ 61 w 80"/>
                  <a:gd name="T11" fmla="*/ 49 h 49"/>
                  <a:gd name="T12" fmla="*/ 27 w 80"/>
                  <a:gd name="T13" fmla="*/ 46 h 49"/>
                  <a:gd name="T14" fmla="*/ 0 w 80"/>
                  <a:gd name="T15" fmla="*/ 0 h 49"/>
                  <a:gd name="T16" fmla="*/ 80 w 80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80" h="49">
                    <a:moveTo>
                      <a:pt x="27" y="46"/>
                    </a:moveTo>
                    <a:lnTo>
                      <a:pt x="0" y="49"/>
                    </a:lnTo>
                    <a:lnTo>
                      <a:pt x="18" y="7"/>
                    </a:lnTo>
                    <a:lnTo>
                      <a:pt x="50" y="0"/>
                    </a:lnTo>
                    <a:lnTo>
                      <a:pt x="80" y="30"/>
                    </a:lnTo>
                    <a:lnTo>
                      <a:pt x="61" y="49"/>
                    </a:ln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0" name="Freeform 116"/>
              <p:cNvSpPr>
                <a:spLocks/>
              </p:cNvSpPr>
              <p:nvPr/>
            </p:nvSpPr>
            <p:spPr bwMode="auto">
              <a:xfrm>
                <a:off x="1311" y="264"/>
                <a:ext cx="161" cy="145"/>
              </a:xfrm>
              <a:custGeom>
                <a:avLst/>
                <a:gdLst>
                  <a:gd name="T0" fmla="*/ 134 w 161"/>
                  <a:gd name="T1" fmla="*/ 8 h 145"/>
                  <a:gd name="T2" fmla="*/ 114 w 161"/>
                  <a:gd name="T3" fmla="*/ 27 h 145"/>
                  <a:gd name="T4" fmla="*/ 99 w 161"/>
                  <a:gd name="T5" fmla="*/ 45 h 145"/>
                  <a:gd name="T6" fmla="*/ 87 w 161"/>
                  <a:gd name="T7" fmla="*/ 50 h 145"/>
                  <a:gd name="T8" fmla="*/ 72 w 161"/>
                  <a:gd name="T9" fmla="*/ 60 h 145"/>
                  <a:gd name="T10" fmla="*/ 69 w 161"/>
                  <a:gd name="T11" fmla="*/ 87 h 145"/>
                  <a:gd name="T12" fmla="*/ 22 w 161"/>
                  <a:gd name="T13" fmla="*/ 87 h 145"/>
                  <a:gd name="T14" fmla="*/ 0 w 161"/>
                  <a:gd name="T15" fmla="*/ 110 h 145"/>
                  <a:gd name="T16" fmla="*/ 22 w 161"/>
                  <a:gd name="T17" fmla="*/ 134 h 145"/>
                  <a:gd name="T18" fmla="*/ 61 w 161"/>
                  <a:gd name="T19" fmla="*/ 142 h 145"/>
                  <a:gd name="T20" fmla="*/ 84 w 161"/>
                  <a:gd name="T21" fmla="*/ 145 h 145"/>
                  <a:gd name="T22" fmla="*/ 114 w 161"/>
                  <a:gd name="T23" fmla="*/ 130 h 145"/>
                  <a:gd name="T24" fmla="*/ 129 w 161"/>
                  <a:gd name="T25" fmla="*/ 77 h 145"/>
                  <a:gd name="T26" fmla="*/ 149 w 161"/>
                  <a:gd name="T27" fmla="*/ 50 h 145"/>
                  <a:gd name="T28" fmla="*/ 161 w 161"/>
                  <a:gd name="T29" fmla="*/ 23 h 145"/>
                  <a:gd name="T30" fmla="*/ 161 w 161"/>
                  <a:gd name="T31" fmla="*/ 0 h 145"/>
                  <a:gd name="T32" fmla="*/ 134 w 161"/>
                  <a:gd name="T33" fmla="*/ 8 h 145"/>
                  <a:gd name="T34" fmla="*/ 0 w 161"/>
                  <a:gd name="T35" fmla="*/ 0 h 145"/>
                  <a:gd name="T36" fmla="*/ 161 w 161"/>
                  <a:gd name="T37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T34" t="T35" r="T36" b="T37"/>
                <a:pathLst>
                  <a:path w="161" h="145">
                    <a:moveTo>
                      <a:pt x="134" y="8"/>
                    </a:moveTo>
                    <a:lnTo>
                      <a:pt x="114" y="27"/>
                    </a:lnTo>
                    <a:lnTo>
                      <a:pt x="99" y="45"/>
                    </a:lnTo>
                    <a:lnTo>
                      <a:pt x="87" y="50"/>
                    </a:lnTo>
                    <a:lnTo>
                      <a:pt x="72" y="60"/>
                    </a:lnTo>
                    <a:lnTo>
                      <a:pt x="69" y="87"/>
                    </a:lnTo>
                    <a:lnTo>
                      <a:pt x="22" y="87"/>
                    </a:lnTo>
                    <a:lnTo>
                      <a:pt x="0" y="110"/>
                    </a:lnTo>
                    <a:lnTo>
                      <a:pt x="22" y="134"/>
                    </a:lnTo>
                    <a:lnTo>
                      <a:pt x="61" y="142"/>
                    </a:lnTo>
                    <a:lnTo>
                      <a:pt x="84" y="145"/>
                    </a:lnTo>
                    <a:lnTo>
                      <a:pt x="114" y="130"/>
                    </a:lnTo>
                    <a:lnTo>
                      <a:pt x="129" y="77"/>
                    </a:lnTo>
                    <a:lnTo>
                      <a:pt x="149" y="50"/>
                    </a:lnTo>
                    <a:lnTo>
                      <a:pt x="161" y="23"/>
                    </a:lnTo>
                    <a:lnTo>
                      <a:pt x="161" y="0"/>
                    </a:lnTo>
                    <a:lnTo>
                      <a:pt x="134" y="8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1" name="Freeform 117"/>
              <p:cNvSpPr>
                <a:spLocks/>
              </p:cNvSpPr>
              <p:nvPr/>
            </p:nvSpPr>
            <p:spPr bwMode="auto">
              <a:xfrm>
                <a:off x="1288" y="409"/>
                <a:ext cx="45" cy="31"/>
              </a:xfrm>
              <a:custGeom>
                <a:avLst/>
                <a:gdLst>
                  <a:gd name="T0" fmla="*/ 18 w 45"/>
                  <a:gd name="T1" fmla="*/ 27 h 31"/>
                  <a:gd name="T2" fmla="*/ 0 w 45"/>
                  <a:gd name="T3" fmla="*/ 7 h 31"/>
                  <a:gd name="T4" fmla="*/ 27 w 45"/>
                  <a:gd name="T5" fmla="*/ 0 h 31"/>
                  <a:gd name="T6" fmla="*/ 45 w 45"/>
                  <a:gd name="T7" fmla="*/ 12 h 31"/>
                  <a:gd name="T8" fmla="*/ 38 w 45"/>
                  <a:gd name="T9" fmla="*/ 31 h 31"/>
                  <a:gd name="T10" fmla="*/ 18 w 45"/>
                  <a:gd name="T11" fmla="*/ 27 h 31"/>
                  <a:gd name="T12" fmla="*/ 0 w 45"/>
                  <a:gd name="T13" fmla="*/ 0 h 31"/>
                  <a:gd name="T14" fmla="*/ 45 w 45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5" h="31">
                    <a:moveTo>
                      <a:pt x="18" y="27"/>
                    </a:moveTo>
                    <a:lnTo>
                      <a:pt x="0" y="7"/>
                    </a:lnTo>
                    <a:lnTo>
                      <a:pt x="27" y="0"/>
                    </a:lnTo>
                    <a:lnTo>
                      <a:pt x="45" y="12"/>
                    </a:lnTo>
                    <a:lnTo>
                      <a:pt x="38" y="31"/>
                    </a:lnTo>
                    <a:lnTo>
                      <a:pt x="18" y="2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2" name="Freeform 118"/>
              <p:cNvSpPr>
                <a:spLocks/>
              </p:cNvSpPr>
              <p:nvPr/>
            </p:nvSpPr>
            <p:spPr bwMode="auto">
              <a:xfrm>
                <a:off x="1157" y="540"/>
                <a:ext cx="66" cy="50"/>
              </a:xfrm>
              <a:custGeom>
                <a:avLst/>
                <a:gdLst>
                  <a:gd name="T0" fmla="*/ 24 w 66"/>
                  <a:gd name="T1" fmla="*/ 50 h 50"/>
                  <a:gd name="T2" fmla="*/ 47 w 66"/>
                  <a:gd name="T3" fmla="*/ 37 h 50"/>
                  <a:gd name="T4" fmla="*/ 66 w 66"/>
                  <a:gd name="T5" fmla="*/ 7 h 50"/>
                  <a:gd name="T6" fmla="*/ 39 w 66"/>
                  <a:gd name="T7" fmla="*/ 0 h 50"/>
                  <a:gd name="T8" fmla="*/ 0 w 66"/>
                  <a:gd name="T9" fmla="*/ 30 h 50"/>
                  <a:gd name="T10" fmla="*/ 24 w 66"/>
                  <a:gd name="T11" fmla="*/ 50 h 50"/>
                  <a:gd name="T12" fmla="*/ 0 w 66"/>
                  <a:gd name="T13" fmla="*/ 0 h 50"/>
                  <a:gd name="T14" fmla="*/ 66 w 66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66" h="50">
                    <a:moveTo>
                      <a:pt x="24" y="50"/>
                    </a:moveTo>
                    <a:lnTo>
                      <a:pt x="47" y="37"/>
                    </a:lnTo>
                    <a:lnTo>
                      <a:pt x="66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3" name="Freeform 119"/>
              <p:cNvSpPr>
                <a:spLocks/>
              </p:cNvSpPr>
              <p:nvPr/>
            </p:nvSpPr>
            <p:spPr bwMode="auto">
              <a:xfrm>
                <a:off x="1024" y="819"/>
                <a:ext cx="137" cy="152"/>
              </a:xfrm>
              <a:custGeom>
                <a:avLst/>
                <a:gdLst>
                  <a:gd name="T0" fmla="*/ 118 w 137"/>
                  <a:gd name="T1" fmla="*/ 0 h 152"/>
                  <a:gd name="T2" fmla="*/ 80 w 137"/>
                  <a:gd name="T3" fmla="*/ 10 h 152"/>
                  <a:gd name="T4" fmla="*/ 43 w 137"/>
                  <a:gd name="T5" fmla="*/ 30 h 152"/>
                  <a:gd name="T6" fmla="*/ 18 w 137"/>
                  <a:gd name="T7" fmla="*/ 60 h 152"/>
                  <a:gd name="T8" fmla="*/ 15 w 137"/>
                  <a:gd name="T9" fmla="*/ 61 h 152"/>
                  <a:gd name="T10" fmla="*/ 9 w 137"/>
                  <a:gd name="T11" fmla="*/ 66 h 152"/>
                  <a:gd name="T12" fmla="*/ 3 w 137"/>
                  <a:gd name="T13" fmla="*/ 72 h 152"/>
                  <a:gd name="T14" fmla="*/ 0 w 137"/>
                  <a:gd name="T15" fmla="*/ 75 h 152"/>
                  <a:gd name="T16" fmla="*/ 0 w 137"/>
                  <a:gd name="T17" fmla="*/ 79 h 152"/>
                  <a:gd name="T18" fmla="*/ 0 w 137"/>
                  <a:gd name="T19" fmla="*/ 85 h 152"/>
                  <a:gd name="T20" fmla="*/ 3 w 137"/>
                  <a:gd name="T21" fmla="*/ 95 h 152"/>
                  <a:gd name="T22" fmla="*/ 11 w 137"/>
                  <a:gd name="T23" fmla="*/ 114 h 152"/>
                  <a:gd name="T24" fmla="*/ 23 w 137"/>
                  <a:gd name="T25" fmla="*/ 141 h 152"/>
                  <a:gd name="T26" fmla="*/ 61 w 137"/>
                  <a:gd name="T27" fmla="*/ 152 h 152"/>
                  <a:gd name="T28" fmla="*/ 103 w 137"/>
                  <a:gd name="T29" fmla="*/ 107 h 152"/>
                  <a:gd name="T30" fmla="*/ 110 w 137"/>
                  <a:gd name="T31" fmla="*/ 104 h 152"/>
                  <a:gd name="T32" fmla="*/ 116 w 137"/>
                  <a:gd name="T33" fmla="*/ 99 h 152"/>
                  <a:gd name="T34" fmla="*/ 124 w 137"/>
                  <a:gd name="T35" fmla="*/ 95 h 152"/>
                  <a:gd name="T36" fmla="*/ 130 w 137"/>
                  <a:gd name="T37" fmla="*/ 88 h 152"/>
                  <a:gd name="T38" fmla="*/ 136 w 137"/>
                  <a:gd name="T39" fmla="*/ 81 h 152"/>
                  <a:gd name="T40" fmla="*/ 136 w 137"/>
                  <a:gd name="T41" fmla="*/ 76 h 152"/>
                  <a:gd name="T42" fmla="*/ 137 w 137"/>
                  <a:gd name="T43" fmla="*/ 73 h 152"/>
                  <a:gd name="T44" fmla="*/ 136 w 137"/>
                  <a:gd name="T45" fmla="*/ 69 h 152"/>
                  <a:gd name="T46" fmla="*/ 133 w 137"/>
                  <a:gd name="T47" fmla="*/ 64 h 152"/>
                  <a:gd name="T48" fmla="*/ 128 w 137"/>
                  <a:gd name="T49" fmla="*/ 55 h 152"/>
                  <a:gd name="T50" fmla="*/ 125 w 137"/>
                  <a:gd name="T51" fmla="*/ 45 h 152"/>
                  <a:gd name="T52" fmla="*/ 122 w 137"/>
                  <a:gd name="T53" fmla="*/ 34 h 152"/>
                  <a:gd name="T54" fmla="*/ 121 w 137"/>
                  <a:gd name="T55" fmla="*/ 24 h 152"/>
                  <a:gd name="T56" fmla="*/ 118 w 137"/>
                  <a:gd name="T57" fmla="*/ 6 h 152"/>
                  <a:gd name="T58" fmla="*/ 118 w 137"/>
                  <a:gd name="T59" fmla="*/ 0 h 152"/>
                  <a:gd name="T60" fmla="*/ 0 w 137"/>
                  <a:gd name="T61" fmla="*/ 0 h 152"/>
                  <a:gd name="T62" fmla="*/ 137 w 137"/>
                  <a:gd name="T6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T60" t="T61" r="T62" b="T63"/>
                <a:pathLst>
                  <a:path w="137" h="152">
                    <a:moveTo>
                      <a:pt x="118" y="0"/>
                    </a:moveTo>
                    <a:lnTo>
                      <a:pt x="80" y="10"/>
                    </a:lnTo>
                    <a:lnTo>
                      <a:pt x="43" y="30"/>
                    </a:lnTo>
                    <a:lnTo>
                      <a:pt x="18" y="60"/>
                    </a:lnTo>
                    <a:lnTo>
                      <a:pt x="15" y="61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3" y="95"/>
                    </a:lnTo>
                    <a:lnTo>
                      <a:pt x="11" y="114"/>
                    </a:lnTo>
                    <a:lnTo>
                      <a:pt x="23" y="141"/>
                    </a:lnTo>
                    <a:lnTo>
                      <a:pt x="61" y="152"/>
                    </a:lnTo>
                    <a:lnTo>
                      <a:pt x="103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4" y="95"/>
                    </a:lnTo>
                    <a:lnTo>
                      <a:pt x="130" y="88"/>
                    </a:lnTo>
                    <a:lnTo>
                      <a:pt x="136" y="81"/>
                    </a:lnTo>
                    <a:lnTo>
                      <a:pt x="136" y="76"/>
                    </a:lnTo>
                    <a:lnTo>
                      <a:pt x="137" y="73"/>
                    </a:lnTo>
                    <a:lnTo>
                      <a:pt x="136" y="69"/>
                    </a:lnTo>
                    <a:lnTo>
                      <a:pt x="133" y="64"/>
                    </a:lnTo>
                    <a:lnTo>
                      <a:pt x="128" y="55"/>
                    </a:lnTo>
                    <a:lnTo>
                      <a:pt x="125" y="45"/>
                    </a:lnTo>
                    <a:lnTo>
                      <a:pt x="122" y="34"/>
                    </a:lnTo>
                    <a:lnTo>
                      <a:pt x="121" y="24"/>
                    </a:lnTo>
                    <a:lnTo>
                      <a:pt x="118" y="6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4" name="Freeform 120"/>
              <p:cNvSpPr>
                <a:spLocks/>
              </p:cNvSpPr>
              <p:nvPr/>
            </p:nvSpPr>
            <p:spPr bwMode="auto">
              <a:xfrm>
                <a:off x="844" y="864"/>
                <a:ext cx="131" cy="126"/>
              </a:xfrm>
              <a:custGeom>
                <a:avLst/>
                <a:gdLst>
                  <a:gd name="T0" fmla="*/ 84 w 131"/>
                  <a:gd name="T1" fmla="*/ 119 h 126"/>
                  <a:gd name="T2" fmla="*/ 69 w 131"/>
                  <a:gd name="T3" fmla="*/ 89 h 126"/>
                  <a:gd name="T4" fmla="*/ 42 w 131"/>
                  <a:gd name="T5" fmla="*/ 50 h 126"/>
                  <a:gd name="T6" fmla="*/ 0 w 131"/>
                  <a:gd name="T7" fmla="*/ 7 h 126"/>
                  <a:gd name="T8" fmla="*/ 31 w 131"/>
                  <a:gd name="T9" fmla="*/ 0 h 126"/>
                  <a:gd name="T10" fmla="*/ 73 w 131"/>
                  <a:gd name="T11" fmla="*/ 19 h 126"/>
                  <a:gd name="T12" fmla="*/ 99 w 131"/>
                  <a:gd name="T13" fmla="*/ 74 h 126"/>
                  <a:gd name="T14" fmla="*/ 107 w 131"/>
                  <a:gd name="T15" fmla="*/ 81 h 126"/>
                  <a:gd name="T16" fmla="*/ 122 w 131"/>
                  <a:gd name="T17" fmla="*/ 99 h 126"/>
                  <a:gd name="T18" fmla="*/ 128 w 131"/>
                  <a:gd name="T19" fmla="*/ 110 h 126"/>
                  <a:gd name="T20" fmla="*/ 131 w 131"/>
                  <a:gd name="T21" fmla="*/ 117 h 126"/>
                  <a:gd name="T22" fmla="*/ 131 w 131"/>
                  <a:gd name="T23" fmla="*/ 122 h 126"/>
                  <a:gd name="T24" fmla="*/ 129 w 131"/>
                  <a:gd name="T25" fmla="*/ 125 h 126"/>
                  <a:gd name="T26" fmla="*/ 126 w 131"/>
                  <a:gd name="T27" fmla="*/ 126 h 126"/>
                  <a:gd name="T28" fmla="*/ 123 w 131"/>
                  <a:gd name="T29" fmla="*/ 126 h 126"/>
                  <a:gd name="T30" fmla="*/ 105 w 131"/>
                  <a:gd name="T31" fmla="*/ 125 h 126"/>
                  <a:gd name="T32" fmla="*/ 93 w 131"/>
                  <a:gd name="T33" fmla="*/ 123 h 126"/>
                  <a:gd name="T34" fmla="*/ 87 w 131"/>
                  <a:gd name="T35" fmla="*/ 120 h 126"/>
                  <a:gd name="T36" fmla="*/ 84 w 131"/>
                  <a:gd name="T37" fmla="*/ 119 h 126"/>
                  <a:gd name="T38" fmla="*/ 0 w 131"/>
                  <a:gd name="T39" fmla="*/ 0 h 126"/>
                  <a:gd name="T40" fmla="*/ 131 w 131"/>
                  <a:gd name="T4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T38" t="T39" r="T40" b="T41"/>
                <a:pathLst>
                  <a:path w="131" h="126">
                    <a:moveTo>
                      <a:pt x="84" y="119"/>
                    </a:moveTo>
                    <a:lnTo>
                      <a:pt x="69" y="89"/>
                    </a:lnTo>
                    <a:lnTo>
                      <a:pt x="42" y="50"/>
                    </a:lnTo>
                    <a:lnTo>
                      <a:pt x="0" y="7"/>
                    </a:lnTo>
                    <a:lnTo>
                      <a:pt x="31" y="0"/>
                    </a:lnTo>
                    <a:lnTo>
                      <a:pt x="73" y="19"/>
                    </a:lnTo>
                    <a:lnTo>
                      <a:pt x="99" y="74"/>
                    </a:lnTo>
                    <a:lnTo>
                      <a:pt x="107" y="81"/>
                    </a:lnTo>
                    <a:lnTo>
                      <a:pt x="122" y="99"/>
                    </a:lnTo>
                    <a:lnTo>
                      <a:pt x="128" y="110"/>
                    </a:lnTo>
                    <a:lnTo>
                      <a:pt x="131" y="117"/>
                    </a:lnTo>
                    <a:lnTo>
                      <a:pt x="131" y="122"/>
                    </a:lnTo>
                    <a:lnTo>
                      <a:pt x="129" y="125"/>
                    </a:lnTo>
                    <a:lnTo>
                      <a:pt x="126" y="126"/>
                    </a:lnTo>
                    <a:lnTo>
                      <a:pt x="123" y="126"/>
                    </a:lnTo>
                    <a:lnTo>
                      <a:pt x="105" y="125"/>
                    </a:lnTo>
                    <a:lnTo>
                      <a:pt x="93" y="123"/>
                    </a:lnTo>
                    <a:lnTo>
                      <a:pt x="87" y="120"/>
                    </a:lnTo>
                    <a:lnTo>
                      <a:pt x="84" y="119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5" name="Freeform 121"/>
              <p:cNvSpPr>
                <a:spLocks/>
              </p:cNvSpPr>
              <p:nvPr/>
            </p:nvSpPr>
            <p:spPr bwMode="auto">
              <a:xfrm>
                <a:off x="997" y="1002"/>
                <a:ext cx="100" cy="58"/>
              </a:xfrm>
              <a:custGeom>
                <a:avLst/>
                <a:gdLst>
                  <a:gd name="T0" fmla="*/ 0 w 100"/>
                  <a:gd name="T1" fmla="*/ 43 h 58"/>
                  <a:gd name="T2" fmla="*/ 0 w 100"/>
                  <a:gd name="T3" fmla="*/ 0 h 58"/>
                  <a:gd name="T4" fmla="*/ 38 w 100"/>
                  <a:gd name="T5" fmla="*/ 15 h 58"/>
                  <a:gd name="T6" fmla="*/ 100 w 100"/>
                  <a:gd name="T7" fmla="*/ 35 h 58"/>
                  <a:gd name="T8" fmla="*/ 73 w 100"/>
                  <a:gd name="T9" fmla="*/ 53 h 58"/>
                  <a:gd name="T10" fmla="*/ 27 w 100"/>
                  <a:gd name="T11" fmla="*/ 58 h 58"/>
                  <a:gd name="T12" fmla="*/ 0 w 100"/>
                  <a:gd name="T13" fmla="*/ 43 h 58"/>
                  <a:gd name="T14" fmla="*/ 0 w 100"/>
                  <a:gd name="T15" fmla="*/ 0 h 58"/>
                  <a:gd name="T16" fmla="*/ 100 w 100"/>
                  <a:gd name="T1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100" h="58">
                    <a:moveTo>
                      <a:pt x="0" y="43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7" y="58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6" name="Freeform 122"/>
              <p:cNvSpPr>
                <a:spLocks/>
              </p:cNvSpPr>
              <p:nvPr/>
            </p:nvSpPr>
            <p:spPr bwMode="auto">
              <a:xfrm>
                <a:off x="1134" y="888"/>
                <a:ext cx="89" cy="110"/>
              </a:xfrm>
              <a:custGeom>
                <a:avLst/>
                <a:gdLst>
                  <a:gd name="T0" fmla="*/ 65 w 89"/>
                  <a:gd name="T1" fmla="*/ 110 h 110"/>
                  <a:gd name="T2" fmla="*/ 23 w 89"/>
                  <a:gd name="T3" fmla="*/ 90 h 110"/>
                  <a:gd name="T4" fmla="*/ 0 w 89"/>
                  <a:gd name="T5" fmla="*/ 83 h 110"/>
                  <a:gd name="T6" fmla="*/ 23 w 89"/>
                  <a:gd name="T7" fmla="*/ 45 h 110"/>
                  <a:gd name="T8" fmla="*/ 65 w 89"/>
                  <a:gd name="T9" fmla="*/ 0 h 110"/>
                  <a:gd name="T10" fmla="*/ 89 w 89"/>
                  <a:gd name="T11" fmla="*/ 41 h 110"/>
                  <a:gd name="T12" fmla="*/ 77 w 89"/>
                  <a:gd name="T13" fmla="*/ 57 h 110"/>
                  <a:gd name="T14" fmla="*/ 65 w 89"/>
                  <a:gd name="T15" fmla="*/ 110 h 110"/>
                  <a:gd name="T16" fmla="*/ 0 w 89"/>
                  <a:gd name="T17" fmla="*/ 0 h 110"/>
                  <a:gd name="T18" fmla="*/ 89 w 89"/>
                  <a:gd name="T1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89" h="110">
                    <a:moveTo>
                      <a:pt x="65" y="110"/>
                    </a:moveTo>
                    <a:lnTo>
                      <a:pt x="23" y="90"/>
                    </a:lnTo>
                    <a:lnTo>
                      <a:pt x="0" y="83"/>
                    </a:lnTo>
                    <a:lnTo>
                      <a:pt x="23" y="45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7"/>
                    </a:lnTo>
                    <a:lnTo>
                      <a:pt x="65" y="110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17" name="Freeform 123"/>
              <p:cNvSpPr>
                <a:spLocks/>
              </p:cNvSpPr>
              <p:nvPr/>
            </p:nvSpPr>
            <p:spPr bwMode="auto">
              <a:xfrm>
                <a:off x="0" y="74"/>
                <a:ext cx="1291" cy="830"/>
              </a:xfrm>
              <a:custGeom>
                <a:avLst/>
                <a:gdLst>
                  <a:gd name="T0" fmla="*/ 1268 w 1291"/>
                  <a:gd name="T1" fmla="*/ 173 h 830"/>
                  <a:gd name="T2" fmla="*/ 1258 w 1291"/>
                  <a:gd name="T3" fmla="*/ 145 h 830"/>
                  <a:gd name="T4" fmla="*/ 1246 w 1291"/>
                  <a:gd name="T5" fmla="*/ 97 h 830"/>
                  <a:gd name="T6" fmla="*/ 1213 w 1291"/>
                  <a:gd name="T7" fmla="*/ 70 h 830"/>
                  <a:gd name="T8" fmla="*/ 1195 w 1291"/>
                  <a:gd name="T9" fmla="*/ 5 h 830"/>
                  <a:gd name="T10" fmla="*/ 1116 w 1291"/>
                  <a:gd name="T11" fmla="*/ 63 h 830"/>
                  <a:gd name="T12" fmla="*/ 1026 w 1291"/>
                  <a:gd name="T13" fmla="*/ 80 h 830"/>
                  <a:gd name="T14" fmla="*/ 916 w 1291"/>
                  <a:gd name="T15" fmla="*/ 66 h 830"/>
                  <a:gd name="T16" fmla="*/ 869 w 1291"/>
                  <a:gd name="T17" fmla="*/ 39 h 830"/>
                  <a:gd name="T18" fmla="*/ 813 w 1291"/>
                  <a:gd name="T19" fmla="*/ 70 h 830"/>
                  <a:gd name="T20" fmla="*/ 712 w 1291"/>
                  <a:gd name="T21" fmla="*/ 97 h 830"/>
                  <a:gd name="T22" fmla="*/ 648 w 1291"/>
                  <a:gd name="T23" fmla="*/ 164 h 830"/>
                  <a:gd name="T24" fmla="*/ 624 w 1291"/>
                  <a:gd name="T25" fmla="*/ 202 h 830"/>
                  <a:gd name="T26" fmla="*/ 511 w 1291"/>
                  <a:gd name="T27" fmla="*/ 314 h 830"/>
                  <a:gd name="T28" fmla="*/ 404 w 1291"/>
                  <a:gd name="T29" fmla="*/ 315 h 830"/>
                  <a:gd name="T30" fmla="*/ 366 w 1291"/>
                  <a:gd name="T31" fmla="*/ 335 h 830"/>
                  <a:gd name="T32" fmla="*/ 313 w 1291"/>
                  <a:gd name="T33" fmla="*/ 285 h 830"/>
                  <a:gd name="T34" fmla="*/ 248 w 1291"/>
                  <a:gd name="T35" fmla="*/ 306 h 830"/>
                  <a:gd name="T36" fmla="*/ 164 w 1291"/>
                  <a:gd name="T37" fmla="*/ 271 h 830"/>
                  <a:gd name="T38" fmla="*/ 132 w 1291"/>
                  <a:gd name="T39" fmla="*/ 303 h 830"/>
                  <a:gd name="T40" fmla="*/ 46 w 1291"/>
                  <a:gd name="T41" fmla="*/ 318 h 830"/>
                  <a:gd name="T42" fmla="*/ 7 w 1291"/>
                  <a:gd name="T43" fmla="*/ 413 h 830"/>
                  <a:gd name="T44" fmla="*/ 144 w 1291"/>
                  <a:gd name="T45" fmla="*/ 653 h 830"/>
                  <a:gd name="T46" fmla="*/ 321 w 1291"/>
                  <a:gd name="T47" fmla="*/ 523 h 830"/>
                  <a:gd name="T48" fmla="*/ 212 w 1291"/>
                  <a:gd name="T49" fmla="*/ 392 h 830"/>
                  <a:gd name="T50" fmla="*/ 307 w 1291"/>
                  <a:gd name="T51" fmla="*/ 449 h 830"/>
                  <a:gd name="T52" fmla="*/ 453 w 1291"/>
                  <a:gd name="T53" fmla="*/ 534 h 830"/>
                  <a:gd name="T54" fmla="*/ 580 w 1291"/>
                  <a:gd name="T55" fmla="*/ 714 h 830"/>
                  <a:gd name="T56" fmla="*/ 607 w 1291"/>
                  <a:gd name="T57" fmla="*/ 695 h 830"/>
                  <a:gd name="T58" fmla="*/ 661 w 1291"/>
                  <a:gd name="T59" fmla="*/ 604 h 830"/>
                  <a:gd name="T60" fmla="*/ 731 w 1291"/>
                  <a:gd name="T61" fmla="*/ 550 h 830"/>
                  <a:gd name="T62" fmla="*/ 806 w 1291"/>
                  <a:gd name="T63" fmla="*/ 604 h 830"/>
                  <a:gd name="T64" fmla="*/ 822 w 1291"/>
                  <a:gd name="T65" fmla="*/ 635 h 830"/>
                  <a:gd name="T66" fmla="*/ 848 w 1291"/>
                  <a:gd name="T67" fmla="*/ 638 h 830"/>
                  <a:gd name="T68" fmla="*/ 865 w 1291"/>
                  <a:gd name="T69" fmla="*/ 742 h 830"/>
                  <a:gd name="T70" fmla="*/ 904 w 1291"/>
                  <a:gd name="T71" fmla="*/ 785 h 830"/>
                  <a:gd name="T72" fmla="*/ 964 w 1291"/>
                  <a:gd name="T73" fmla="*/ 830 h 830"/>
                  <a:gd name="T74" fmla="*/ 978 w 1291"/>
                  <a:gd name="T75" fmla="*/ 809 h 830"/>
                  <a:gd name="T76" fmla="*/ 967 w 1291"/>
                  <a:gd name="T77" fmla="*/ 779 h 830"/>
                  <a:gd name="T78" fmla="*/ 917 w 1291"/>
                  <a:gd name="T79" fmla="*/ 698 h 830"/>
                  <a:gd name="T80" fmla="*/ 940 w 1291"/>
                  <a:gd name="T81" fmla="*/ 687 h 830"/>
                  <a:gd name="T82" fmla="*/ 957 w 1291"/>
                  <a:gd name="T83" fmla="*/ 707 h 830"/>
                  <a:gd name="T84" fmla="*/ 993 w 1291"/>
                  <a:gd name="T85" fmla="*/ 693 h 830"/>
                  <a:gd name="T86" fmla="*/ 1017 w 1291"/>
                  <a:gd name="T87" fmla="*/ 647 h 830"/>
                  <a:gd name="T88" fmla="*/ 975 w 1291"/>
                  <a:gd name="T89" fmla="*/ 541 h 830"/>
                  <a:gd name="T90" fmla="*/ 1027 w 1291"/>
                  <a:gd name="T91" fmla="*/ 580 h 830"/>
                  <a:gd name="T92" fmla="*/ 1051 w 1291"/>
                  <a:gd name="T93" fmla="*/ 570 h 830"/>
                  <a:gd name="T94" fmla="*/ 1119 w 1291"/>
                  <a:gd name="T95" fmla="*/ 487 h 830"/>
                  <a:gd name="T96" fmla="*/ 1186 w 1291"/>
                  <a:gd name="T97" fmla="*/ 419 h 830"/>
                  <a:gd name="T98" fmla="*/ 1195 w 1291"/>
                  <a:gd name="T99" fmla="*/ 362 h 830"/>
                  <a:gd name="T100" fmla="*/ 1189 w 1291"/>
                  <a:gd name="T101" fmla="*/ 262 h 830"/>
                  <a:gd name="T102" fmla="*/ 1246 w 1291"/>
                  <a:gd name="T103" fmla="*/ 255 h 830"/>
                  <a:gd name="T104" fmla="*/ 1265 w 1291"/>
                  <a:gd name="T105" fmla="*/ 249 h 830"/>
                  <a:gd name="T106" fmla="*/ 0 w 1291"/>
                  <a:gd name="T107" fmla="*/ 0 h 830"/>
                  <a:gd name="T108" fmla="*/ 1291 w 1291"/>
                  <a:gd name="T109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1291" h="830">
                    <a:moveTo>
                      <a:pt x="1252" y="234"/>
                    </a:moveTo>
                    <a:lnTo>
                      <a:pt x="1252" y="234"/>
                    </a:lnTo>
                    <a:lnTo>
                      <a:pt x="1253" y="223"/>
                    </a:lnTo>
                    <a:lnTo>
                      <a:pt x="1256" y="208"/>
                    </a:lnTo>
                    <a:lnTo>
                      <a:pt x="1268" y="173"/>
                    </a:lnTo>
                    <a:lnTo>
                      <a:pt x="1282" y="142"/>
                    </a:lnTo>
                    <a:lnTo>
                      <a:pt x="1287" y="130"/>
                    </a:lnTo>
                    <a:lnTo>
                      <a:pt x="1271" y="139"/>
                    </a:lnTo>
                    <a:lnTo>
                      <a:pt x="1261" y="143"/>
                    </a:lnTo>
                    <a:lnTo>
                      <a:pt x="1258" y="145"/>
                    </a:lnTo>
                    <a:lnTo>
                      <a:pt x="1258" y="143"/>
                    </a:lnTo>
                    <a:lnTo>
                      <a:pt x="1256" y="133"/>
                    </a:lnTo>
                    <a:lnTo>
                      <a:pt x="1255" y="118"/>
                    </a:lnTo>
                    <a:lnTo>
                      <a:pt x="1252" y="98"/>
                    </a:lnTo>
                    <a:lnTo>
                      <a:pt x="1246" y="97"/>
                    </a:lnTo>
                    <a:lnTo>
                      <a:pt x="1240" y="94"/>
                    </a:lnTo>
                    <a:lnTo>
                      <a:pt x="1232" y="91"/>
                    </a:lnTo>
                    <a:lnTo>
                      <a:pt x="1225" y="85"/>
                    </a:lnTo>
                    <a:lnTo>
                      <a:pt x="1219" y="79"/>
                    </a:lnTo>
                    <a:lnTo>
                      <a:pt x="1213" y="70"/>
                    </a:lnTo>
                    <a:lnTo>
                      <a:pt x="1211" y="60"/>
                    </a:lnTo>
                    <a:lnTo>
                      <a:pt x="1210" y="48"/>
                    </a:lnTo>
                    <a:lnTo>
                      <a:pt x="1207" y="38"/>
                    </a:lnTo>
                    <a:lnTo>
                      <a:pt x="1201" y="18"/>
                    </a:lnTo>
                    <a:lnTo>
                      <a:pt x="1195" y="5"/>
                    </a:lnTo>
                    <a:lnTo>
                      <a:pt x="1193" y="0"/>
                    </a:lnTo>
                    <a:lnTo>
                      <a:pt x="1155" y="6"/>
                    </a:lnTo>
                    <a:lnTo>
                      <a:pt x="1149" y="17"/>
                    </a:lnTo>
                    <a:lnTo>
                      <a:pt x="1134" y="39"/>
                    </a:lnTo>
                    <a:lnTo>
                      <a:pt x="1116" y="63"/>
                    </a:lnTo>
                    <a:lnTo>
                      <a:pt x="1109" y="73"/>
                    </a:lnTo>
                    <a:lnTo>
                      <a:pt x="1101" y="77"/>
                    </a:lnTo>
                    <a:lnTo>
                      <a:pt x="1091" y="79"/>
                    </a:lnTo>
                    <a:lnTo>
                      <a:pt x="1074" y="79"/>
                    </a:lnTo>
                    <a:lnTo>
                      <a:pt x="1026" y="80"/>
                    </a:lnTo>
                    <a:lnTo>
                      <a:pt x="981" y="80"/>
                    </a:lnTo>
                    <a:lnTo>
                      <a:pt x="954" y="80"/>
                    </a:lnTo>
                    <a:lnTo>
                      <a:pt x="945" y="79"/>
                    </a:lnTo>
                    <a:lnTo>
                      <a:pt x="931" y="74"/>
                    </a:lnTo>
                    <a:lnTo>
                      <a:pt x="916" y="66"/>
                    </a:lnTo>
                    <a:lnTo>
                      <a:pt x="907" y="60"/>
                    </a:lnTo>
                    <a:lnTo>
                      <a:pt x="898" y="53"/>
                    </a:lnTo>
                    <a:lnTo>
                      <a:pt x="889" y="47"/>
                    </a:lnTo>
                    <a:lnTo>
                      <a:pt x="878" y="42"/>
                    </a:lnTo>
                    <a:lnTo>
                      <a:pt x="869" y="39"/>
                    </a:lnTo>
                    <a:lnTo>
                      <a:pt x="860" y="38"/>
                    </a:lnTo>
                    <a:lnTo>
                      <a:pt x="845" y="39"/>
                    </a:lnTo>
                    <a:lnTo>
                      <a:pt x="841" y="39"/>
                    </a:lnTo>
                    <a:lnTo>
                      <a:pt x="841" y="79"/>
                    </a:lnTo>
                    <a:lnTo>
                      <a:pt x="813" y="70"/>
                    </a:lnTo>
                    <a:lnTo>
                      <a:pt x="780" y="60"/>
                    </a:lnTo>
                    <a:lnTo>
                      <a:pt x="774" y="60"/>
                    </a:lnTo>
                    <a:lnTo>
                      <a:pt x="764" y="65"/>
                    </a:lnTo>
                    <a:lnTo>
                      <a:pt x="738" y="80"/>
                    </a:lnTo>
                    <a:lnTo>
                      <a:pt x="712" y="97"/>
                    </a:lnTo>
                    <a:lnTo>
                      <a:pt x="699" y="106"/>
                    </a:lnTo>
                    <a:lnTo>
                      <a:pt x="670" y="136"/>
                    </a:lnTo>
                    <a:lnTo>
                      <a:pt x="654" y="154"/>
                    </a:lnTo>
                    <a:lnTo>
                      <a:pt x="649" y="161"/>
                    </a:lnTo>
                    <a:lnTo>
                      <a:pt x="648" y="164"/>
                    </a:lnTo>
                    <a:lnTo>
                      <a:pt x="648" y="166"/>
                    </a:lnTo>
                    <a:lnTo>
                      <a:pt x="648" y="167"/>
                    </a:lnTo>
                    <a:lnTo>
                      <a:pt x="646" y="170"/>
                    </a:lnTo>
                    <a:lnTo>
                      <a:pt x="642" y="180"/>
                    </a:lnTo>
                    <a:lnTo>
                      <a:pt x="624" y="202"/>
                    </a:lnTo>
                    <a:lnTo>
                      <a:pt x="596" y="234"/>
                    </a:lnTo>
                    <a:lnTo>
                      <a:pt x="559" y="279"/>
                    </a:lnTo>
                    <a:lnTo>
                      <a:pt x="536" y="297"/>
                    </a:lnTo>
                    <a:lnTo>
                      <a:pt x="518" y="309"/>
                    </a:lnTo>
                    <a:lnTo>
                      <a:pt x="511" y="314"/>
                    </a:lnTo>
                    <a:lnTo>
                      <a:pt x="503" y="315"/>
                    </a:lnTo>
                    <a:lnTo>
                      <a:pt x="467" y="314"/>
                    </a:lnTo>
                    <a:lnTo>
                      <a:pt x="422" y="312"/>
                    </a:lnTo>
                    <a:lnTo>
                      <a:pt x="413" y="312"/>
                    </a:lnTo>
                    <a:lnTo>
                      <a:pt x="404" y="315"/>
                    </a:lnTo>
                    <a:lnTo>
                      <a:pt x="396" y="320"/>
                    </a:lnTo>
                    <a:lnTo>
                      <a:pt x="388" y="324"/>
                    </a:lnTo>
                    <a:lnTo>
                      <a:pt x="375" y="333"/>
                    </a:lnTo>
                    <a:lnTo>
                      <a:pt x="370" y="335"/>
                    </a:lnTo>
                    <a:lnTo>
                      <a:pt x="366" y="335"/>
                    </a:lnTo>
                    <a:lnTo>
                      <a:pt x="361" y="332"/>
                    </a:lnTo>
                    <a:lnTo>
                      <a:pt x="355" y="326"/>
                    </a:lnTo>
                    <a:lnTo>
                      <a:pt x="337" y="308"/>
                    </a:lnTo>
                    <a:lnTo>
                      <a:pt x="319" y="291"/>
                    </a:lnTo>
                    <a:lnTo>
                      <a:pt x="313" y="285"/>
                    </a:lnTo>
                    <a:lnTo>
                      <a:pt x="309" y="283"/>
                    </a:lnTo>
                    <a:lnTo>
                      <a:pt x="303" y="285"/>
                    </a:lnTo>
                    <a:lnTo>
                      <a:pt x="295" y="288"/>
                    </a:lnTo>
                    <a:lnTo>
                      <a:pt x="272" y="297"/>
                    </a:lnTo>
                    <a:lnTo>
                      <a:pt x="248" y="306"/>
                    </a:lnTo>
                    <a:lnTo>
                      <a:pt x="239" y="309"/>
                    </a:lnTo>
                    <a:lnTo>
                      <a:pt x="232" y="308"/>
                    </a:lnTo>
                    <a:lnTo>
                      <a:pt x="215" y="300"/>
                    </a:lnTo>
                    <a:lnTo>
                      <a:pt x="193" y="288"/>
                    </a:lnTo>
                    <a:lnTo>
                      <a:pt x="164" y="271"/>
                    </a:lnTo>
                    <a:lnTo>
                      <a:pt x="156" y="286"/>
                    </a:lnTo>
                    <a:lnTo>
                      <a:pt x="150" y="296"/>
                    </a:lnTo>
                    <a:lnTo>
                      <a:pt x="147" y="299"/>
                    </a:lnTo>
                    <a:lnTo>
                      <a:pt x="144" y="300"/>
                    </a:lnTo>
                    <a:lnTo>
                      <a:pt x="132" y="303"/>
                    </a:lnTo>
                    <a:lnTo>
                      <a:pt x="111" y="309"/>
                    </a:lnTo>
                    <a:lnTo>
                      <a:pt x="84" y="315"/>
                    </a:lnTo>
                    <a:lnTo>
                      <a:pt x="69" y="318"/>
                    </a:lnTo>
                    <a:lnTo>
                      <a:pt x="52" y="318"/>
                    </a:lnTo>
                    <a:lnTo>
                      <a:pt x="46" y="318"/>
                    </a:lnTo>
                    <a:lnTo>
                      <a:pt x="40" y="321"/>
                    </a:lnTo>
                    <a:lnTo>
                      <a:pt x="27" y="327"/>
                    </a:lnTo>
                    <a:lnTo>
                      <a:pt x="13" y="338"/>
                    </a:lnTo>
                    <a:lnTo>
                      <a:pt x="0" y="350"/>
                    </a:lnTo>
                    <a:lnTo>
                      <a:pt x="7" y="413"/>
                    </a:lnTo>
                    <a:lnTo>
                      <a:pt x="18" y="404"/>
                    </a:lnTo>
                    <a:lnTo>
                      <a:pt x="25" y="449"/>
                    </a:lnTo>
                    <a:lnTo>
                      <a:pt x="75" y="519"/>
                    </a:lnTo>
                    <a:lnTo>
                      <a:pt x="117" y="588"/>
                    </a:lnTo>
                    <a:lnTo>
                      <a:pt x="144" y="653"/>
                    </a:lnTo>
                    <a:lnTo>
                      <a:pt x="174" y="638"/>
                    </a:lnTo>
                    <a:lnTo>
                      <a:pt x="229" y="606"/>
                    </a:lnTo>
                    <a:lnTo>
                      <a:pt x="278" y="583"/>
                    </a:lnTo>
                    <a:lnTo>
                      <a:pt x="328" y="561"/>
                    </a:lnTo>
                    <a:lnTo>
                      <a:pt x="321" y="523"/>
                    </a:lnTo>
                    <a:lnTo>
                      <a:pt x="301" y="496"/>
                    </a:lnTo>
                    <a:lnTo>
                      <a:pt x="297" y="461"/>
                    </a:lnTo>
                    <a:lnTo>
                      <a:pt x="254" y="466"/>
                    </a:lnTo>
                    <a:lnTo>
                      <a:pt x="212" y="419"/>
                    </a:lnTo>
                    <a:lnTo>
                      <a:pt x="212" y="392"/>
                    </a:lnTo>
                    <a:lnTo>
                      <a:pt x="226" y="403"/>
                    </a:lnTo>
                    <a:lnTo>
                      <a:pt x="239" y="413"/>
                    </a:lnTo>
                    <a:lnTo>
                      <a:pt x="259" y="425"/>
                    </a:lnTo>
                    <a:lnTo>
                      <a:pt x="281" y="437"/>
                    </a:lnTo>
                    <a:lnTo>
                      <a:pt x="307" y="449"/>
                    </a:lnTo>
                    <a:lnTo>
                      <a:pt x="334" y="458"/>
                    </a:lnTo>
                    <a:lnTo>
                      <a:pt x="348" y="463"/>
                    </a:lnTo>
                    <a:lnTo>
                      <a:pt x="361" y="466"/>
                    </a:lnTo>
                    <a:lnTo>
                      <a:pt x="450" y="488"/>
                    </a:lnTo>
                    <a:lnTo>
                      <a:pt x="453" y="534"/>
                    </a:lnTo>
                    <a:lnTo>
                      <a:pt x="515" y="531"/>
                    </a:lnTo>
                    <a:lnTo>
                      <a:pt x="500" y="588"/>
                    </a:lnTo>
                    <a:lnTo>
                      <a:pt x="572" y="710"/>
                    </a:lnTo>
                    <a:lnTo>
                      <a:pt x="575" y="713"/>
                    </a:lnTo>
                    <a:lnTo>
                      <a:pt x="580" y="714"/>
                    </a:lnTo>
                    <a:lnTo>
                      <a:pt x="584" y="714"/>
                    </a:lnTo>
                    <a:lnTo>
                      <a:pt x="589" y="714"/>
                    </a:lnTo>
                    <a:lnTo>
                      <a:pt x="595" y="711"/>
                    </a:lnTo>
                    <a:lnTo>
                      <a:pt x="601" y="705"/>
                    </a:lnTo>
                    <a:lnTo>
                      <a:pt x="607" y="695"/>
                    </a:lnTo>
                    <a:lnTo>
                      <a:pt x="614" y="678"/>
                    </a:lnTo>
                    <a:lnTo>
                      <a:pt x="627" y="656"/>
                    </a:lnTo>
                    <a:lnTo>
                      <a:pt x="642" y="632"/>
                    </a:lnTo>
                    <a:lnTo>
                      <a:pt x="651" y="618"/>
                    </a:lnTo>
                    <a:lnTo>
                      <a:pt x="661" y="604"/>
                    </a:lnTo>
                    <a:lnTo>
                      <a:pt x="672" y="592"/>
                    </a:lnTo>
                    <a:lnTo>
                      <a:pt x="685" y="580"/>
                    </a:lnTo>
                    <a:lnTo>
                      <a:pt x="699" y="568"/>
                    </a:lnTo>
                    <a:lnTo>
                      <a:pt x="714" y="559"/>
                    </a:lnTo>
                    <a:lnTo>
                      <a:pt x="731" y="550"/>
                    </a:lnTo>
                    <a:lnTo>
                      <a:pt x="747" y="544"/>
                    </a:lnTo>
                    <a:lnTo>
                      <a:pt x="767" y="540"/>
                    </a:lnTo>
                    <a:lnTo>
                      <a:pt x="786" y="538"/>
                    </a:lnTo>
                    <a:lnTo>
                      <a:pt x="798" y="574"/>
                    </a:lnTo>
                    <a:lnTo>
                      <a:pt x="806" y="604"/>
                    </a:lnTo>
                    <a:lnTo>
                      <a:pt x="809" y="618"/>
                    </a:lnTo>
                    <a:lnTo>
                      <a:pt x="809" y="630"/>
                    </a:lnTo>
                    <a:lnTo>
                      <a:pt x="813" y="632"/>
                    </a:lnTo>
                    <a:lnTo>
                      <a:pt x="818" y="633"/>
                    </a:lnTo>
                    <a:lnTo>
                      <a:pt x="822" y="635"/>
                    </a:lnTo>
                    <a:lnTo>
                      <a:pt x="828" y="633"/>
                    </a:lnTo>
                    <a:lnTo>
                      <a:pt x="836" y="632"/>
                    </a:lnTo>
                    <a:lnTo>
                      <a:pt x="842" y="626"/>
                    </a:lnTo>
                    <a:lnTo>
                      <a:pt x="848" y="618"/>
                    </a:lnTo>
                    <a:lnTo>
                      <a:pt x="848" y="638"/>
                    </a:lnTo>
                    <a:lnTo>
                      <a:pt x="850" y="659"/>
                    </a:lnTo>
                    <a:lnTo>
                      <a:pt x="851" y="683"/>
                    </a:lnTo>
                    <a:lnTo>
                      <a:pt x="856" y="707"/>
                    </a:lnTo>
                    <a:lnTo>
                      <a:pt x="860" y="731"/>
                    </a:lnTo>
                    <a:lnTo>
                      <a:pt x="865" y="742"/>
                    </a:lnTo>
                    <a:lnTo>
                      <a:pt x="868" y="751"/>
                    </a:lnTo>
                    <a:lnTo>
                      <a:pt x="874" y="758"/>
                    </a:lnTo>
                    <a:lnTo>
                      <a:pt x="878" y="763"/>
                    </a:lnTo>
                    <a:lnTo>
                      <a:pt x="890" y="773"/>
                    </a:lnTo>
                    <a:lnTo>
                      <a:pt x="904" y="785"/>
                    </a:lnTo>
                    <a:lnTo>
                      <a:pt x="931" y="811"/>
                    </a:lnTo>
                    <a:lnTo>
                      <a:pt x="945" y="820"/>
                    </a:lnTo>
                    <a:lnTo>
                      <a:pt x="955" y="827"/>
                    </a:lnTo>
                    <a:lnTo>
                      <a:pt x="960" y="830"/>
                    </a:lnTo>
                    <a:lnTo>
                      <a:pt x="964" y="830"/>
                    </a:lnTo>
                    <a:lnTo>
                      <a:pt x="967" y="830"/>
                    </a:lnTo>
                    <a:lnTo>
                      <a:pt x="970" y="829"/>
                    </a:lnTo>
                    <a:lnTo>
                      <a:pt x="975" y="823"/>
                    </a:lnTo>
                    <a:lnTo>
                      <a:pt x="976" y="817"/>
                    </a:lnTo>
                    <a:lnTo>
                      <a:pt x="978" y="809"/>
                    </a:lnTo>
                    <a:lnTo>
                      <a:pt x="978" y="803"/>
                    </a:lnTo>
                    <a:lnTo>
                      <a:pt x="978" y="797"/>
                    </a:lnTo>
                    <a:lnTo>
                      <a:pt x="975" y="791"/>
                    </a:lnTo>
                    <a:lnTo>
                      <a:pt x="972" y="785"/>
                    </a:lnTo>
                    <a:lnTo>
                      <a:pt x="967" y="779"/>
                    </a:lnTo>
                    <a:lnTo>
                      <a:pt x="961" y="772"/>
                    </a:lnTo>
                    <a:lnTo>
                      <a:pt x="955" y="764"/>
                    </a:lnTo>
                    <a:lnTo>
                      <a:pt x="941" y="743"/>
                    </a:lnTo>
                    <a:lnTo>
                      <a:pt x="920" y="705"/>
                    </a:lnTo>
                    <a:lnTo>
                      <a:pt x="917" y="698"/>
                    </a:lnTo>
                    <a:lnTo>
                      <a:pt x="914" y="689"/>
                    </a:lnTo>
                    <a:lnTo>
                      <a:pt x="910" y="671"/>
                    </a:lnTo>
                    <a:lnTo>
                      <a:pt x="910" y="656"/>
                    </a:lnTo>
                    <a:lnTo>
                      <a:pt x="908" y="648"/>
                    </a:lnTo>
                    <a:lnTo>
                      <a:pt x="940" y="687"/>
                    </a:lnTo>
                    <a:lnTo>
                      <a:pt x="941" y="692"/>
                    </a:lnTo>
                    <a:lnTo>
                      <a:pt x="943" y="698"/>
                    </a:lnTo>
                    <a:lnTo>
                      <a:pt x="948" y="702"/>
                    </a:lnTo>
                    <a:lnTo>
                      <a:pt x="952" y="707"/>
                    </a:lnTo>
                    <a:lnTo>
                      <a:pt x="957" y="707"/>
                    </a:lnTo>
                    <a:lnTo>
                      <a:pt x="961" y="708"/>
                    </a:lnTo>
                    <a:lnTo>
                      <a:pt x="966" y="707"/>
                    </a:lnTo>
                    <a:lnTo>
                      <a:pt x="972" y="705"/>
                    </a:lnTo>
                    <a:lnTo>
                      <a:pt x="985" y="698"/>
                    </a:lnTo>
                    <a:lnTo>
                      <a:pt x="993" y="693"/>
                    </a:lnTo>
                    <a:lnTo>
                      <a:pt x="999" y="687"/>
                    </a:lnTo>
                    <a:lnTo>
                      <a:pt x="1003" y="681"/>
                    </a:lnTo>
                    <a:lnTo>
                      <a:pt x="1008" y="674"/>
                    </a:lnTo>
                    <a:lnTo>
                      <a:pt x="1014" y="660"/>
                    </a:lnTo>
                    <a:lnTo>
                      <a:pt x="1017" y="647"/>
                    </a:lnTo>
                    <a:lnTo>
                      <a:pt x="1017" y="633"/>
                    </a:lnTo>
                    <a:lnTo>
                      <a:pt x="1017" y="624"/>
                    </a:lnTo>
                    <a:lnTo>
                      <a:pt x="1017" y="615"/>
                    </a:lnTo>
                    <a:lnTo>
                      <a:pt x="975" y="588"/>
                    </a:lnTo>
                    <a:lnTo>
                      <a:pt x="975" y="541"/>
                    </a:lnTo>
                    <a:lnTo>
                      <a:pt x="1020" y="526"/>
                    </a:lnTo>
                    <a:lnTo>
                      <a:pt x="1017" y="565"/>
                    </a:lnTo>
                    <a:lnTo>
                      <a:pt x="1018" y="568"/>
                    </a:lnTo>
                    <a:lnTo>
                      <a:pt x="1023" y="577"/>
                    </a:lnTo>
                    <a:lnTo>
                      <a:pt x="1027" y="580"/>
                    </a:lnTo>
                    <a:lnTo>
                      <a:pt x="1030" y="583"/>
                    </a:lnTo>
                    <a:lnTo>
                      <a:pt x="1035" y="585"/>
                    </a:lnTo>
                    <a:lnTo>
                      <a:pt x="1039" y="583"/>
                    </a:lnTo>
                    <a:lnTo>
                      <a:pt x="1047" y="577"/>
                    </a:lnTo>
                    <a:lnTo>
                      <a:pt x="1051" y="570"/>
                    </a:lnTo>
                    <a:lnTo>
                      <a:pt x="1055" y="561"/>
                    </a:lnTo>
                    <a:lnTo>
                      <a:pt x="1055" y="534"/>
                    </a:lnTo>
                    <a:lnTo>
                      <a:pt x="1074" y="520"/>
                    </a:lnTo>
                    <a:lnTo>
                      <a:pt x="1095" y="505"/>
                    </a:lnTo>
                    <a:lnTo>
                      <a:pt x="1119" y="487"/>
                    </a:lnTo>
                    <a:lnTo>
                      <a:pt x="1145" y="467"/>
                    </a:lnTo>
                    <a:lnTo>
                      <a:pt x="1166" y="446"/>
                    </a:lnTo>
                    <a:lnTo>
                      <a:pt x="1175" y="437"/>
                    </a:lnTo>
                    <a:lnTo>
                      <a:pt x="1181" y="428"/>
                    </a:lnTo>
                    <a:lnTo>
                      <a:pt x="1186" y="419"/>
                    </a:lnTo>
                    <a:lnTo>
                      <a:pt x="1189" y="412"/>
                    </a:lnTo>
                    <a:lnTo>
                      <a:pt x="1192" y="389"/>
                    </a:lnTo>
                    <a:lnTo>
                      <a:pt x="1195" y="375"/>
                    </a:lnTo>
                    <a:lnTo>
                      <a:pt x="1195" y="366"/>
                    </a:lnTo>
                    <a:lnTo>
                      <a:pt x="1195" y="362"/>
                    </a:lnTo>
                    <a:lnTo>
                      <a:pt x="1192" y="357"/>
                    </a:lnTo>
                    <a:lnTo>
                      <a:pt x="1186" y="345"/>
                    </a:lnTo>
                    <a:lnTo>
                      <a:pt x="1180" y="329"/>
                    </a:lnTo>
                    <a:lnTo>
                      <a:pt x="1174" y="308"/>
                    </a:lnTo>
                    <a:lnTo>
                      <a:pt x="1189" y="262"/>
                    </a:lnTo>
                    <a:lnTo>
                      <a:pt x="1149" y="258"/>
                    </a:lnTo>
                    <a:lnTo>
                      <a:pt x="1149" y="235"/>
                    </a:lnTo>
                    <a:lnTo>
                      <a:pt x="1189" y="220"/>
                    </a:lnTo>
                    <a:lnTo>
                      <a:pt x="1226" y="220"/>
                    </a:lnTo>
                    <a:lnTo>
                      <a:pt x="1246" y="255"/>
                    </a:lnTo>
                    <a:lnTo>
                      <a:pt x="1243" y="312"/>
                    </a:lnTo>
                    <a:lnTo>
                      <a:pt x="1291" y="290"/>
                    </a:lnTo>
                    <a:lnTo>
                      <a:pt x="1291" y="255"/>
                    </a:lnTo>
                    <a:lnTo>
                      <a:pt x="1278" y="253"/>
                    </a:lnTo>
                    <a:lnTo>
                      <a:pt x="1265" y="249"/>
                    </a:lnTo>
                    <a:lnTo>
                      <a:pt x="1261" y="246"/>
                    </a:lnTo>
                    <a:lnTo>
                      <a:pt x="1256" y="243"/>
                    </a:lnTo>
                    <a:lnTo>
                      <a:pt x="1253" y="238"/>
                    </a:lnTo>
                    <a:lnTo>
                      <a:pt x="1252" y="234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97" name="Group 35"/>
            <p:cNvGrpSpPr>
              <a:grpSpLocks/>
            </p:cNvGrpSpPr>
            <p:nvPr/>
          </p:nvGrpSpPr>
          <p:grpSpPr bwMode="auto">
            <a:xfrm>
              <a:off x="1" y="0"/>
              <a:ext cx="1517" cy="1060"/>
              <a:chOff x="0" y="0"/>
              <a:chExt cx="1517" cy="1060"/>
            </a:xfrm>
          </p:grpSpPr>
          <p:sp>
            <p:nvSpPr>
              <p:cNvPr id="98" name="Freeform 125"/>
              <p:cNvSpPr>
                <a:spLocks/>
              </p:cNvSpPr>
              <p:nvPr/>
            </p:nvSpPr>
            <p:spPr bwMode="auto">
              <a:xfrm>
                <a:off x="1467" y="0"/>
                <a:ext cx="43" cy="160"/>
              </a:xfrm>
              <a:custGeom>
                <a:avLst/>
                <a:gdLst>
                  <a:gd name="T0" fmla="*/ 5 w 43"/>
                  <a:gd name="T1" fmla="*/ 160 h 160"/>
                  <a:gd name="T2" fmla="*/ 35 w 43"/>
                  <a:gd name="T3" fmla="*/ 145 h 160"/>
                  <a:gd name="T4" fmla="*/ 35 w 43"/>
                  <a:gd name="T5" fmla="*/ 107 h 160"/>
                  <a:gd name="T6" fmla="*/ 43 w 43"/>
                  <a:gd name="T7" fmla="*/ 65 h 160"/>
                  <a:gd name="T8" fmla="*/ 35 w 43"/>
                  <a:gd name="T9" fmla="*/ 11 h 160"/>
                  <a:gd name="T10" fmla="*/ 23 w 43"/>
                  <a:gd name="T11" fmla="*/ 0 h 160"/>
                  <a:gd name="T12" fmla="*/ 8 w 43"/>
                  <a:gd name="T13" fmla="*/ 26 h 160"/>
                  <a:gd name="T14" fmla="*/ 8 w 43"/>
                  <a:gd name="T15" fmla="*/ 88 h 160"/>
                  <a:gd name="T16" fmla="*/ 0 w 43"/>
                  <a:gd name="T17" fmla="*/ 137 h 160"/>
                  <a:gd name="T18" fmla="*/ 5 w 43"/>
                  <a:gd name="T19" fmla="*/ 160 h 160"/>
                  <a:gd name="T20" fmla="*/ 0 w 43"/>
                  <a:gd name="T21" fmla="*/ 0 h 160"/>
                  <a:gd name="T22" fmla="*/ 43 w 43"/>
                  <a:gd name="T23" fmla="*/ 16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T20" t="T21" r="T22" b="T23"/>
                <a:pathLst>
                  <a:path w="43" h="160">
                    <a:moveTo>
                      <a:pt x="5" y="160"/>
                    </a:moveTo>
                    <a:lnTo>
                      <a:pt x="35" y="145"/>
                    </a:lnTo>
                    <a:lnTo>
                      <a:pt x="35" y="107"/>
                    </a:lnTo>
                    <a:lnTo>
                      <a:pt x="43" y="65"/>
                    </a:lnTo>
                    <a:lnTo>
                      <a:pt x="35" y="11"/>
                    </a:lnTo>
                    <a:lnTo>
                      <a:pt x="23" y="0"/>
                    </a:lnTo>
                    <a:lnTo>
                      <a:pt x="8" y="26"/>
                    </a:lnTo>
                    <a:lnTo>
                      <a:pt x="8" y="88"/>
                    </a:lnTo>
                    <a:lnTo>
                      <a:pt x="0" y="137"/>
                    </a:lnTo>
                    <a:lnTo>
                      <a:pt x="5" y="16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99" name="Freeform 126"/>
              <p:cNvSpPr>
                <a:spLocks/>
              </p:cNvSpPr>
              <p:nvPr/>
            </p:nvSpPr>
            <p:spPr bwMode="auto">
              <a:xfrm>
                <a:off x="1437" y="195"/>
                <a:ext cx="80" cy="49"/>
              </a:xfrm>
              <a:custGeom>
                <a:avLst/>
                <a:gdLst>
                  <a:gd name="T0" fmla="*/ 27 w 80"/>
                  <a:gd name="T1" fmla="*/ 46 h 49"/>
                  <a:gd name="T2" fmla="*/ 0 w 80"/>
                  <a:gd name="T3" fmla="*/ 49 h 49"/>
                  <a:gd name="T4" fmla="*/ 18 w 80"/>
                  <a:gd name="T5" fmla="*/ 7 h 49"/>
                  <a:gd name="T6" fmla="*/ 50 w 80"/>
                  <a:gd name="T7" fmla="*/ 0 h 49"/>
                  <a:gd name="T8" fmla="*/ 80 w 80"/>
                  <a:gd name="T9" fmla="*/ 30 h 49"/>
                  <a:gd name="T10" fmla="*/ 61 w 80"/>
                  <a:gd name="T11" fmla="*/ 49 h 49"/>
                  <a:gd name="T12" fmla="*/ 27 w 80"/>
                  <a:gd name="T13" fmla="*/ 46 h 49"/>
                  <a:gd name="T14" fmla="*/ 0 w 80"/>
                  <a:gd name="T15" fmla="*/ 0 h 49"/>
                  <a:gd name="T16" fmla="*/ 80 w 80"/>
                  <a:gd name="T17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80" h="49">
                    <a:moveTo>
                      <a:pt x="27" y="46"/>
                    </a:moveTo>
                    <a:lnTo>
                      <a:pt x="0" y="49"/>
                    </a:lnTo>
                    <a:lnTo>
                      <a:pt x="18" y="7"/>
                    </a:lnTo>
                    <a:lnTo>
                      <a:pt x="50" y="0"/>
                    </a:lnTo>
                    <a:lnTo>
                      <a:pt x="80" y="30"/>
                    </a:lnTo>
                    <a:lnTo>
                      <a:pt x="61" y="49"/>
                    </a:ln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0" name="Freeform 127"/>
              <p:cNvSpPr>
                <a:spLocks/>
              </p:cNvSpPr>
              <p:nvPr/>
            </p:nvSpPr>
            <p:spPr bwMode="auto">
              <a:xfrm>
                <a:off x="1311" y="264"/>
                <a:ext cx="161" cy="145"/>
              </a:xfrm>
              <a:custGeom>
                <a:avLst/>
                <a:gdLst>
                  <a:gd name="T0" fmla="*/ 134 w 161"/>
                  <a:gd name="T1" fmla="*/ 8 h 145"/>
                  <a:gd name="T2" fmla="*/ 114 w 161"/>
                  <a:gd name="T3" fmla="*/ 27 h 145"/>
                  <a:gd name="T4" fmla="*/ 99 w 161"/>
                  <a:gd name="T5" fmla="*/ 45 h 145"/>
                  <a:gd name="T6" fmla="*/ 87 w 161"/>
                  <a:gd name="T7" fmla="*/ 50 h 145"/>
                  <a:gd name="T8" fmla="*/ 72 w 161"/>
                  <a:gd name="T9" fmla="*/ 60 h 145"/>
                  <a:gd name="T10" fmla="*/ 69 w 161"/>
                  <a:gd name="T11" fmla="*/ 87 h 145"/>
                  <a:gd name="T12" fmla="*/ 22 w 161"/>
                  <a:gd name="T13" fmla="*/ 87 h 145"/>
                  <a:gd name="T14" fmla="*/ 0 w 161"/>
                  <a:gd name="T15" fmla="*/ 110 h 145"/>
                  <a:gd name="T16" fmla="*/ 22 w 161"/>
                  <a:gd name="T17" fmla="*/ 134 h 145"/>
                  <a:gd name="T18" fmla="*/ 61 w 161"/>
                  <a:gd name="T19" fmla="*/ 142 h 145"/>
                  <a:gd name="T20" fmla="*/ 84 w 161"/>
                  <a:gd name="T21" fmla="*/ 145 h 145"/>
                  <a:gd name="T22" fmla="*/ 114 w 161"/>
                  <a:gd name="T23" fmla="*/ 130 h 145"/>
                  <a:gd name="T24" fmla="*/ 129 w 161"/>
                  <a:gd name="T25" fmla="*/ 77 h 145"/>
                  <a:gd name="T26" fmla="*/ 149 w 161"/>
                  <a:gd name="T27" fmla="*/ 50 h 145"/>
                  <a:gd name="T28" fmla="*/ 161 w 161"/>
                  <a:gd name="T29" fmla="*/ 23 h 145"/>
                  <a:gd name="T30" fmla="*/ 161 w 161"/>
                  <a:gd name="T31" fmla="*/ 0 h 145"/>
                  <a:gd name="T32" fmla="*/ 134 w 161"/>
                  <a:gd name="T33" fmla="*/ 8 h 145"/>
                  <a:gd name="T34" fmla="*/ 0 w 161"/>
                  <a:gd name="T35" fmla="*/ 0 h 145"/>
                  <a:gd name="T36" fmla="*/ 161 w 161"/>
                  <a:gd name="T37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T34" t="T35" r="T36" b="T37"/>
                <a:pathLst>
                  <a:path w="161" h="145">
                    <a:moveTo>
                      <a:pt x="134" y="8"/>
                    </a:moveTo>
                    <a:lnTo>
                      <a:pt x="114" y="27"/>
                    </a:lnTo>
                    <a:lnTo>
                      <a:pt x="99" y="45"/>
                    </a:lnTo>
                    <a:lnTo>
                      <a:pt x="87" y="50"/>
                    </a:lnTo>
                    <a:lnTo>
                      <a:pt x="72" y="60"/>
                    </a:lnTo>
                    <a:lnTo>
                      <a:pt x="69" y="87"/>
                    </a:lnTo>
                    <a:lnTo>
                      <a:pt x="22" y="87"/>
                    </a:lnTo>
                    <a:lnTo>
                      <a:pt x="0" y="110"/>
                    </a:lnTo>
                    <a:lnTo>
                      <a:pt x="22" y="134"/>
                    </a:lnTo>
                    <a:lnTo>
                      <a:pt x="61" y="142"/>
                    </a:lnTo>
                    <a:lnTo>
                      <a:pt x="84" y="145"/>
                    </a:lnTo>
                    <a:lnTo>
                      <a:pt x="114" y="130"/>
                    </a:lnTo>
                    <a:lnTo>
                      <a:pt x="129" y="77"/>
                    </a:lnTo>
                    <a:lnTo>
                      <a:pt x="149" y="50"/>
                    </a:lnTo>
                    <a:lnTo>
                      <a:pt x="161" y="23"/>
                    </a:lnTo>
                    <a:lnTo>
                      <a:pt x="161" y="0"/>
                    </a:lnTo>
                    <a:lnTo>
                      <a:pt x="134" y="8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1" name="Freeform 128"/>
              <p:cNvSpPr>
                <a:spLocks/>
              </p:cNvSpPr>
              <p:nvPr/>
            </p:nvSpPr>
            <p:spPr bwMode="auto">
              <a:xfrm>
                <a:off x="1288" y="409"/>
                <a:ext cx="45" cy="31"/>
              </a:xfrm>
              <a:custGeom>
                <a:avLst/>
                <a:gdLst>
                  <a:gd name="T0" fmla="*/ 18 w 45"/>
                  <a:gd name="T1" fmla="*/ 27 h 31"/>
                  <a:gd name="T2" fmla="*/ 0 w 45"/>
                  <a:gd name="T3" fmla="*/ 7 h 31"/>
                  <a:gd name="T4" fmla="*/ 27 w 45"/>
                  <a:gd name="T5" fmla="*/ 0 h 31"/>
                  <a:gd name="T6" fmla="*/ 45 w 45"/>
                  <a:gd name="T7" fmla="*/ 12 h 31"/>
                  <a:gd name="T8" fmla="*/ 38 w 45"/>
                  <a:gd name="T9" fmla="*/ 31 h 31"/>
                  <a:gd name="T10" fmla="*/ 18 w 45"/>
                  <a:gd name="T11" fmla="*/ 27 h 31"/>
                  <a:gd name="T12" fmla="*/ 0 w 45"/>
                  <a:gd name="T13" fmla="*/ 0 h 31"/>
                  <a:gd name="T14" fmla="*/ 45 w 45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45" h="31">
                    <a:moveTo>
                      <a:pt x="18" y="27"/>
                    </a:moveTo>
                    <a:lnTo>
                      <a:pt x="0" y="7"/>
                    </a:lnTo>
                    <a:lnTo>
                      <a:pt x="27" y="0"/>
                    </a:lnTo>
                    <a:lnTo>
                      <a:pt x="45" y="12"/>
                    </a:lnTo>
                    <a:lnTo>
                      <a:pt x="38" y="31"/>
                    </a:lnTo>
                    <a:lnTo>
                      <a:pt x="18" y="27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2" name="Freeform 129"/>
              <p:cNvSpPr>
                <a:spLocks/>
              </p:cNvSpPr>
              <p:nvPr/>
            </p:nvSpPr>
            <p:spPr bwMode="auto">
              <a:xfrm>
                <a:off x="1157" y="540"/>
                <a:ext cx="66" cy="50"/>
              </a:xfrm>
              <a:custGeom>
                <a:avLst/>
                <a:gdLst>
                  <a:gd name="T0" fmla="*/ 24 w 66"/>
                  <a:gd name="T1" fmla="*/ 50 h 50"/>
                  <a:gd name="T2" fmla="*/ 47 w 66"/>
                  <a:gd name="T3" fmla="*/ 37 h 50"/>
                  <a:gd name="T4" fmla="*/ 66 w 66"/>
                  <a:gd name="T5" fmla="*/ 7 h 50"/>
                  <a:gd name="T6" fmla="*/ 39 w 66"/>
                  <a:gd name="T7" fmla="*/ 0 h 50"/>
                  <a:gd name="T8" fmla="*/ 0 w 66"/>
                  <a:gd name="T9" fmla="*/ 30 h 50"/>
                  <a:gd name="T10" fmla="*/ 24 w 66"/>
                  <a:gd name="T11" fmla="*/ 50 h 50"/>
                  <a:gd name="T12" fmla="*/ 0 w 66"/>
                  <a:gd name="T13" fmla="*/ 0 h 50"/>
                  <a:gd name="T14" fmla="*/ 66 w 66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66" h="50">
                    <a:moveTo>
                      <a:pt x="24" y="50"/>
                    </a:moveTo>
                    <a:lnTo>
                      <a:pt x="47" y="37"/>
                    </a:lnTo>
                    <a:lnTo>
                      <a:pt x="66" y="7"/>
                    </a:lnTo>
                    <a:lnTo>
                      <a:pt x="39" y="0"/>
                    </a:lnTo>
                    <a:lnTo>
                      <a:pt x="0" y="30"/>
                    </a:lnTo>
                    <a:lnTo>
                      <a:pt x="24" y="5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3" name="Freeform 130"/>
              <p:cNvSpPr>
                <a:spLocks/>
              </p:cNvSpPr>
              <p:nvPr/>
            </p:nvSpPr>
            <p:spPr bwMode="auto">
              <a:xfrm>
                <a:off x="1024" y="819"/>
                <a:ext cx="137" cy="152"/>
              </a:xfrm>
              <a:custGeom>
                <a:avLst/>
                <a:gdLst>
                  <a:gd name="T0" fmla="*/ 118 w 137"/>
                  <a:gd name="T1" fmla="*/ 0 h 152"/>
                  <a:gd name="T2" fmla="*/ 80 w 137"/>
                  <a:gd name="T3" fmla="*/ 10 h 152"/>
                  <a:gd name="T4" fmla="*/ 43 w 137"/>
                  <a:gd name="T5" fmla="*/ 30 h 152"/>
                  <a:gd name="T6" fmla="*/ 18 w 137"/>
                  <a:gd name="T7" fmla="*/ 60 h 152"/>
                  <a:gd name="T8" fmla="*/ 15 w 137"/>
                  <a:gd name="T9" fmla="*/ 61 h 152"/>
                  <a:gd name="T10" fmla="*/ 9 w 137"/>
                  <a:gd name="T11" fmla="*/ 66 h 152"/>
                  <a:gd name="T12" fmla="*/ 3 w 137"/>
                  <a:gd name="T13" fmla="*/ 72 h 152"/>
                  <a:gd name="T14" fmla="*/ 0 w 137"/>
                  <a:gd name="T15" fmla="*/ 75 h 152"/>
                  <a:gd name="T16" fmla="*/ 0 w 137"/>
                  <a:gd name="T17" fmla="*/ 79 h 152"/>
                  <a:gd name="T18" fmla="*/ 0 w 137"/>
                  <a:gd name="T19" fmla="*/ 85 h 152"/>
                  <a:gd name="T20" fmla="*/ 3 w 137"/>
                  <a:gd name="T21" fmla="*/ 95 h 152"/>
                  <a:gd name="T22" fmla="*/ 11 w 137"/>
                  <a:gd name="T23" fmla="*/ 114 h 152"/>
                  <a:gd name="T24" fmla="*/ 23 w 137"/>
                  <a:gd name="T25" fmla="*/ 141 h 152"/>
                  <a:gd name="T26" fmla="*/ 61 w 137"/>
                  <a:gd name="T27" fmla="*/ 152 h 152"/>
                  <a:gd name="T28" fmla="*/ 103 w 137"/>
                  <a:gd name="T29" fmla="*/ 107 h 152"/>
                  <a:gd name="T30" fmla="*/ 110 w 137"/>
                  <a:gd name="T31" fmla="*/ 104 h 152"/>
                  <a:gd name="T32" fmla="*/ 116 w 137"/>
                  <a:gd name="T33" fmla="*/ 99 h 152"/>
                  <a:gd name="T34" fmla="*/ 124 w 137"/>
                  <a:gd name="T35" fmla="*/ 95 h 152"/>
                  <a:gd name="T36" fmla="*/ 130 w 137"/>
                  <a:gd name="T37" fmla="*/ 88 h 152"/>
                  <a:gd name="T38" fmla="*/ 136 w 137"/>
                  <a:gd name="T39" fmla="*/ 81 h 152"/>
                  <a:gd name="T40" fmla="*/ 136 w 137"/>
                  <a:gd name="T41" fmla="*/ 76 h 152"/>
                  <a:gd name="T42" fmla="*/ 137 w 137"/>
                  <a:gd name="T43" fmla="*/ 73 h 152"/>
                  <a:gd name="T44" fmla="*/ 136 w 137"/>
                  <a:gd name="T45" fmla="*/ 69 h 152"/>
                  <a:gd name="T46" fmla="*/ 133 w 137"/>
                  <a:gd name="T47" fmla="*/ 64 h 152"/>
                  <a:gd name="T48" fmla="*/ 128 w 137"/>
                  <a:gd name="T49" fmla="*/ 55 h 152"/>
                  <a:gd name="T50" fmla="*/ 125 w 137"/>
                  <a:gd name="T51" fmla="*/ 45 h 152"/>
                  <a:gd name="T52" fmla="*/ 122 w 137"/>
                  <a:gd name="T53" fmla="*/ 34 h 152"/>
                  <a:gd name="T54" fmla="*/ 121 w 137"/>
                  <a:gd name="T55" fmla="*/ 24 h 152"/>
                  <a:gd name="T56" fmla="*/ 118 w 137"/>
                  <a:gd name="T57" fmla="*/ 6 h 152"/>
                  <a:gd name="T58" fmla="*/ 118 w 137"/>
                  <a:gd name="T59" fmla="*/ 0 h 152"/>
                  <a:gd name="T60" fmla="*/ 0 w 137"/>
                  <a:gd name="T61" fmla="*/ 0 h 152"/>
                  <a:gd name="T62" fmla="*/ 137 w 137"/>
                  <a:gd name="T63" fmla="*/ 15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T60" t="T61" r="T62" b="T63"/>
                <a:pathLst>
                  <a:path w="137" h="152">
                    <a:moveTo>
                      <a:pt x="118" y="0"/>
                    </a:moveTo>
                    <a:lnTo>
                      <a:pt x="80" y="10"/>
                    </a:lnTo>
                    <a:lnTo>
                      <a:pt x="43" y="30"/>
                    </a:lnTo>
                    <a:lnTo>
                      <a:pt x="18" y="60"/>
                    </a:lnTo>
                    <a:lnTo>
                      <a:pt x="15" y="61"/>
                    </a:lnTo>
                    <a:lnTo>
                      <a:pt x="9" y="66"/>
                    </a:lnTo>
                    <a:lnTo>
                      <a:pt x="3" y="72"/>
                    </a:lnTo>
                    <a:lnTo>
                      <a:pt x="0" y="75"/>
                    </a:lnTo>
                    <a:lnTo>
                      <a:pt x="0" y="79"/>
                    </a:lnTo>
                    <a:lnTo>
                      <a:pt x="0" y="85"/>
                    </a:lnTo>
                    <a:lnTo>
                      <a:pt x="3" y="95"/>
                    </a:lnTo>
                    <a:lnTo>
                      <a:pt x="11" y="114"/>
                    </a:lnTo>
                    <a:lnTo>
                      <a:pt x="23" y="141"/>
                    </a:lnTo>
                    <a:lnTo>
                      <a:pt x="61" y="152"/>
                    </a:lnTo>
                    <a:lnTo>
                      <a:pt x="103" y="107"/>
                    </a:lnTo>
                    <a:lnTo>
                      <a:pt x="110" y="104"/>
                    </a:lnTo>
                    <a:lnTo>
                      <a:pt x="116" y="99"/>
                    </a:lnTo>
                    <a:lnTo>
                      <a:pt x="124" y="95"/>
                    </a:lnTo>
                    <a:lnTo>
                      <a:pt x="130" y="88"/>
                    </a:lnTo>
                    <a:lnTo>
                      <a:pt x="136" y="81"/>
                    </a:lnTo>
                    <a:lnTo>
                      <a:pt x="136" y="76"/>
                    </a:lnTo>
                    <a:lnTo>
                      <a:pt x="137" y="73"/>
                    </a:lnTo>
                    <a:lnTo>
                      <a:pt x="136" y="69"/>
                    </a:lnTo>
                    <a:lnTo>
                      <a:pt x="133" y="64"/>
                    </a:lnTo>
                    <a:lnTo>
                      <a:pt x="128" y="55"/>
                    </a:lnTo>
                    <a:lnTo>
                      <a:pt x="125" y="45"/>
                    </a:lnTo>
                    <a:lnTo>
                      <a:pt x="122" y="34"/>
                    </a:lnTo>
                    <a:lnTo>
                      <a:pt x="121" y="24"/>
                    </a:lnTo>
                    <a:lnTo>
                      <a:pt x="118" y="6"/>
                    </a:lnTo>
                    <a:lnTo>
                      <a:pt x="118" y="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4" name="Freeform 131"/>
              <p:cNvSpPr>
                <a:spLocks/>
              </p:cNvSpPr>
              <p:nvPr/>
            </p:nvSpPr>
            <p:spPr bwMode="auto">
              <a:xfrm>
                <a:off x="844" y="864"/>
                <a:ext cx="131" cy="126"/>
              </a:xfrm>
              <a:custGeom>
                <a:avLst/>
                <a:gdLst>
                  <a:gd name="T0" fmla="*/ 84 w 131"/>
                  <a:gd name="T1" fmla="*/ 119 h 126"/>
                  <a:gd name="T2" fmla="*/ 69 w 131"/>
                  <a:gd name="T3" fmla="*/ 89 h 126"/>
                  <a:gd name="T4" fmla="*/ 42 w 131"/>
                  <a:gd name="T5" fmla="*/ 50 h 126"/>
                  <a:gd name="T6" fmla="*/ 0 w 131"/>
                  <a:gd name="T7" fmla="*/ 7 h 126"/>
                  <a:gd name="T8" fmla="*/ 31 w 131"/>
                  <a:gd name="T9" fmla="*/ 0 h 126"/>
                  <a:gd name="T10" fmla="*/ 73 w 131"/>
                  <a:gd name="T11" fmla="*/ 19 h 126"/>
                  <a:gd name="T12" fmla="*/ 99 w 131"/>
                  <a:gd name="T13" fmla="*/ 74 h 126"/>
                  <a:gd name="T14" fmla="*/ 107 w 131"/>
                  <a:gd name="T15" fmla="*/ 81 h 126"/>
                  <a:gd name="T16" fmla="*/ 122 w 131"/>
                  <a:gd name="T17" fmla="*/ 99 h 126"/>
                  <a:gd name="T18" fmla="*/ 128 w 131"/>
                  <a:gd name="T19" fmla="*/ 110 h 126"/>
                  <a:gd name="T20" fmla="*/ 131 w 131"/>
                  <a:gd name="T21" fmla="*/ 117 h 126"/>
                  <a:gd name="T22" fmla="*/ 131 w 131"/>
                  <a:gd name="T23" fmla="*/ 122 h 126"/>
                  <a:gd name="T24" fmla="*/ 129 w 131"/>
                  <a:gd name="T25" fmla="*/ 125 h 126"/>
                  <a:gd name="T26" fmla="*/ 126 w 131"/>
                  <a:gd name="T27" fmla="*/ 126 h 126"/>
                  <a:gd name="T28" fmla="*/ 123 w 131"/>
                  <a:gd name="T29" fmla="*/ 126 h 126"/>
                  <a:gd name="T30" fmla="*/ 105 w 131"/>
                  <a:gd name="T31" fmla="*/ 125 h 126"/>
                  <a:gd name="T32" fmla="*/ 93 w 131"/>
                  <a:gd name="T33" fmla="*/ 123 h 126"/>
                  <a:gd name="T34" fmla="*/ 87 w 131"/>
                  <a:gd name="T35" fmla="*/ 120 h 126"/>
                  <a:gd name="T36" fmla="*/ 84 w 131"/>
                  <a:gd name="T37" fmla="*/ 119 h 126"/>
                  <a:gd name="T38" fmla="*/ 0 w 131"/>
                  <a:gd name="T39" fmla="*/ 0 h 126"/>
                  <a:gd name="T40" fmla="*/ 131 w 131"/>
                  <a:gd name="T41" fmla="*/ 126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T38" t="T39" r="T40" b="T41"/>
                <a:pathLst>
                  <a:path w="131" h="126">
                    <a:moveTo>
                      <a:pt x="84" y="119"/>
                    </a:moveTo>
                    <a:lnTo>
                      <a:pt x="69" y="89"/>
                    </a:lnTo>
                    <a:lnTo>
                      <a:pt x="42" y="50"/>
                    </a:lnTo>
                    <a:lnTo>
                      <a:pt x="0" y="7"/>
                    </a:lnTo>
                    <a:lnTo>
                      <a:pt x="31" y="0"/>
                    </a:lnTo>
                    <a:lnTo>
                      <a:pt x="73" y="19"/>
                    </a:lnTo>
                    <a:lnTo>
                      <a:pt x="99" y="74"/>
                    </a:lnTo>
                    <a:lnTo>
                      <a:pt x="107" y="81"/>
                    </a:lnTo>
                    <a:lnTo>
                      <a:pt x="122" y="99"/>
                    </a:lnTo>
                    <a:lnTo>
                      <a:pt x="128" y="110"/>
                    </a:lnTo>
                    <a:lnTo>
                      <a:pt x="131" y="117"/>
                    </a:lnTo>
                    <a:lnTo>
                      <a:pt x="131" y="122"/>
                    </a:lnTo>
                    <a:lnTo>
                      <a:pt x="129" y="125"/>
                    </a:lnTo>
                    <a:lnTo>
                      <a:pt x="126" y="126"/>
                    </a:lnTo>
                    <a:lnTo>
                      <a:pt x="123" y="126"/>
                    </a:lnTo>
                    <a:lnTo>
                      <a:pt x="105" y="125"/>
                    </a:lnTo>
                    <a:lnTo>
                      <a:pt x="93" y="123"/>
                    </a:lnTo>
                    <a:lnTo>
                      <a:pt x="87" y="120"/>
                    </a:lnTo>
                    <a:lnTo>
                      <a:pt x="84" y="119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5" name="Freeform 132"/>
              <p:cNvSpPr>
                <a:spLocks/>
              </p:cNvSpPr>
              <p:nvPr/>
            </p:nvSpPr>
            <p:spPr bwMode="auto">
              <a:xfrm>
                <a:off x="997" y="1002"/>
                <a:ext cx="100" cy="58"/>
              </a:xfrm>
              <a:custGeom>
                <a:avLst/>
                <a:gdLst>
                  <a:gd name="T0" fmla="*/ 0 w 100"/>
                  <a:gd name="T1" fmla="*/ 43 h 58"/>
                  <a:gd name="T2" fmla="*/ 0 w 100"/>
                  <a:gd name="T3" fmla="*/ 0 h 58"/>
                  <a:gd name="T4" fmla="*/ 38 w 100"/>
                  <a:gd name="T5" fmla="*/ 15 h 58"/>
                  <a:gd name="T6" fmla="*/ 100 w 100"/>
                  <a:gd name="T7" fmla="*/ 35 h 58"/>
                  <a:gd name="T8" fmla="*/ 73 w 100"/>
                  <a:gd name="T9" fmla="*/ 53 h 58"/>
                  <a:gd name="T10" fmla="*/ 27 w 100"/>
                  <a:gd name="T11" fmla="*/ 58 h 58"/>
                  <a:gd name="T12" fmla="*/ 0 w 100"/>
                  <a:gd name="T13" fmla="*/ 43 h 58"/>
                  <a:gd name="T14" fmla="*/ 0 w 100"/>
                  <a:gd name="T15" fmla="*/ 0 h 58"/>
                  <a:gd name="T16" fmla="*/ 100 w 100"/>
                  <a:gd name="T17" fmla="*/ 58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T14" t="T15" r="T16" b="T17"/>
                <a:pathLst>
                  <a:path w="100" h="58">
                    <a:moveTo>
                      <a:pt x="0" y="43"/>
                    </a:moveTo>
                    <a:lnTo>
                      <a:pt x="0" y="0"/>
                    </a:lnTo>
                    <a:lnTo>
                      <a:pt x="38" y="15"/>
                    </a:lnTo>
                    <a:lnTo>
                      <a:pt x="100" y="35"/>
                    </a:lnTo>
                    <a:lnTo>
                      <a:pt x="73" y="53"/>
                    </a:lnTo>
                    <a:lnTo>
                      <a:pt x="27" y="58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6" name="Freeform 133"/>
              <p:cNvSpPr>
                <a:spLocks/>
              </p:cNvSpPr>
              <p:nvPr/>
            </p:nvSpPr>
            <p:spPr bwMode="auto">
              <a:xfrm>
                <a:off x="1134" y="888"/>
                <a:ext cx="89" cy="110"/>
              </a:xfrm>
              <a:custGeom>
                <a:avLst/>
                <a:gdLst>
                  <a:gd name="T0" fmla="*/ 65 w 89"/>
                  <a:gd name="T1" fmla="*/ 110 h 110"/>
                  <a:gd name="T2" fmla="*/ 23 w 89"/>
                  <a:gd name="T3" fmla="*/ 90 h 110"/>
                  <a:gd name="T4" fmla="*/ 0 w 89"/>
                  <a:gd name="T5" fmla="*/ 83 h 110"/>
                  <a:gd name="T6" fmla="*/ 23 w 89"/>
                  <a:gd name="T7" fmla="*/ 45 h 110"/>
                  <a:gd name="T8" fmla="*/ 65 w 89"/>
                  <a:gd name="T9" fmla="*/ 0 h 110"/>
                  <a:gd name="T10" fmla="*/ 89 w 89"/>
                  <a:gd name="T11" fmla="*/ 41 h 110"/>
                  <a:gd name="T12" fmla="*/ 77 w 89"/>
                  <a:gd name="T13" fmla="*/ 57 h 110"/>
                  <a:gd name="T14" fmla="*/ 65 w 89"/>
                  <a:gd name="T15" fmla="*/ 110 h 110"/>
                  <a:gd name="T16" fmla="*/ 0 w 89"/>
                  <a:gd name="T17" fmla="*/ 0 h 110"/>
                  <a:gd name="T18" fmla="*/ 89 w 89"/>
                  <a:gd name="T19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89" h="110">
                    <a:moveTo>
                      <a:pt x="65" y="110"/>
                    </a:moveTo>
                    <a:lnTo>
                      <a:pt x="23" y="90"/>
                    </a:lnTo>
                    <a:lnTo>
                      <a:pt x="0" y="83"/>
                    </a:lnTo>
                    <a:lnTo>
                      <a:pt x="23" y="45"/>
                    </a:lnTo>
                    <a:lnTo>
                      <a:pt x="65" y="0"/>
                    </a:lnTo>
                    <a:lnTo>
                      <a:pt x="89" y="41"/>
                    </a:lnTo>
                    <a:lnTo>
                      <a:pt x="77" y="57"/>
                    </a:lnTo>
                    <a:lnTo>
                      <a:pt x="65" y="110"/>
                    </a:lnTo>
                    <a:close/>
                  </a:path>
                </a:pathLst>
              </a:custGeom>
              <a:solidFill>
                <a:srgbClr val="66CC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07" name="Freeform 134"/>
              <p:cNvSpPr>
                <a:spLocks/>
              </p:cNvSpPr>
              <p:nvPr/>
            </p:nvSpPr>
            <p:spPr bwMode="auto">
              <a:xfrm>
                <a:off x="0" y="74"/>
                <a:ext cx="1291" cy="830"/>
              </a:xfrm>
              <a:custGeom>
                <a:avLst/>
                <a:gdLst>
                  <a:gd name="T0" fmla="*/ 1268 w 1291"/>
                  <a:gd name="T1" fmla="*/ 173 h 830"/>
                  <a:gd name="T2" fmla="*/ 1258 w 1291"/>
                  <a:gd name="T3" fmla="*/ 145 h 830"/>
                  <a:gd name="T4" fmla="*/ 1246 w 1291"/>
                  <a:gd name="T5" fmla="*/ 97 h 830"/>
                  <a:gd name="T6" fmla="*/ 1213 w 1291"/>
                  <a:gd name="T7" fmla="*/ 70 h 830"/>
                  <a:gd name="T8" fmla="*/ 1195 w 1291"/>
                  <a:gd name="T9" fmla="*/ 5 h 830"/>
                  <a:gd name="T10" fmla="*/ 1116 w 1291"/>
                  <a:gd name="T11" fmla="*/ 63 h 830"/>
                  <a:gd name="T12" fmla="*/ 1026 w 1291"/>
                  <a:gd name="T13" fmla="*/ 80 h 830"/>
                  <a:gd name="T14" fmla="*/ 916 w 1291"/>
                  <a:gd name="T15" fmla="*/ 66 h 830"/>
                  <a:gd name="T16" fmla="*/ 869 w 1291"/>
                  <a:gd name="T17" fmla="*/ 39 h 830"/>
                  <a:gd name="T18" fmla="*/ 813 w 1291"/>
                  <a:gd name="T19" fmla="*/ 70 h 830"/>
                  <a:gd name="T20" fmla="*/ 712 w 1291"/>
                  <a:gd name="T21" fmla="*/ 97 h 830"/>
                  <a:gd name="T22" fmla="*/ 648 w 1291"/>
                  <a:gd name="T23" fmla="*/ 164 h 830"/>
                  <a:gd name="T24" fmla="*/ 624 w 1291"/>
                  <a:gd name="T25" fmla="*/ 202 h 830"/>
                  <a:gd name="T26" fmla="*/ 511 w 1291"/>
                  <a:gd name="T27" fmla="*/ 314 h 830"/>
                  <a:gd name="T28" fmla="*/ 404 w 1291"/>
                  <a:gd name="T29" fmla="*/ 315 h 830"/>
                  <a:gd name="T30" fmla="*/ 366 w 1291"/>
                  <a:gd name="T31" fmla="*/ 335 h 830"/>
                  <a:gd name="T32" fmla="*/ 313 w 1291"/>
                  <a:gd name="T33" fmla="*/ 285 h 830"/>
                  <a:gd name="T34" fmla="*/ 248 w 1291"/>
                  <a:gd name="T35" fmla="*/ 306 h 830"/>
                  <a:gd name="T36" fmla="*/ 164 w 1291"/>
                  <a:gd name="T37" fmla="*/ 271 h 830"/>
                  <a:gd name="T38" fmla="*/ 132 w 1291"/>
                  <a:gd name="T39" fmla="*/ 303 h 830"/>
                  <a:gd name="T40" fmla="*/ 46 w 1291"/>
                  <a:gd name="T41" fmla="*/ 318 h 830"/>
                  <a:gd name="T42" fmla="*/ 7 w 1291"/>
                  <a:gd name="T43" fmla="*/ 413 h 830"/>
                  <a:gd name="T44" fmla="*/ 144 w 1291"/>
                  <a:gd name="T45" fmla="*/ 653 h 830"/>
                  <a:gd name="T46" fmla="*/ 321 w 1291"/>
                  <a:gd name="T47" fmla="*/ 523 h 830"/>
                  <a:gd name="T48" fmla="*/ 212 w 1291"/>
                  <a:gd name="T49" fmla="*/ 392 h 830"/>
                  <a:gd name="T50" fmla="*/ 307 w 1291"/>
                  <a:gd name="T51" fmla="*/ 449 h 830"/>
                  <a:gd name="T52" fmla="*/ 453 w 1291"/>
                  <a:gd name="T53" fmla="*/ 534 h 830"/>
                  <a:gd name="T54" fmla="*/ 580 w 1291"/>
                  <a:gd name="T55" fmla="*/ 714 h 830"/>
                  <a:gd name="T56" fmla="*/ 607 w 1291"/>
                  <a:gd name="T57" fmla="*/ 695 h 830"/>
                  <a:gd name="T58" fmla="*/ 661 w 1291"/>
                  <a:gd name="T59" fmla="*/ 604 h 830"/>
                  <a:gd name="T60" fmla="*/ 731 w 1291"/>
                  <a:gd name="T61" fmla="*/ 550 h 830"/>
                  <a:gd name="T62" fmla="*/ 806 w 1291"/>
                  <a:gd name="T63" fmla="*/ 604 h 830"/>
                  <a:gd name="T64" fmla="*/ 822 w 1291"/>
                  <a:gd name="T65" fmla="*/ 635 h 830"/>
                  <a:gd name="T66" fmla="*/ 848 w 1291"/>
                  <a:gd name="T67" fmla="*/ 638 h 830"/>
                  <a:gd name="T68" fmla="*/ 865 w 1291"/>
                  <a:gd name="T69" fmla="*/ 742 h 830"/>
                  <a:gd name="T70" fmla="*/ 904 w 1291"/>
                  <a:gd name="T71" fmla="*/ 785 h 830"/>
                  <a:gd name="T72" fmla="*/ 964 w 1291"/>
                  <a:gd name="T73" fmla="*/ 830 h 830"/>
                  <a:gd name="T74" fmla="*/ 978 w 1291"/>
                  <a:gd name="T75" fmla="*/ 809 h 830"/>
                  <a:gd name="T76" fmla="*/ 967 w 1291"/>
                  <a:gd name="T77" fmla="*/ 779 h 830"/>
                  <a:gd name="T78" fmla="*/ 917 w 1291"/>
                  <a:gd name="T79" fmla="*/ 698 h 830"/>
                  <a:gd name="T80" fmla="*/ 940 w 1291"/>
                  <a:gd name="T81" fmla="*/ 687 h 830"/>
                  <a:gd name="T82" fmla="*/ 957 w 1291"/>
                  <a:gd name="T83" fmla="*/ 707 h 830"/>
                  <a:gd name="T84" fmla="*/ 993 w 1291"/>
                  <a:gd name="T85" fmla="*/ 693 h 830"/>
                  <a:gd name="T86" fmla="*/ 1017 w 1291"/>
                  <a:gd name="T87" fmla="*/ 647 h 830"/>
                  <a:gd name="T88" fmla="*/ 975 w 1291"/>
                  <a:gd name="T89" fmla="*/ 541 h 830"/>
                  <a:gd name="T90" fmla="*/ 1027 w 1291"/>
                  <a:gd name="T91" fmla="*/ 580 h 830"/>
                  <a:gd name="T92" fmla="*/ 1051 w 1291"/>
                  <a:gd name="T93" fmla="*/ 570 h 830"/>
                  <a:gd name="T94" fmla="*/ 1119 w 1291"/>
                  <a:gd name="T95" fmla="*/ 487 h 830"/>
                  <a:gd name="T96" fmla="*/ 1186 w 1291"/>
                  <a:gd name="T97" fmla="*/ 419 h 830"/>
                  <a:gd name="T98" fmla="*/ 1195 w 1291"/>
                  <a:gd name="T99" fmla="*/ 362 h 830"/>
                  <a:gd name="T100" fmla="*/ 1189 w 1291"/>
                  <a:gd name="T101" fmla="*/ 262 h 830"/>
                  <a:gd name="T102" fmla="*/ 1246 w 1291"/>
                  <a:gd name="T103" fmla="*/ 255 h 830"/>
                  <a:gd name="T104" fmla="*/ 1265 w 1291"/>
                  <a:gd name="T105" fmla="*/ 249 h 830"/>
                  <a:gd name="T106" fmla="*/ 0 w 1291"/>
                  <a:gd name="T107" fmla="*/ 0 h 830"/>
                  <a:gd name="T108" fmla="*/ 1291 w 1291"/>
                  <a:gd name="T109" fmla="*/ 830 h 8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T106" t="T107" r="T108" b="T109"/>
                <a:pathLst>
                  <a:path w="1291" h="830">
                    <a:moveTo>
                      <a:pt x="1252" y="234"/>
                    </a:moveTo>
                    <a:lnTo>
                      <a:pt x="1252" y="234"/>
                    </a:lnTo>
                    <a:lnTo>
                      <a:pt x="1253" y="223"/>
                    </a:lnTo>
                    <a:lnTo>
                      <a:pt x="1256" y="208"/>
                    </a:lnTo>
                    <a:lnTo>
                      <a:pt x="1268" y="173"/>
                    </a:lnTo>
                    <a:lnTo>
                      <a:pt x="1282" y="142"/>
                    </a:lnTo>
                    <a:lnTo>
                      <a:pt x="1287" y="130"/>
                    </a:lnTo>
                    <a:lnTo>
                      <a:pt x="1271" y="139"/>
                    </a:lnTo>
                    <a:lnTo>
                      <a:pt x="1261" y="143"/>
                    </a:lnTo>
                    <a:lnTo>
                      <a:pt x="1258" y="145"/>
                    </a:lnTo>
                    <a:lnTo>
                      <a:pt x="1258" y="143"/>
                    </a:lnTo>
                    <a:lnTo>
                      <a:pt x="1256" y="133"/>
                    </a:lnTo>
                    <a:lnTo>
                      <a:pt x="1255" y="118"/>
                    </a:lnTo>
                    <a:lnTo>
                      <a:pt x="1252" y="98"/>
                    </a:lnTo>
                    <a:lnTo>
                      <a:pt x="1246" y="97"/>
                    </a:lnTo>
                    <a:lnTo>
                      <a:pt x="1240" y="94"/>
                    </a:lnTo>
                    <a:lnTo>
                      <a:pt x="1232" y="91"/>
                    </a:lnTo>
                    <a:lnTo>
                      <a:pt x="1225" y="85"/>
                    </a:lnTo>
                    <a:lnTo>
                      <a:pt x="1219" y="79"/>
                    </a:lnTo>
                    <a:lnTo>
                      <a:pt x="1213" y="70"/>
                    </a:lnTo>
                    <a:lnTo>
                      <a:pt x="1211" y="60"/>
                    </a:lnTo>
                    <a:lnTo>
                      <a:pt x="1210" y="48"/>
                    </a:lnTo>
                    <a:lnTo>
                      <a:pt x="1207" y="38"/>
                    </a:lnTo>
                    <a:lnTo>
                      <a:pt x="1201" y="18"/>
                    </a:lnTo>
                    <a:lnTo>
                      <a:pt x="1195" y="5"/>
                    </a:lnTo>
                    <a:lnTo>
                      <a:pt x="1193" y="0"/>
                    </a:lnTo>
                    <a:lnTo>
                      <a:pt x="1155" y="6"/>
                    </a:lnTo>
                    <a:lnTo>
                      <a:pt x="1149" y="17"/>
                    </a:lnTo>
                    <a:lnTo>
                      <a:pt x="1134" y="39"/>
                    </a:lnTo>
                    <a:lnTo>
                      <a:pt x="1116" y="63"/>
                    </a:lnTo>
                    <a:lnTo>
                      <a:pt x="1109" y="73"/>
                    </a:lnTo>
                    <a:lnTo>
                      <a:pt x="1101" y="77"/>
                    </a:lnTo>
                    <a:lnTo>
                      <a:pt x="1091" y="79"/>
                    </a:lnTo>
                    <a:lnTo>
                      <a:pt x="1074" y="79"/>
                    </a:lnTo>
                    <a:lnTo>
                      <a:pt x="1026" y="80"/>
                    </a:lnTo>
                    <a:lnTo>
                      <a:pt x="981" y="80"/>
                    </a:lnTo>
                    <a:lnTo>
                      <a:pt x="954" y="80"/>
                    </a:lnTo>
                    <a:lnTo>
                      <a:pt x="945" y="79"/>
                    </a:lnTo>
                    <a:lnTo>
                      <a:pt x="931" y="74"/>
                    </a:lnTo>
                    <a:lnTo>
                      <a:pt x="916" y="66"/>
                    </a:lnTo>
                    <a:lnTo>
                      <a:pt x="907" y="60"/>
                    </a:lnTo>
                    <a:lnTo>
                      <a:pt x="898" y="53"/>
                    </a:lnTo>
                    <a:lnTo>
                      <a:pt x="889" y="47"/>
                    </a:lnTo>
                    <a:lnTo>
                      <a:pt x="878" y="42"/>
                    </a:lnTo>
                    <a:lnTo>
                      <a:pt x="869" y="39"/>
                    </a:lnTo>
                    <a:lnTo>
                      <a:pt x="860" y="38"/>
                    </a:lnTo>
                    <a:lnTo>
                      <a:pt x="845" y="39"/>
                    </a:lnTo>
                    <a:lnTo>
                      <a:pt x="841" y="39"/>
                    </a:lnTo>
                    <a:lnTo>
                      <a:pt x="841" y="79"/>
                    </a:lnTo>
                    <a:lnTo>
                      <a:pt x="813" y="70"/>
                    </a:lnTo>
                    <a:lnTo>
                      <a:pt x="780" y="60"/>
                    </a:lnTo>
                    <a:lnTo>
                      <a:pt x="774" y="60"/>
                    </a:lnTo>
                    <a:lnTo>
                      <a:pt x="764" y="65"/>
                    </a:lnTo>
                    <a:lnTo>
                      <a:pt x="738" y="80"/>
                    </a:lnTo>
                    <a:lnTo>
                      <a:pt x="712" y="97"/>
                    </a:lnTo>
                    <a:lnTo>
                      <a:pt x="699" y="106"/>
                    </a:lnTo>
                    <a:lnTo>
                      <a:pt x="670" y="136"/>
                    </a:lnTo>
                    <a:lnTo>
                      <a:pt x="654" y="154"/>
                    </a:lnTo>
                    <a:lnTo>
                      <a:pt x="649" y="161"/>
                    </a:lnTo>
                    <a:lnTo>
                      <a:pt x="648" y="164"/>
                    </a:lnTo>
                    <a:lnTo>
                      <a:pt x="648" y="166"/>
                    </a:lnTo>
                    <a:lnTo>
                      <a:pt x="648" y="167"/>
                    </a:lnTo>
                    <a:lnTo>
                      <a:pt x="646" y="170"/>
                    </a:lnTo>
                    <a:lnTo>
                      <a:pt x="642" y="180"/>
                    </a:lnTo>
                    <a:lnTo>
                      <a:pt x="624" y="202"/>
                    </a:lnTo>
                    <a:lnTo>
                      <a:pt x="596" y="234"/>
                    </a:lnTo>
                    <a:lnTo>
                      <a:pt x="559" y="279"/>
                    </a:lnTo>
                    <a:lnTo>
                      <a:pt x="536" y="297"/>
                    </a:lnTo>
                    <a:lnTo>
                      <a:pt x="518" y="309"/>
                    </a:lnTo>
                    <a:lnTo>
                      <a:pt x="511" y="314"/>
                    </a:lnTo>
                    <a:lnTo>
                      <a:pt x="503" y="315"/>
                    </a:lnTo>
                    <a:lnTo>
                      <a:pt x="467" y="314"/>
                    </a:lnTo>
                    <a:lnTo>
                      <a:pt x="422" y="312"/>
                    </a:lnTo>
                    <a:lnTo>
                      <a:pt x="413" y="312"/>
                    </a:lnTo>
                    <a:lnTo>
                      <a:pt x="404" y="315"/>
                    </a:lnTo>
                    <a:lnTo>
                      <a:pt x="396" y="320"/>
                    </a:lnTo>
                    <a:lnTo>
                      <a:pt x="388" y="324"/>
                    </a:lnTo>
                    <a:lnTo>
                      <a:pt x="375" y="333"/>
                    </a:lnTo>
                    <a:lnTo>
                      <a:pt x="370" y="335"/>
                    </a:lnTo>
                    <a:lnTo>
                      <a:pt x="366" y="335"/>
                    </a:lnTo>
                    <a:lnTo>
                      <a:pt x="361" y="332"/>
                    </a:lnTo>
                    <a:lnTo>
                      <a:pt x="355" y="326"/>
                    </a:lnTo>
                    <a:lnTo>
                      <a:pt x="337" y="308"/>
                    </a:lnTo>
                    <a:lnTo>
                      <a:pt x="319" y="291"/>
                    </a:lnTo>
                    <a:lnTo>
                      <a:pt x="313" y="285"/>
                    </a:lnTo>
                    <a:lnTo>
                      <a:pt x="309" y="283"/>
                    </a:lnTo>
                    <a:lnTo>
                      <a:pt x="303" y="285"/>
                    </a:lnTo>
                    <a:lnTo>
                      <a:pt x="295" y="288"/>
                    </a:lnTo>
                    <a:lnTo>
                      <a:pt x="272" y="297"/>
                    </a:lnTo>
                    <a:lnTo>
                      <a:pt x="248" y="306"/>
                    </a:lnTo>
                    <a:lnTo>
                      <a:pt x="239" y="309"/>
                    </a:lnTo>
                    <a:lnTo>
                      <a:pt x="232" y="308"/>
                    </a:lnTo>
                    <a:lnTo>
                      <a:pt x="215" y="300"/>
                    </a:lnTo>
                    <a:lnTo>
                      <a:pt x="193" y="288"/>
                    </a:lnTo>
                    <a:lnTo>
                      <a:pt x="164" y="271"/>
                    </a:lnTo>
                    <a:lnTo>
                      <a:pt x="156" y="286"/>
                    </a:lnTo>
                    <a:lnTo>
                      <a:pt x="150" y="296"/>
                    </a:lnTo>
                    <a:lnTo>
                      <a:pt x="147" y="299"/>
                    </a:lnTo>
                    <a:lnTo>
                      <a:pt x="144" y="300"/>
                    </a:lnTo>
                    <a:lnTo>
                      <a:pt x="132" y="303"/>
                    </a:lnTo>
                    <a:lnTo>
                      <a:pt x="111" y="309"/>
                    </a:lnTo>
                    <a:lnTo>
                      <a:pt x="84" y="315"/>
                    </a:lnTo>
                    <a:lnTo>
                      <a:pt x="69" y="318"/>
                    </a:lnTo>
                    <a:lnTo>
                      <a:pt x="52" y="318"/>
                    </a:lnTo>
                    <a:lnTo>
                      <a:pt x="46" y="318"/>
                    </a:lnTo>
                    <a:lnTo>
                      <a:pt x="40" y="321"/>
                    </a:lnTo>
                    <a:lnTo>
                      <a:pt x="27" y="327"/>
                    </a:lnTo>
                    <a:lnTo>
                      <a:pt x="13" y="338"/>
                    </a:lnTo>
                    <a:lnTo>
                      <a:pt x="0" y="350"/>
                    </a:lnTo>
                    <a:lnTo>
                      <a:pt x="7" y="413"/>
                    </a:lnTo>
                    <a:lnTo>
                      <a:pt x="18" y="404"/>
                    </a:lnTo>
                    <a:lnTo>
                      <a:pt x="25" y="449"/>
                    </a:lnTo>
                    <a:lnTo>
                      <a:pt x="75" y="519"/>
                    </a:lnTo>
                    <a:lnTo>
                      <a:pt x="117" y="588"/>
                    </a:lnTo>
                    <a:lnTo>
                      <a:pt x="144" y="653"/>
                    </a:lnTo>
                    <a:lnTo>
                      <a:pt x="174" y="638"/>
                    </a:lnTo>
                    <a:lnTo>
                      <a:pt x="229" y="606"/>
                    </a:lnTo>
                    <a:lnTo>
                      <a:pt x="278" y="583"/>
                    </a:lnTo>
                    <a:lnTo>
                      <a:pt x="328" y="561"/>
                    </a:lnTo>
                    <a:lnTo>
                      <a:pt x="321" y="523"/>
                    </a:lnTo>
                    <a:lnTo>
                      <a:pt x="301" y="496"/>
                    </a:lnTo>
                    <a:lnTo>
                      <a:pt x="297" y="461"/>
                    </a:lnTo>
                    <a:lnTo>
                      <a:pt x="254" y="466"/>
                    </a:lnTo>
                    <a:lnTo>
                      <a:pt x="212" y="419"/>
                    </a:lnTo>
                    <a:lnTo>
                      <a:pt x="212" y="392"/>
                    </a:lnTo>
                    <a:lnTo>
                      <a:pt x="226" y="403"/>
                    </a:lnTo>
                    <a:lnTo>
                      <a:pt x="239" y="413"/>
                    </a:lnTo>
                    <a:lnTo>
                      <a:pt x="259" y="425"/>
                    </a:lnTo>
                    <a:lnTo>
                      <a:pt x="281" y="437"/>
                    </a:lnTo>
                    <a:lnTo>
                      <a:pt x="307" y="449"/>
                    </a:lnTo>
                    <a:lnTo>
                      <a:pt x="334" y="458"/>
                    </a:lnTo>
                    <a:lnTo>
                      <a:pt x="348" y="463"/>
                    </a:lnTo>
                    <a:lnTo>
                      <a:pt x="361" y="466"/>
                    </a:lnTo>
                    <a:lnTo>
                      <a:pt x="450" y="488"/>
                    </a:lnTo>
                    <a:lnTo>
                      <a:pt x="453" y="534"/>
                    </a:lnTo>
                    <a:lnTo>
                      <a:pt x="515" y="531"/>
                    </a:lnTo>
                    <a:lnTo>
                      <a:pt x="500" y="588"/>
                    </a:lnTo>
                    <a:lnTo>
                      <a:pt x="572" y="710"/>
                    </a:lnTo>
                    <a:lnTo>
                      <a:pt x="575" y="713"/>
                    </a:lnTo>
                    <a:lnTo>
                      <a:pt x="580" y="714"/>
                    </a:lnTo>
                    <a:lnTo>
                      <a:pt x="584" y="714"/>
                    </a:lnTo>
                    <a:lnTo>
                      <a:pt x="589" y="714"/>
                    </a:lnTo>
                    <a:lnTo>
                      <a:pt x="595" y="711"/>
                    </a:lnTo>
                    <a:lnTo>
                      <a:pt x="601" y="705"/>
                    </a:lnTo>
                    <a:lnTo>
                      <a:pt x="607" y="695"/>
                    </a:lnTo>
                    <a:lnTo>
                      <a:pt x="614" y="678"/>
                    </a:lnTo>
                    <a:lnTo>
                      <a:pt x="627" y="656"/>
                    </a:lnTo>
                    <a:lnTo>
                      <a:pt x="642" y="632"/>
                    </a:lnTo>
                    <a:lnTo>
                      <a:pt x="651" y="618"/>
                    </a:lnTo>
                    <a:lnTo>
                      <a:pt x="661" y="604"/>
                    </a:lnTo>
                    <a:lnTo>
                      <a:pt x="672" y="592"/>
                    </a:lnTo>
                    <a:lnTo>
                      <a:pt x="685" y="580"/>
                    </a:lnTo>
                    <a:lnTo>
                      <a:pt x="699" y="568"/>
                    </a:lnTo>
                    <a:lnTo>
                      <a:pt x="714" y="559"/>
                    </a:lnTo>
                    <a:lnTo>
                      <a:pt x="731" y="550"/>
                    </a:lnTo>
                    <a:lnTo>
                      <a:pt x="747" y="544"/>
                    </a:lnTo>
                    <a:lnTo>
                      <a:pt x="767" y="540"/>
                    </a:lnTo>
                    <a:lnTo>
                      <a:pt x="786" y="538"/>
                    </a:lnTo>
                    <a:lnTo>
                      <a:pt x="798" y="574"/>
                    </a:lnTo>
                    <a:lnTo>
                      <a:pt x="806" y="604"/>
                    </a:lnTo>
                    <a:lnTo>
                      <a:pt x="809" y="618"/>
                    </a:lnTo>
                    <a:lnTo>
                      <a:pt x="809" y="630"/>
                    </a:lnTo>
                    <a:lnTo>
                      <a:pt x="813" y="632"/>
                    </a:lnTo>
                    <a:lnTo>
                      <a:pt x="818" y="633"/>
                    </a:lnTo>
                    <a:lnTo>
                      <a:pt x="822" y="635"/>
                    </a:lnTo>
                    <a:lnTo>
                      <a:pt x="828" y="633"/>
                    </a:lnTo>
                    <a:lnTo>
                      <a:pt x="836" y="632"/>
                    </a:lnTo>
                    <a:lnTo>
                      <a:pt x="842" y="626"/>
                    </a:lnTo>
                    <a:lnTo>
                      <a:pt x="848" y="618"/>
                    </a:lnTo>
                    <a:lnTo>
                      <a:pt x="848" y="638"/>
                    </a:lnTo>
                    <a:lnTo>
                      <a:pt x="850" y="659"/>
                    </a:lnTo>
                    <a:lnTo>
                      <a:pt x="851" y="683"/>
                    </a:lnTo>
                    <a:lnTo>
                      <a:pt x="856" y="707"/>
                    </a:lnTo>
                    <a:lnTo>
                      <a:pt x="860" y="731"/>
                    </a:lnTo>
                    <a:lnTo>
                      <a:pt x="865" y="742"/>
                    </a:lnTo>
                    <a:lnTo>
                      <a:pt x="868" y="751"/>
                    </a:lnTo>
                    <a:lnTo>
                      <a:pt x="874" y="758"/>
                    </a:lnTo>
                    <a:lnTo>
                      <a:pt x="878" y="763"/>
                    </a:lnTo>
                    <a:lnTo>
                      <a:pt x="890" y="773"/>
                    </a:lnTo>
                    <a:lnTo>
                      <a:pt x="904" y="785"/>
                    </a:lnTo>
                    <a:lnTo>
                      <a:pt x="931" y="811"/>
                    </a:lnTo>
                    <a:lnTo>
                      <a:pt x="945" y="820"/>
                    </a:lnTo>
                    <a:lnTo>
                      <a:pt x="955" y="827"/>
                    </a:lnTo>
                    <a:lnTo>
                      <a:pt x="960" y="830"/>
                    </a:lnTo>
                    <a:lnTo>
                      <a:pt x="964" y="830"/>
                    </a:lnTo>
                    <a:lnTo>
                      <a:pt x="967" y="830"/>
                    </a:lnTo>
                    <a:lnTo>
                      <a:pt x="970" y="829"/>
                    </a:lnTo>
                    <a:lnTo>
                      <a:pt x="975" y="823"/>
                    </a:lnTo>
                    <a:lnTo>
                      <a:pt x="976" y="817"/>
                    </a:lnTo>
                    <a:lnTo>
                      <a:pt x="978" y="809"/>
                    </a:lnTo>
                    <a:lnTo>
                      <a:pt x="978" y="803"/>
                    </a:lnTo>
                    <a:lnTo>
                      <a:pt x="978" y="797"/>
                    </a:lnTo>
                    <a:lnTo>
                      <a:pt x="975" y="791"/>
                    </a:lnTo>
                    <a:lnTo>
                      <a:pt x="972" y="785"/>
                    </a:lnTo>
                    <a:lnTo>
                      <a:pt x="967" y="779"/>
                    </a:lnTo>
                    <a:lnTo>
                      <a:pt x="961" y="772"/>
                    </a:lnTo>
                    <a:lnTo>
                      <a:pt x="955" y="764"/>
                    </a:lnTo>
                    <a:lnTo>
                      <a:pt x="941" y="743"/>
                    </a:lnTo>
                    <a:lnTo>
                      <a:pt x="920" y="705"/>
                    </a:lnTo>
                    <a:lnTo>
                      <a:pt x="917" y="698"/>
                    </a:lnTo>
                    <a:lnTo>
                      <a:pt x="914" y="689"/>
                    </a:lnTo>
                    <a:lnTo>
                      <a:pt x="910" y="671"/>
                    </a:lnTo>
                    <a:lnTo>
                      <a:pt x="910" y="656"/>
                    </a:lnTo>
                    <a:lnTo>
                      <a:pt x="908" y="648"/>
                    </a:lnTo>
                    <a:lnTo>
                      <a:pt x="940" y="687"/>
                    </a:lnTo>
                    <a:lnTo>
                      <a:pt x="941" y="692"/>
                    </a:lnTo>
                    <a:lnTo>
                      <a:pt x="943" y="698"/>
                    </a:lnTo>
                    <a:lnTo>
                      <a:pt x="948" y="702"/>
                    </a:lnTo>
                    <a:lnTo>
                      <a:pt x="952" y="707"/>
                    </a:lnTo>
                    <a:lnTo>
                      <a:pt x="957" y="707"/>
                    </a:lnTo>
                    <a:lnTo>
                      <a:pt x="961" y="708"/>
                    </a:lnTo>
                    <a:lnTo>
                      <a:pt x="966" y="707"/>
                    </a:lnTo>
                    <a:lnTo>
                      <a:pt x="972" y="705"/>
                    </a:lnTo>
                    <a:lnTo>
                      <a:pt x="985" y="698"/>
                    </a:lnTo>
                    <a:lnTo>
                      <a:pt x="993" y="693"/>
                    </a:lnTo>
                    <a:lnTo>
                      <a:pt x="999" y="687"/>
                    </a:lnTo>
                    <a:lnTo>
                      <a:pt x="1003" y="681"/>
                    </a:lnTo>
                    <a:lnTo>
                      <a:pt x="1008" y="674"/>
                    </a:lnTo>
                    <a:lnTo>
                      <a:pt x="1014" y="660"/>
                    </a:lnTo>
                    <a:lnTo>
                      <a:pt x="1017" y="647"/>
                    </a:lnTo>
                    <a:lnTo>
                      <a:pt x="1017" y="633"/>
                    </a:lnTo>
                    <a:lnTo>
                      <a:pt x="1017" y="624"/>
                    </a:lnTo>
                    <a:lnTo>
                      <a:pt x="1017" y="615"/>
                    </a:lnTo>
                    <a:lnTo>
                      <a:pt x="975" y="588"/>
                    </a:lnTo>
                    <a:lnTo>
                      <a:pt x="975" y="541"/>
                    </a:lnTo>
                    <a:lnTo>
                      <a:pt x="1020" y="526"/>
                    </a:lnTo>
                    <a:lnTo>
                      <a:pt x="1017" y="565"/>
                    </a:lnTo>
                    <a:lnTo>
                      <a:pt x="1018" y="568"/>
                    </a:lnTo>
                    <a:lnTo>
                      <a:pt x="1023" y="577"/>
                    </a:lnTo>
                    <a:lnTo>
                      <a:pt x="1027" y="580"/>
                    </a:lnTo>
                    <a:lnTo>
                      <a:pt x="1030" y="583"/>
                    </a:lnTo>
                    <a:lnTo>
                      <a:pt x="1035" y="585"/>
                    </a:lnTo>
                    <a:lnTo>
                      <a:pt x="1039" y="583"/>
                    </a:lnTo>
                    <a:lnTo>
                      <a:pt x="1047" y="577"/>
                    </a:lnTo>
                    <a:lnTo>
                      <a:pt x="1051" y="570"/>
                    </a:lnTo>
                    <a:lnTo>
                      <a:pt x="1055" y="561"/>
                    </a:lnTo>
                    <a:lnTo>
                      <a:pt x="1055" y="534"/>
                    </a:lnTo>
                    <a:lnTo>
                      <a:pt x="1074" y="520"/>
                    </a:lnTo>
                    <a:lnTo>
                      <a:pt x="1095" y="505"/>
                    </a:lnTo>
                    <a:lnTo>
                      <a:pt x="1119" y="487"/>
                    </a:lnTo>
                    <a:lnTo>
                      <a:pt x="1145" y="467"/>
                    </a:lnTo>
                    <a:lnTo>
                      <a:pt x="1166" y="446"/>
                    </a:lnTo>
                    <a:lnTo>
                      <a:pt x="1175" y="437"/>
                    </a:lnTo>
                    <a:lnTo>
                      <a:pt x="1181" y="428"/>
                    </a:lnTo>
                    <a:lnTo>
                      <a:pt x="1186" y="419"/>
                    </a:lnTo>
                    <a:lnTo>
                      <a:pt x="1189" y="412"/>
                    </a:lnTo>
                    <a:lnTo>
                      <a:pt x="1192" y="389"/>
                    </a:lnTo>
                    <a:lnTo>
                      <a:pt x="1195" y="375"/>
                    </a:lnTo>
                    <a:lnTo>
                      <a:pt x="1195" y="366"/>
                    </a:lnTo>
                    <a:lnTo>
                      <a:pt x="1195" y="362"/>
                    </a:lnTo>
                    <a:lnTo>
                      <a:pt x="1192" y="357"/>
                    </a:lnTo>
                    <a:lnTo>
                      <a:pt x="1186" y="345"/>
                    </a:lnTo>
                    <a:lnTo>
                      <a:pt x="1180" y="329"/>
                    </a:lnTo>
                    <a:lnTo>
                      <a:pt x="1174" y="308"/>
                    </a:lnTo>
                    <a:lnTo>
                      <a:pt x="1189" y="262"/>
                    </a:lnTo>
                    <a:lnTo>
                      <a:pt x="1149" y="258"/>
                    </a:lnTo>
                    <a:lnTo>
                      <a:pt x="1149" y="235"/>
                    </a:lnTo>
                    <a:lnTo>
                      <a:pt x="1189" y="220"/>
                    </a:lnTo>
                    <a:lnTo>
                      <a:pt x="1226" y="220"/>
                    </a:lnTo>
                    <a:lnTo>
                      <a:pt x="1246" y="255"/>
                    </a:lnTo>
                    <a:lnTo>
                      <a:pt x="1243" y="312"/>
                    </a:lnTo>
                    <a:lnTo>
                      <a:pt x="1291" y="290"/>
                    </a:lnTo>
                    <a:lnTo>
                      <a:pt x="1291" y="255"/>
                    </a:lnTo>
                    <a:lnTo>
                      <a:pt x="1278" y="253"/>
                    </a:lnTo>
                    <a:lnTo>
                      <a:pt x="1265" y="249"/>
                    </a:lnTo>
                    <a:lnTo>
                      <a:pt x="1261" y="246"/>
                    </a:lnTo>
                    <a:lnTo>
                      <a:pt x="1256" y="243"/>
                    </a:lnTo>
                    <a:lnTo>
                      <a:pt x="1253" y="238"/>
                    </a:lnTo>
                    <a:lnTo>
                      <a:pt x="1252" y="234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18" name="Group 46"/>
          <p:cNvGrpSpPr>
            <a:grpSpLocks/>
          </p:cNvGrpSpPr>
          <p:nvPr/>
        </p:nvGrpSpPr>
        <p:grpSpPr bwMode="auto">
          <a:xfrm>
            <a:off x="3871020" y="3410421"/>
            <a:ext cx="1516063" cy="1747838"/>
            <a:chOff x="0" y="0"/>
            <a:chExt cx="955" cy="1101"/>
          </a:xfrm>
        </p:grpSpPr>
        <p:sp>
          <p:nvSpPr>
            <p:cNvPr id="119" name="Freeform 137"/>
            <p:cNvSpPr>
              <a:spLocks/>
            </p:cNvSpPr>
            <p:nvPr/>
          </p:nvSpPr>
          <p:spPr bwMode="auto">
            <a:xfrm>
              <a:off x="836" y="725"/>
              <a:ext cx="119" cy="217"/>
            </a:xfrm>
            <a:custGeom>
              <a:avLst/>
              <a:gdLst>
                <a:gd name="T0" fmla="*/ 119 w 119"/>
                <a:gd name="T1" fmla="*/ 69 h 217"/>
                <a:gd name="T2" fmla="*/ 107 w 119"/>
                <a:gd name="T3" fmla="*/ 22 h 217"/>
                <a:gd name="T4" fmla="*/ 92 w 119"/>
                <a:gd name="T5" fmla="*/ 0 h 217"/>
                <a:gd name="T6" fmla="*/ 73 w 119"/>
                <a:gd name="T7" fmla="*/ 22 h 217"/>
                <a:gd name="T8" fmla="*/ 35 w 119"/>
                <a:gd name="T9" fmla="*/ 57 h 217"/>
                <a:gd name="T10" fmla="*/ 29 w 119"/>
                <a:gd name="T11" fmla="*/ 62 h 217"/>
                <a:gd name="T12" fmla="*/ 18 w 119"/>
                <a:gd name="T13" fmla="*/ 71 h 217"/>
                <a:gd name="T14" fmla="*/ 11 w 119"/>
                <a:gd name="T15" fmla="*/ 77 h 217"/>
                <a:gd name="T16" fmla="*/ 6 w 119"/>
                <a:gd name="T17" fmla="*/ 84 h 217"/>
                <a:gd name="T18" fmla="*/ 2 w 119"/>
                <a:gd name="T19" fmla="*/ 92 h 217"/>
                <a:gd name="T20" fmla="*/ 0 w 119"/>
                <a:gd name="T21" fmla="*/ 99 h 217"/>
                <a:gd name="T22" fmla="*/ 2 w 119"/>
                <a:gd name="T23" fmla="*/ 116 h 217"/>
                <a:gd name="T24" fmla="*/ 6 w 119"/>
                <a:gd name="T25" fmla="*/ 135 h 217"/>
                <a:gd name="T26" fmla="*/ 12 w 119"/>
                <a:gd name="T27" fmla="*/ 156 h 217"/>
                <a:gd name="T28" fmla="*/ 12 w 119"/>
                <a:gd name="T29" fmla="*/ 199 h 217"/>
                <a:gd name="T30" fmla="*/ 17 w 119"/>
                <a:gd name="T31" fmla="*/ 203 h 217"/>
                <a:gd name="T32" fmla="*/ 30 w 119"/>
                <a:gd name="T33" fmla="*/ 211 h 217"/>
                <a:gd name="T34" fmla="*/ 36 w 119"/>
                <a:gd name="T35" fmla="*/ 214 h 217"/>
                <a:gd name="T36" fmla="*/ 42 w 119"/>
                <a:gd name="T37" fmla="*/ 217 h 217"/>
                <a:gd name="T38" fmla="*/ 47 w 119"/>
                <a:gd name="T39" fmla="*/ 217 h 217"/>
                <a:gd name="T40" fmla="*/ 49 w 119"/>
                <a:gd name="T41" fmla="*/ 215 h 217"/>
                <a:gd name="T42" fmla="*/ 50 w 119"/>
                <a:gd name="T43" fmla="*/ 214 h 217"/>
                <a:gd name="T44" fmla="*/ 65 w 119"/>
                <a:gd name="T45" fmla="*/ 159 h 217"/>
                <a:gd name="T46" fmla="*/ 89 w 119"/>
                <a:gd name="T47" fmla="*/ 102 h 217"/>
                <a:gd name="T48" fmla="*/ 119 w 119"/>
                <a:gd name="T49" fmla="*/ 69 h 217"/>
                <a:gd name="T50" fmla="*/ 0 w 119"/>
                <a:gd name="T51" fmla="*/ 0 h 217"/>
                <a:gd name="T52" fmla="*/ 119 w 119"/>
                <a:gd name="T5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T50" t="T51" r="T52" b="T53"/>
              <a:pathLst>
                <a:path w="119" h="217">
                  <a:moveTo>
                    <a:pt x="119" y="69"/>
                  </a:moveTo>
                  <a:lnTo>
                    <a:pt x="107" y="22"/>
                  </a:lnTo>
                  <a:lnTo>
                    <a:pt x="92" y="0"/>
                  </a:lnTo>
                  <a:lnTo>
                    <a:pt x="73" y="22"/>
                  </a:lnTo>
                  <a:lnTo>
                    <a:pt x="35" y="57"/>
                  </a:lnTo>
                  <a:lnTo>
                    <a:pt x="29" y="62"/>
                  </a:lnTo>
                  <a:lnTo>
                    <a:pt x="18" y="71"/>
                  </a:lnTo>
                  <a:lnTo>
                    <a:pt x="11" y="77"/>
                  </a:lnTo>
                  <a:lnTo>
                    <a:pt x="6" y="84"/>
                  </a:lnTo>
                  <a:lnTo>
                    <a:pt x="2" y="92"/>
                  </a:lnTo>
                  <a:lnTo>
                    <a:pt x="0" y="99"/>
                  </a:lnTo>
                  <a:lnTo>
                    <a:pt x="2" y="116"/>
                  </a:lnTo>
                  <a:lnTo>
                    <a:pt x="6" y="135"/>
                  </a:lnTo>
                  <a:lnTo>
                    <a:pt x="12" y="156"/>
                  </a:lnTo>
                  <a:lnTo>
                    <a:pt x="12" y="199"/>
                  </a:lnTo>
                  <a:lnTo>
                    <a:pt x="17" y="203"/>
                  </a:lnTo>
                  <a:lnTo>
                    <a:pt x="30" y="211"/>
                  </a:lnTo>
                  <a:lnTo>
                    <a:pt x="36" y="214"/>
                  </a:lnTo>
                  <a:lnTo>
                    <a:pt x="42" y="217"/>
                  </a:lnTo>
                  <a:lnTo>
                    <a:pt x="47" y="217"/>
                  </a:lnTo>
                  <a:lnTo>
                    <a:pt x="49" y="215"/>
                  </a:lnTo>
                  <a:lnTo>
                    <a:pt x="50" y="214"/>
                  </a:lnTo>
                  <a:lnTo>
                    <a:pt x="65" y="159"/>
                  </a:lnTo>
                  <a:lnTo>
                    <a:pt x="89" y="102"/>
                  </a:lnTo>
                  <a:lnTo>
                    <a:pt x="119" y="69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20" name="Freeform 138"/>
            <p:cNvSpPr>
              <a:spLocks/>
            </p:cNvSpPr>
            <p:nvPr/>
          </p:nvSpPr>
          <p:spPr bwMode="auto">
            <a:xfrm>
              <a:off x="0" y="0"/>
              <a:ext cx="936" cy="1101"/>
            </a:xfrm>
            <a:custGeom>
              <a:avLst/>
              <a:gdLst>
                <a:gd name="T0" fmla="*/ 597 w 936"/>
                <a:gd name="T1" fmla="*/ 99 h 1101"/>
                <a:gd name="T2" fmla="*/ 505 w 936"/>
                <a:gd name="T3" fmla="*/ 107 h 1101"/>
                <a:gd name="T4" fmla="*/ 383 w 936"/>
                <a:gd name="T5" fmla="*/ 72 h 1101"/>
                <a:gd name="T6" fmla="*/ 301 w 936"/>
                <a:gd name="T7" fmla="*/ 0 h 1101"/>
                <a:gd name="T8" fmla="*/ 164 w 936"/>
                <a:gd name="T9" fmla="*/ 15 h 1101"/>
                <a:gd name="T10" fmla="*/ 11 w 936"/>
                <a:gd name="T11" fmla="*/ 191 h 1101"/>
                <a:gd name="T12" fmla="*/ 2 w 936"/>
                <a:gd name="T13" fmla="*/ 234 h 1101"/>
                <a:gd name="T14" fmla="*/ 3 w 936"/>
                <a:gd name="T15" fmla="*/ 282 h 1101"/>
                <a:gd name="T16" fmla="*/ 15 w 936"/>
                <a:gd name="T17" fmla="*/ 324 h 1101"/>
                <a:gd name="T18" fmla="*/ 18 w 936"/>
                <a:gd name="T19" fmla="*/ 350 h 1101"/>
                <a:gd name="T20" fmla="*/ 23 w 936"/>
                <a:gd name="T21" fmla="*/ 383 h 1101"/>
                <a:gd name="T22" fmla="*/ 44 w 936"/>
                <a:gd name="T23" fmla="*/ 428 h 1101"/>
                <a:gd name="T24" fmla="*/ 63 w 936"/>
                <a:gd name="T25" fmla="*/ 461 h 1101"/>
                <a:gd name="T26" fmla="*/ 92 w 936"/>
                <a:gd name="T27" fmla="*/ 481 h 1101"/>
                <a:gd name="T28" fmla="*/ 139 w 936"/>
                <a:gd name="T29" fmla="*/ 490 h 1101"/>
                <a:gd name="T30" fmla="*/ 206 w 936"/>
                <a:gd name="T31" fmla="*/ 478 h 1101"/>
                <a:gd name="T32" fmla="*/ 321 w 936"/>
                <a:gd name="T33" fmla="*/ 473 h 1101"/>
                <a:gd name="T34" fmla="*/ 351 w 936"/>
                <a:gd name="T35" fmla="*/ 542 h 1101"/>
                <a:gd name="T36" fmla="*/ 350 w 936"/>
                <a:gd name="T37" fmla="*/ 586 h 1101"/>
                <a:gd name="T38" fmla="*/ 354 w 936"/>
                <a:gd name="T39" fmla="*/ 606 h 1101"/>
                <a:gd name="T40" fmla="*/ 378 w 936"/>
                <a:gd name="T41" fmla="*/ 624 h 1101"/>
                <a:gd name="T42" fmla="*/ 392 w 936"/>
                <a:gd name="T43" fmla="*/ 645 h 1101"/>
                <a:gd name="T44" fmla="*/ 396 w 936"/>
                <a:gd name="T45" fmla="*/ 675 h 1101"/>
                <a:gd name="T46" fmla="*/ 404 w 936"/>
                <a:gd name="T47" fmla="*/ 758 h 1101"/>
                <a:gd name="T48" fmla="*/ 399 w 936"/>
                <a:gd name="T49" fmla="*/ 842 h 1101"/>
                <a:gd name="T50" fmla="*/ 443 w 936"/>
                <a:gd name="T51" fmla="*/ 958 h 1101"/>
                <a:gd name="T52" fmla="*/ 478 w 936"/>
                <a:gd name="T53" fmla="*/ 1005 h 1101"/>
                <a:gd name="T54" fmla="*/ 532 w 936"/>
                <a:gd name="T55" fmla="*/ 1101 h 1101"/>
                <a:gd name="T56" fmla="*/ 689 w 936"/>
                <a:gd name="T57" fmla="*/ 987 h 1101"/>
                <a:gd name="T58" fmla="*/ 734 w 936"/>
                <a:gd name="T59" fmla="*/ 863 h 1101"/>
                <a:gd name="T60" fmla="*/ 749 w 936"/>
                <a:gd name="T61" fmla="*/ 814 h 1101"/>
                <a:gd name="T62" fmla="*/ 778 w 936"/>
                <a:gd name="T63" fmla="*/ 797 h 1101"/>
                <a:gd name="T64" fmla="*/ 796 w 936"/>
                <a:gd name="T65" fmla="*/ 770 h 1101"/>
                <a:gd name="T66" fmla="*/ 800 w 936"/>
                <a:gd name="T67" fmla="*/ 725 h 1101"/>
                <a:gd name="T68" fmla="*/ 788 w 936"/>
                <a:gd name="T69" fmla="*/ 615 h 1101"/>
                <a:gd name="T70" fmla="*/ 866 w 936"/>
                <a:gd name="T71" fmla="*/ 532 h 1101"/>
                <a:gd name="T72" fmla="*/ 912 w 936"/>
                <a:gd name="T73" fmla="*/ 472 h 1101"/>
                <a:gd name="T74" fmla="*/ 934 w 936"/>
                <a:gd name="T75" fmla="*/ 425 h 1101"/>
                <a:gd name="T76" fmla="*/ 934 w 936"/>
                <a:gd name="T77" fmla="*/ 398 h 1101"/>
                <a:gd name="T78" fmla="*/ 915 w 936"/>
                <a:gd name="T79" fmla="*/ 393 h 1101"/>
                <a:gd name="T80" fmla="*/ 847 w 936"/>
                <a:gd name="T81" fmla="*/ 416 h 1101"/>
                <a:gd name="T82" fmla="*/ 832 w 936"/>
                <a:gd name="T83" fmla="*/ 416 h 1101"/>
                <a:gd name="T84" fmla="*/ 818 w 936"/>
                <a:gd name="T85" fmla="*/ 371 h 1101"/>
                <a:gd name="T86" fmla="*/ 762 w 936"/>
                <a:gd name="T87" fmla="*/ 283 h 1101"/>
                <a:gd name="T88" fmla="*/ 756 w 936"/>
                <a:gd name="T89" fmla="*/ 255 h 1101"/>
                <a:gd name="T90" fmla="*/ 684 w 936"/>
                <a:gd name="T91" fmla="*/ 149 h 1101"/>
                <a:gd name="T92" fmla="*/ 699 w 936"/>
                <a:gd name="T93" fmla="*/ 65 h 1101"/>
                <a:gd name="T94" fmla="*/ 0 w 936"/>
                <a:gd name="T95" fmla="*/ 0 h 1101"/>
                <a:gd name="T96" fmla="*/ 936 w 936"/>
                <a:gd name="T97" fmla="*/ 1101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T94" t="T95" r="T96" b="T97"/>
              <a:pathLst>
                <a:path w="936" h="1101">
                  <a:moveTo>
                    <a:pt x="699" y="65"/>
                  </a:moveTo>
                  <a:lnTo>
                    <a:pt x="639" y="87"/>
                  </a:lnTo>
                  <a:lnTo>
                    <a:pt x="597" y="99"/>
                  </a:lnTo>
                  <a:lnTo>
                    <a:pt x="555" y="84"/>
                  </a:lnTo>
                  <a:lnTo>
                    <a:pt x="508" y="72"/>
                  </a:lnTo>
                  <a:lnTo>
                    <a:pt x="505" y="107"/>
                  </a:lnTo>
                  <a:lnTo>
                    <a:pt x="466" y="92"/>
                  </a:lnTo>
                  <a:lnTo>
                    <a:pt x="432" y="80"/>
                  </a:lnTo>
                  <a:lnTo>
                    <a:pt x="383" y="72"/>
                  </a:lnTo>
                  <a:lnTo>
                    <a:pt x="375" y="18"/>
                  </a:lnTo>
                  <a:lnTo>
                    <a:pt x="366" y="0"/>
                  </a:lnTo>
                  <a:lnTo>
                    <a:pt x="301" y="0"/>
                  </a:lnTo>
                  <a:lnTo>
                    <a:pt x="256" y="3"/>
                  </a:lnTo>
                  <a:lnTo>
                    <a:pt x="237" y="11"/>
                  </a:lnTo>
                  <a:lnTo>
                    <a:pt x="164" y="15"/>
                  </a:lnTo>
                  <a:lnTo>
                    <a:pt x="127" y="65"/>
                  </a:lnTo>
                  <a:lnTo>
                    <a:pt x="87" y="130"/>
                  </a:lnTo>
                  <a:lnTo>
                    <a:pt x="11" y="191"/>
                  </a:lnTo>
                  <a:lnTo>
                    <a:pt x="8" y="202"/>
                  </a:lnTo>
                  <a:lnTo>
                    <a:pt x="3" y="215"/>
                  </a:lnTo>
                  <a:lnTo>
                    <a:pt x="2" y="234"/>
                  </a:lnTo>
                  <a:lnTo>
                    <a:pt x="0" y="256"/>
                  </a:lnTo>
                  <a:lnTo>
                    <a:pt x="2" y="268"/>
                  </a:lnTo>
                  <a:lnTo>
                    <a:pt x="3" y="282"/>
                  </a:lnTo>
                  <a:lnTo>
                    <a:pt x="6" y="295"/>
                  </a:lnTo>
                  <a:lnTo>
                    <a:pt x="11" y="309"/>
                  </a:lnTo>
                  <a:lnTo>
                    <a:pt x="15" y="324"/>
                  </a:lnTo>
                  <a:lnTo>
                    <a:pt x="23" y="341"/>
                  </a:lnTo>
                  <a:lnTo>
                    <a:pt x="20" y="344"/>
                  </a:lnTo>
                  <a:lnTo>
                    <a:pt x="18" y="350"/>
                  </a:lnTo>
                  <a:lnTo>
                    <a:pt x="18" y="357"/>
                  </a:lnTo>
                  <a:lnTo>
                    <a:pt x="20" y="369"/>
                  </a:lnTo>
                  <a:lnTo>
                    <a:pt x="23" y="383"/>
                  </a:lnTo>
                  <a:lnTo>
                    <a:pt x="30" y="402"/>
                  </a:lnTo>
                  <a:lnTo>
                    <a:pt x="42" y="423"/>
                  </a:lnTo>
                  <a:lnTo>
                    <a:pt x="44" y="428"/>
                  </a:lnTo>
                  <a:lnTo>
                    <a:pt x="48" y="438"/>
                  </a:lnTo>
                  <a:lnTo>
                    <a:pt x="57" y="454"/>
                  </a:lnTo>
                  <a:lnTo>
                    <a:pt x="63" y="461"/>
                  </a:lnTo>
                  <a:lnTo>
                    <a:pt x="71" y="469"/>
                  </a:lnTo>
                  <a:lnTo>
                    <a:pt x="80" y="475"/>
                  </a:lnTo>
                  <a:lnTo>
                    <a:pt x="92" y="481"/>
                  </a:lnTo>
                  <a:lnTo>
                    <a:pt x="105" y="485"/>
                  </a:lnTo>
                  <a:lnTo>
                    <a:pt x="121" y="488"/>
                  </a:lnTo>
                  <a:lnTo>
                    <a:pt x="139" y="490"/>
                  </a:lnTo>
                  <a:lnTo>
                    <a:pt x="158" y="488"/>
                  </a:lnTo>
                  <a:lnTo>
                    <a:pt x="181" y="485"/>
                  </a:lnTo>
                  <a:lnTo>
                    <a:pt x="206" y="478"/>
                  </a:lnTo>
                  <a:lnTo>
                    <a:pt x="241" y="473"/>
                  </a:lnTo>
                  <a:lnTo>
                    <a:pt x="271" y="478"/>
                  </a:lnTo>
                  <a:lnTo>
                    <a:pt x="321" y="473"/>
                  </a:lnTo>
                  <a:lnTo>
                    <a:pt x="309" y="493"/>
                  </a:lnTo>
                  <a:lnTo>
                    <a:pt x="348" y="493"/>
                  </a:lnTo>
                  <a:lnTo>
                    <a:pt x="351" y="542"/>
                  </a:lnTo>
                  <a:lnTo>
                    <a:pt x="351" y="553"/>
                  </a:lnTo>
                  <a:lnTo>
                    <a:pt x="350" y="574"/>
                  </a:lnTo>
                  <a:lnTo>
                    <a:pt x="350" y="586"/>
                  </a:lnTo>
                  <a:lnTo>
                    <a:pt x="350" y="595"/>
                  </a:lnTo>
                  <a:lnTo>
                    <a:pt x="353" y="604"/>
                  </a:lnTo>
                  <a:lnTo>
                    <a:pt x="354" y="606"/>
                  </a:lnTo>
                  <a:lnTo>
                    <a:pt x="356" y="607"/>
                  </a:lnTo>
                  <a:lnTo>
                    <a:pt x="366" y="613"/>
                  </a:lnTo>
                  <a:lnTo>
                    <a:pt x="378" y="624"/>
                  </a:lnTo>
                  <a:lnTo>
                    <a:pt x="384" y="630"/>
                  </a:lnTo>
                  <a:lnTo>
                    <a:pt x="389" y="637"/>
                  </a:lnTo>
                  <a:lnTo>
                    <a:pt x="392" y="645"/>
                  </a:lnTo>
                  <a:lnTo>
                    <a:pt x="393" y="654"/>
                  </a:lnTo>
                  <a:lnTo>
                    <a:pt x="395" y="663"/>
                  </a:lnTo>
                  <a:lnTo>
                    <a:pt x="396" y="675"/>
                  </a:lnTo>
                  <a:lnTo>
                    <a:pt x="401" y="701"/>
                  </a:lnTo>
                  <a:lnTo>
                    <a:pt x="408" y="729"/>
                  </a:lnTo>
                  <a:lnTo>
                    <a:pt x="404" y="758"/>
                  </a:lnTo>
                  <a:lnTo>
                    <a:pt x="399" y="784"/>
                  </a:lnTo>
                  <a:lnTo>
                    <a:pt x="398" y="811"/>
                  </a:lnTo>
                  <a:lnTo>
                    <a:pt x="399" y="842"/>
                  </a:lnTo>
                  <a:lnTo>
                    <a:pt x="404" y="878"/>
                  </a:lnTo>
                  <a:lnTo>
                    <a:pt x="408" y="921"/>
                  </a:lnTo>
                  <a:lnTo>
                    <a:pt x="443" y="958"/>
                  </a:lnTo>
                  <a:lnTo>
                    <a:pt x="467" y="987"/>
                  </a:lnTo>
                  <a:lnTo>
                    <a:pt x="475" y="999"/>
                  </a:lnTo>
                  <a:lnTo>
                    <a:pt x="478" y="1005"/>
                  </a:lnTo>
                  <a:lnTo>
                    <a:pt x="475" y="1047"/>
                  </a:lnTo>
                  <a:lnTo>
                    <a:pt x="470" y="1082"/>
                  </a:lnTo>
                  <a:lnTo>
                    <a:pt x="532" y="1101"/>
                  </a:lnTo>
                  <a:lnTo>
                    <a:pt x="589" y="1089"/>
                  </a:lnTo>
                  <a:lnTo>
                    <a:pt x="619" y="1040"/>
                  </a:lnTo>
                  <a:lnTo>
                    <a:pt x="689" y="987"/>
                  </a:lnTo>
                  <a:lnTo>
                    <a:pt x="689" y="925"/>
                  </a:lnTo>
                  <a:lnTo>
                    <a:pt x="734" y="913"/>
                  </a:lnTo>
                  <a:lnTo>
                    <a:pt x="734" y="863"/>
                  </a:lnTo>
                  <a:lnTo>
                    <a:pt x="734" y="818"/>
                  </a:lnTo>
                  <a:lnTo>
                    <a:pt x="738" y="817"/>
                  </a:lnTo>
                  <a:lnTo>
                    <a:pt x="749" y="814"/>
                  </a:lnTo>
                  <a:lnTo>
                    <a:pt x="762" y="808"/>
                  </a:lnTo>
                  <a:lnTo>
                    <a:pt x="770" y="803"/>
                  </a:lnTo>
                  <a:lnTo>
                    <a:pt x="778" y="797"/>
                  </a:lnTo>
                  <a:lnTo>
                    <a:pt x="784" y="790"/>
                  </a:lnTo>
                  <a:lnTo>
                    <a:pt x="790" y="781"/>
                  </a:lnTo>
                  <a:lnTo>
                    <a:pt x="796" y="770"/>
                  </a:lnTo>
                  <a:lnTo>
                    <a:pt x="799" y="756"/>
                  </a:lnTo>
                  <a:lnTo>
                    <a:pt x="800" y="741"/>
                  </a:lnTo>
                  <a:lnTo>
                    <a:pt x="800" y="725"/>
                  </a:lnTo>
                  <a:lnTo>
                    <a:pt x="797" y="705"/>
                  </a:lnTo>
                  <a:lnTo>
                    <a:pt x="791" y="684"/>
                  </a:lnTo>
                  <a:lnTo>
                    <a:pt x="788" y="615"/>
                  </a:lnTo>
                  <a:lnTo>
                    <a:pt x="823" y="577"/>
                  </a:lnTo>
                  <a:lnTo>
                    <a:pt x="844" y="554"/>
                  </a:lnTo>
                  <a:lnTo>
                    <a:pt x="866" y="532"/>
                  </a:lnTo>
                  <a:lnTo>
                    <a:pt x="891" y="503"/>
                  </a:lnTo>
                  <a:lnTo>
                    <a:pt x="901" y="487"/>
                  </a:lnTo>
                  <a:lnTo>
                    <a:pt x="912" y="472"/>
                  </a:lnTo>
                  <a:lnTo>
                    <a:pt x="921" y="455"/>
                  </a:lnTo>
                  <a:lnTo>
                    <a:pt x="928" y="440"/>
                  </a:lnTo>
                  <a:lnTo>
                    <a:pt x="934" y="425"/>
                  </a:lnTo>
                  <a:lnTo>
                    <a:pt x="936" y="410"/>
                  </a:lnTo>
                  <a:lnTo>
                    <a:pt x="936" y="404"/>
                  </a:lnTo>
                  <a:lnTo>
                    <a:pt x="934" y="398"/>
                  </a:lnTo>
                  <a:lnTo>
                    <a:pt x="933" y="392"/>
                  </a:lnTo>
                  <a:lnTo>
                    <a:pt x="930" y="386"/>
                  </a:lnTo>
                  <a:lnTo>
                    <a:pt x="915" y="393"/>
                  </a:lnTo>
                  <a:lnTo>
                    <a:pt x="882" y="407"/>
                  </a:lnTo>
                  <a:lnTo>
                    <a:pt x="863" y="413"/>
                  </a:lnTo>
                  <a:lnTo>
                    <a:pt x="847" y="416"/>
                  </a:lnTo>
                  <a:lnTo>
                    <a:pt x="841" y="417"/>
                  </a:lnTo>
                  <a:lnTo>
                    <a:pt x="835" y="417"/>
                  </a:lnTo>
                  <a:lnTo>
                    <a:pt x="832" y="416"/>
                  </a:lnTo>
                  <a:lnTo>
                    <a:pt x="830" y="413"/>
                  </a:lnTo>
                  <a:lnTo>
                    <a:pt x="823" y="384"/>
                  </a:lnTo>
                  <a:lnTo>
                    <a:pt x="818" y="371"/>
                  </a:lnTo>
                  <a:lnTo>
                    <a:pt x="769" y="309"/>
                  </a:lnTo>
                  <a:lnTo>
                    <a:pt x="764" y="295"/>
                  </a:lnTo>
                  <a:lnTo>
                    <a:pt x="762" y="283"/>
                  </a:lnTo>
                  <a:lnTo>
                    <a:pt x="761" y="271"/>
                  </a:lnTo>
                  <a:lnTo>
                    <a:pt x="759" y="264"/>
                  </a:lnTo>
                  <a:lnTo>
                    <a:pt x="756" y="255"/>
                  </a:lnTo>
                  <a:lnTo>
                    <a:pt x="746" y="234"/>
                  </a:lnTo>
                  <a:lnTo>
                    <a:pt x="731" y="206"/>
                  </a:lnTo>
                  <a:lnTo>
                    <a:pt x="684" y="149"/>
                  </a:lnTo>
                  <a:lnTo>
                    <a:pt x="708" y="131"/>
                  </a:lnTo>
                  <a:lnTo>
                    <a:pt x="701" y="63"/>
                  </a:lnTo>
                  <a:lnTo>
                    <a:pt x="699" y="65"/>
                  </a:ln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mpd="sng">
              <a:round/>
              <a:headEnd/>
              <a:tailEnd/>
            </a:ln>
            <a:scene3d>
              <a:camera prst="legacyObliqueBottom"/>
              <a:lightRig rig="legacyFlat2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>
              <a:flatTx/>
            </a:bodyPr>
            <a:lstStyle/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21" name="Freeform 140"/>
          <p:cNvSpPr>
            <a:spLocks/>
          </p:cNvSpPr>
          <p:nvPr/>
        </p:nvSpPr>
        <p:spPr bwMode="auto">
          <a:xfrm>
            <a:off x="5199758" y="4559771"/>
            <a:ext cx="188912" cy="344488"/>
          </a:xfrm>
          <a:custGeom>
            <a:avLst/>
            <a:gdLst>
              <a:gd name="T0" fmla="*/ 119 w 119"/>
              <a:gd name="T1" fmla="*/ 69 h 217"/>
              <a:gd name="T2" fmla="*/ 107 w 119"/>
              <a:gd name="T3" fmla="*/ 22 h 217"/>
              <a:gd name="T4" fmla="*/ 92 w 119"/>
              <a:gd name="T5" fmla="*/ 0 h 217"/>
              <a:gd name="T6" fmla="*/ 73 w 119"/>
              <a:gd name="T7" fmla="*/ 22 h 217"/>
              <a:gd name="T8" fmla="*/ 35 w 119"/>
              <a:gd name="T9" fmla="*/ 57 h 217"/>
              <a:gd name="T10" fmla="*/ 29 w 119"/>
              <a:gd name="T11" fmla="*/ 62 h 217"/>
              <a:gd name="T12" fmla="*/ 18 w 119"/>
              <a:gd name="T13" fmla="*/ 71 h 217"/>
              <a:gd name="T14" fmla="*/ 11 w 119"/>
              <a:gd name="T15" fmla="*/ 77 h 217"/>
              <a:gd name="T16" fmla="*/ 6 w 119"/>
              <a:gd name="T17" fmla="*/ 84 h 217"/>
              <a:gd name="T18" fmla="*/ 2 w 119"/>
              <a:gd name="T19" fmla="*/ 92 h 217"/>
              <a:gd name="T20" fmla="*/ 0 w 119"/>
              <a:gd name="T21" fmla="*/ 99 h 217"/>
              <a:gd name="T22" fmla="*/ 2 w 119"/>
              <a:gd name="T23" fmla="*/ 116 h 217"/>
              <a:gd name="T24" fmla="*/ 6 w 119"/>
              <a:gd name="T25" fmla="*/ 135 h 217"/>
              <a:gd name="T26" fmla="*/ 12 w 119"/>
              <a:gd name="T27" fmla="*/ 156 h 217"/>
              <a:gd name="T28" fmla="*/ 12 w 119"/>
              <a:gd name="T29" fmla="*/ 199 h 217"/>
              <a:gd name="T30" fmla="*/ 17 w 119"/>
              <a:gd name="T31" fmla="*/ 203 h 217"/>
              <a:gd name="T32" fmla="*/ 30 w 119"/>
              <a:gd name="T33" fmla="*/ 211 h 217"/>
              <a:gd name="T34" fmla="*/ 36 w 119"/>
              <a:gd name="T35" fmla="*/ 214 h 217"/>
              <a:gd name="T36" fmla="*/ 42 w 119"/>
              <a:gd name="T37" fmla="*/ 217 h 217"/>
              <a:gd name="T38" fmla="*/ 47 w 119"/>
              <a:gd name="T39" fmla="*/ 217 h 217"/>
              <a:gd name="T40" fmla="*/ 49 w 119"/>
              <a:gd name="T41" fmla="*/ 215 h 217"/>
              <a:gd name="T42" fmla="*/ 50 w 119"/>
              <a:gd name="T43" fmla="*/ 214 h 217"/>
              <a:gd name="T44" fmla="*/ 65 w 119"/>
              <a:gd name="T45" fmla="*/ 159 h 217"/>
              <a:gd name="T46" fmla="*/ 89 w 119"/>
              <a:gd name="T47" fmla="*/ 102 h 217"/>
              <a:gd name="T48" fmla="*/ 119 w 119"/>
              <a:gd name="T49" fmla="*/ 69 h 217"/>
              <a:gd name="T50" fmla="*/ 0 w 119"/>
              <a:gd name="T51" fmla="*/ 0 h 217"/>
              <a:gd name="T52" fmla="*/ 119 w 119"/>
              <a:gd name="T53" fmla="*/ 217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T50" t="T51" r="T52" b="T53"/>
            <a:pathLst>
              <a:path w="119" h="217">
                <a:moveTo>
                  <a:pt x="119" y="69"/>
                </a:moveTo>
                <a:lnTo>
                  <a:pt x="107" y="22"/>
                </a:lnTo>
                <a:lnTo>
                  <a:pt x="92" y="0"/>
                </a:lnTo>
                <a:lnTo>
                  <a:pt x="73" y="22"/>
                </a:lnTo>
                <a:lnTo>
                  <a:pt x="35" y="57"/>
                </a:lnTo>
                <a:lnTo>
                  <a:pt x="29" y="62"/>
                </a:lnTo>
                <a:lnTo>
                  <a:pt x="18" y="71"/>
                </a:lnTo>
                <a:lnTo>
                  <a:pt x="11" y="77"/>
                </a:lnTo>
                <a:lnTo>
                  <a:pt x="6" y="84"/>
                </a:lnTo>
                <a:lnTo>
                  <a:pt x="2" y="92"/>
                </a:lnTo>
                <a:lnTo>
                  <a:pt x="0" y="99"/>
                </a:lnTo>
                <a:lnTo>
                  <a:pt x="2" y="116"/>
                </a:lnTo>
                <a:lnTo>
                  <a:pt x="6" y="135"/>
                </a:lnTo>
                <a:lnTo>
                  <a:pt x="12" y="156"/>
                </a:lnTo>
                <a:lnTo>
                  <a:pt x="12" y="199"/>
                </a:lnTo>
                <a:lnTo>
                  <a:pt x="17" y="203"/>
                </a:lnTo>
                <a:lnTo>
                  <a:pt x="30" y="211"/>
                </a:lnTo>
                <a:lnTo>
                  <a:pt x="36" y="214"/>
                </a:lnTo>
                <a:lnTo>
                  <a:pt x="42" y="217"/>
                </a:lnTo>
                <a:lnTo>
                  <a:pt x="47" y="217"/>
                </a:lnTo>
                <a:lnTo>
                  <a:pt x="49" y="215"/>
                </a:lnTo>
                <a:lnTo>
                  <a:pt x="50" y="214"/>
                </a:lnTo>
                <a:lnTo>
                  <a:pt x="65" y="159"/>
                </a:lnTo>
                <a:lnTo>
                  <a:pt x="89" y="102"/>
                </a:lnTo>
                <a:lnTo>
                  <a:pt x="119" y="69"/>
                </a:lnTo>
                <a:close/>
              </a:path>
            </a:pathLst>
          </a:custGeom>
          <a:solidFill>
            <a:srgbClr val="66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Freeform 141"/>
          <p:cNvSpPr>
            <a:spLocks/>
          </p:cNvSpPr>
          <p:nvPr/>
        </p:nvSpPr>
        <p:spPr bwMode="auto">
          <a:xfrm>
            <a:off x="3872608" y="3408834"/>
            <a:ext cx="1485900" cy="1747837"/>
          </a:xfrm>
          <a:custGeom>
            <a:avLst/>
            <a:gdLst>
              <a:gd name="T0" fmla="*/ 597 w 936"/>
              <a:gd name="T1" fmla="*/ 99 h 1101"/>
              <a:gd name="T2" fmla="*/ 505 w 936"/>
              <a:gd name="T3" fmla="*/ 107 h 1101"/>
              <a:gd name="T4" fmla="*/ 383 w 936"/>
              <a:gd name="T5" fmla="*/ 72 h 1101"/>
              <a:gd name="T6" fmla="*/ 301 w 936"/>
              <a:gd name="T7" fmla="*/ 0 h 1101"/>
              <a:gd name="T8" fmla="*/ 164 w 936"/>
              <a:gd name="T9" fmla="*/ 15 h 1101"/>
              <a:gd name="T10" fmla="*/ 11 w 936"/>
              <a:gd name="T11" fmla="*/ 191 h 1101"/>
              <a:gd name="T12" fmla="*/ 2 w 936"/>
              <a:gd name="T13" fmla="*/ 234 h 1101"/>
              <a:gd name="T14" fmla="*/ 3 w 936"/>
              <a:gd name="T15" fmla="*/ 282 h 1101"/>
              <a:gd name="T16" fmla="*/ 15 w 936"/>
              <a:gd name="T17" fmla="*/ 324 h 1101"/>
              <a:gd name="T18" fmla="*/ 18 w 936"/>
              <a:gd name="T19" fmla="*/ 350 h 1101"/>
              <a:gd name="T20" fmla="*/ 23 w 936"/>
              <a:gd name="T21" fmla="*/ 383 h 1101"/>
              <a:gd name="T22" fmla="*/ 44 w 936"/>
              <a:gd name="T23" fmla="*/ 428 h 1101"/>
              <a:gd name="T24" fmla="*/ 63 w 936"/>
              <a:gd name="T25" fmla="*/ 461 h 1101"/>
              <a:gd name="T26" fmla="*/ 92 w 936"/>
              <a:gd name="T27" fmla="*/ 481 h 1101"/>
              <a:gd name="T28" fmla="*/ 139 w 936"/>
              <a:gd name="T29" fmla="*/ 490 h 1101"/>
              <a:gd name="T30" fmla="*/ 206 w 936"/>
              <a:gd name="T31" fmla="*/ 478 h 1101"/>
              <a:gd name="T32" fmla="*/ 321 w 936"/>
              <a:gd name="T33" fmla="*/ 473 h 1101"/>
              <a:gd name="T34" fmla="*/ 351 w 936"/>
              <a:gd name="T35" fmla="*/ 542 h 1101"/>
              <a:gd name="T36" fmla="*/ 350 w 936"/>
              <a:gd name="T37" fmla="*/ 586 h 1101"/>
              <a:gd name="T38" fmla="*/ 354 w 936"/>
              <a:gd name="T39" fmla="*/ 606 h 1101"/>
              <a:gd name="T40" fmla="*/ 378 w 936"/>
              <a:gd name="T41" fmla="*/ 624 h 1101"/>
              <a:gd name="T42" fmla="*/ 392 w 936"/>
              <a:gd name="T43" fmla="*/ 645 h 1101"/>
              <a:gd name="T44" fmla="*/ 396 w 936"/>
              <a:gd name="T45" fmla="*/ 675 h 1101"/>
              <a:gd name="T46" fmla="*/ 404 w 936"/>
              <a:gd name="T47" fmla="*/ 758 h 1101"/>
              <a:gd name="T48" fmla="*/ 399 w 936"/>
              <a:gd name="T49" fmla="*/ 842 h 1101"/>
              <a:gd name="T50" fmla="*/ 443 w 936"/>
              <a:gd name="T51" fmla="*/ 958 h 1101"/>
              <a:gd name="T52" fmla="*/ 478 w 936"/>
              <a:gd name="T53" fmla="*/ 1005 h 1101"/>
              <a:gd name="T54" fmla="*/ 532 w 936"/>
              <a:gd name="T55" fmla="*/ 1101 h 1101"/>
              <a:gd name="T56" fmla="*/ 689 w 936"/>
              <a:gd name="T57" fmla="*/ 987 h 1101"/>
              <a:gd name="T58" fmla="*/ 734 w 936"/>
              <a:gd name="T59" fmla="*/ 863 h 1101"/>
              <a:gd name="T60" fmla="*/ 749 w 936"/>
              <a:gd name="T61" fmla="*/ 814 h 1101"/>
              <a:gd name="T62" fmla="*/ 778 w 936"/>
              <a:gd name="T63" fmla="*/ 797 h 1101"/>
              <a:gd name="T64" fmla="*/ 796 w 936"/>
              <a:gd name="T65" fmla="*/ 770 h 1101"/>
              <a:gd name="T66" fmla="*/ 800 w 936"/>
              <a:gd name="T67" fmla="*/ 725 h 1101"/>
              <a:gd name="T68" fmla="*/ 788 w 936"/>
              <a:gd name="T69" fmla="*/ 615 h 1101"/>
              <a:gd name="T70" fmla="*/ 866 w 936"/>
              <a:gd name="T71" fmla="*/ 532 h 1101"/>
              <a:gd name="T72" fmla="*/ 912 w 936"/>
              <a:gd name="T73" fmla="*/ 472 h 1101"/>
              <a:gd name="T74" fmla="*/ 934 w 936"/>
              <a:gd name="T75" fmla="*/ 425 h 1101"/>
              <a:gd name="T76" fmla="*/ 934 w 936"/>
              <a:gd name="T77" fmla="*/ 398 h 1101"/>
              <a:gd name="T78" fmla="*/ 915 w 936"/>
              <a:gd name="T79" fmla="*/ 393 h 1101"/>
              <a:gd name="T80" fmla="*/ 847 w 936"/>
              <a:gd name="T81" fmla="*/ 416 h 1101"/>
              <a:gd name="T82" fmla="*/ 832 w 936"/>
              <a:gd name="T83" fmla="*/ 416 h 1101"/>
              <a:gd name="T84" fmla="*/ 818 w 936"/>
              <a:gd name="T85" fmla="*/ 371 h 1101"/>
              <a:gd name="T86" fmla="*/ 762 w 936"/>
              <a:gd name="T87" fmla="*/ 283 h 1101"/>
              <a:gd name="T88" fmla="*/ 756 w 936"/>
              <a:gd name="T89" fmla="*/ 255 h 1101"/>
              <a:gd name="T90" fmla="*/ 684 w 936"/>
              <a:gd name="T91" fmla="*/ 149 h 1101"/>
              <a:gd name="T92" fmla="*/ 699 w 936"/>
              <a:gd name="T93" fmla="*/ 65 h 1101"/>
              <a:gd name="T94" fmla="*/ 0 w 936"/>
              <a:gd name="T95" fmla="*/ 0 h 1101"/>
              <a:gd name="T96" fmla="*/ 936 w 936"/>
              <a:gd name="T97" fmla="*/ 1101 h 1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T94" t="T95" r="T96" b="T97"/>
            <a:pathLst>
              <a:path w="936" h="1101">
                <a:moveTo>
                  <a:pt x="699" y="65"/>
                </a:moveTo>
                <a:lnTo>
                  <a:pt x="639" y="87"/>
                </a:lnTo>
                <a:lnTo>
                  <a:pt x="597" y="99"/>
                </a:lnTo>
                <a:lnTo>
                  <a:pt x="555" y="84"/>
                </a:lnTo>
                <a:lnTo>
                  <a:pt x="508" y="72"/>
                </a:lnTo>
                <a:lnTo>
                  <a:pt x="505" y="107"/>
                </a:lnTo>
                <a:lnTo>
                  <a:pt x="466" y="92"/>
                </a:lnTo>
                <a:lnTo>
                  <a:pt x="432" y="80"/>
                </a:lnTo>
                <a:lnTo>
                  <a:pt x="383" y="72"/>
                </a:lnTo>
                <a:lnTo>
                  <a:pt x="375" y="18"/>
                </a:lnTo>
                <a:lnTo>
                  <a:pt x="366" y="0"/>
                </a:lnTo>
                <a:lnTo>
                  <a:pt x="301" y="0"/>
                </a:lnTo>
                <a:lnTo>
                  <a:pt x="256" y="3"/>
                </a:lnTo>
                <a:lnTo>
                  <a:pt x="237" y="11"/>
                </a:lnTo>
                <a:lnTo>
                  <a:pt x="164" y="15"/>
                </a:lnTo>
                <a:lnTo>
                  <a:pt x="127" y="65"/>
                </a:lnTo>
                <a:lnTo>
                  <a:pt x="87" y="130"/>
                </a:lnTo>
                <a:lnTo>
                  <a:pt x="11" y="191"/>
                </a:lnTo>
                <a:lnTo>
                  <a:pt x="8" y="202"/>
                </a:lnTo>
                <a:lnTo>
                  <a:pt x="3" y="215"/>
                </a:lnTo>
                <a:lnTo>
                  <a:pt x="2" y="234"/>
                </a:lnTo>
                <a:lnTo>
                  <a:pt x="0" y="256"/>
                </a:lnTo>
                <a:lnTo>
                  <a:pt x="2" y="268"/>
                </a:lnTo>
                <a:lnTo>
                  <a:pt x="3" y="282"/>
                </a:lnTo>
                <a:lnTo>
                  <a:pt x="6" y="295"/>
                </a:lnTo>
                <a:lnTo>
                  <a:pt x="11" y="309"/>
                </a:lnTo>
                <a:lnTo>
                  <a:pt x="15" y="324"/>
                </a:lnTo>
                <a:lnTo>
                  <a:pt x="23" y="341"/>
                </a:lnTo>
                <a:lnTo>
                  <a:pt x="20" y="344"/>
                </a:lnTo>
                <a:lnTo>
                  <a:pt x="18" y="350"/>
                </a:lnTo>
                <a:lnTo>
                  <a:pt x="18" y="357"/>
                </a:lnTo>
                <a:lnTo>
                  <a:pt x="20" y="369"/>
                </a:lnTo>
                <a:lnTo>
                  <a:pt x="23" y="383"/>
                </a:lnTo>
                <a:lnTo>
                  <a:pt x="30" y="402"/>
                </a:lnTo>
                <a:lnTo>
                  <a:pt x="42" y="423"/>
                </a:lnTo>
                <a:lnTo>
                  <a:pt x="44" y="428"/>
                </a:lnTo>
                <a:lnTo>
                  <a:pt x="48" y="438"/>
                </a:lnTo>
                <a:lnTo>
                  <a:pt x="57" y="454"/>
                </a:lnTo>
                <a:lnTo>
                  <a:pt x="63" y="461"/>
                </a:lnTo>
                <a:lnTo>
                  <a:pt x="71" y="469"/>
                </a:lnTo>
                <a:lnTo>
                  <a:pt x="80" y="475"/>
                </a:lnTo>
                <a:lnTo>
                  <a:pt x="92" y="481"/>
                </a:lnTo>
                <a:lnTo>
                  <a:pt x="105" y="485"/>
                </a:lnTo>
                <a:lnTo>
                  <a:pt x="121" y="488"/>
                </a:lnTo>
                <a:lnTo>
                  <a:pt x="139" y="490"/>
                </a:lnTo>
                <a:lnTo>
                  <a:pt x="158" y="488"/>
                </a:lnTo>
                <a:lnTo>
                  <a:pt x="181" y="485"/>
                </a:lnTo>
                <a:lnTo>
                  <a:pt x="206" y="478"/>
                </a:lnTo>
                <a:lnTo>
                  <a:pt x="241" y="473"/>
                </a:lnTo>
                <a:lnTo>
                  <a:pt x="271" y="478"/>
                </a:lnTo>
                <a:lnTo>
                  <a:pt x="321" y="473"/>
                </a:lnTo>
                <a:lnTo>
                  <a:pt x="309" y="493"/>
                </a:lnTo>
                <a:lnTo>
                  <a:pt x="348" y="493"/>
                </a:lnTo>
                <a:lnTo>
                  <a:pt x="351" y="542"/>
                </a:lnTo>
                <a:lnTo>
                  <a:pt x="351" y="553"/>
                </a:lnTo>
                <a:lnTo>
                  <a:pt x="350" y="574"/>
                </a:lnTo>
                <a:lnTo>
                  <a:pt x="350" y="586"/>
                </a:lnTo>
                <a:lnTo>
                  <a:pt x="350" y="595"/>
                </a:lnTo>
                <a:lnTo>
                  <a:pt x="353" y="604"/>
                </a:lnTo>
                <a:lnTo>
                  <a:pt x="354" y="606"/>
                </a:lnTo>
                <a:lnTo>
                  <a:pt x="356" y="607"/>
                </a:lnTo>
                <a:lnTo>
                  <a:pt x="366" y="613"/>
                </a:lnTo>
                <a:lnTo>
                  <a:pt x="378" y="624"/>
                </a:lnTo>
                <a:lnTo>
                  <a:pt x="384" y="630"/>
                </a:lnTo>
                <a:lnTo>
                  <a:pt x="389" y="637"/>
                </a:lnTo>
                <a:lnTo>
                  <a:pt x="392" y="645"/>
                </a:lnTo>
                <a:lnTo>
                  <a:pt x="393" y="654"/>
                </a:lnTo>
                <a:lnTo>
                  <a:pt x="395" y="663"/>
                </a:lnTo>
                <a:lnTo>
                  <a:pt x="396" y="675"/>
                </a:lnTo>
                <a:lnTo>
                  <a:pt x="401" y="701"/>
                </a:lnTo>
                <a:lnTo>
                  <a:pt x="408" y="729"/>
                </a:lnTo>
                <a:lnTo>
                  <a:pt x="404" y="758"/>
                </a:lnTo>
                <a:lnTo>
                  <a:pt x="399" y="784"/>
                </a:lnTo>
                <a:lnTo>
                  <a:pt x="398" y="811"/>
                </a:lnTo>
                <a:lnTo>
                  <a:pt x="399" y="842"/>
                </a:lnTo>
                <a:lnTo>
                  <a:pt x="404" y="878"/>
                </a:lnTo>
                <a:lnTo>
                  <a:pt x="408" y="921"/>
                </a:lnTo>
                <a:lnTo>
                  <a:pt x="443" y="958"/>
                </a:lnTo>
                <a:lnTo>
                  <a:pt x="467" y="987"/>
                </a:lnTo>
                <a:lnTo>
                  <a:pt x="475" y="999"/>
                </a:lnTo>
                <a:lnTo>
                  <a:pt x="478" y="1005"/>
                </a:lnTo>
                <a:lnTo>
                  <a:pt x="475" y="1047"/>
                </a:lnTo>
                <a:lnTo>
                  <a:pt x="470" y="1082"/>
                </a:lnTo>
                <a:lnTo>
                  <a:pt x="532" y="1101"/>
                </a:lnTo>
                <a:lnTo>
                  <a:pt x="589" y="1089"/>
                </a:lnTo>
                <a:lnTo>
                  <a:pt x="619" y="1040"/>
                </a:lnTo>
                <a:lnTo>
                  <a:pt x="689" y="987"/>
                </a:lnTo>
                <a:lnTo>
                  <a:pt x="689" y="925"/>
                </a:lnTo>
                <a:lnTo>
                  <a:pt x="734" y="913"/>
                </a:lnTo>
                <a:lnTo>
                  <a:pt x="734" y="863"/>
                </a:lnTo>
                <a:lnTo>
                  <a:pt x="734" y="818"/>
                </a:lnTo>
                <a:lnTo>
                  <a:pt x="738" y="817"/>
                </a:lnTo>
                <a:lnTo>
                  <a:pt x="749" y="814"/>
                </a:lnTo>
                <a:lnTo>
                  <a:pt x="762" y="808"/>
                </a:lnTo>
                <a:lnTo>
                  <a:pt x="770" y="803"/>
                </a:lnTo>
                <a:lnTo>
                  <a:pt x="778" y="797"/>
                </a:lnTo>
                <a:lnTo>
                  <a:pt x="784" y="790"/>
                </a:lnTo>
                <a:lnTo>
                  <a:pt x="790" y="781"/>
                </a:lnTo>
                <a:lnTo>
                  <a:pt x="796" y="770"/>
                </a:lnTo>
                <a:lnTo>
                  <a:pt x="799" y="756"/>
                </a:lnTo>
                <a:lnTo>
                  <a:pt x="800" y="741"/>
                </a:lnTo>
                <a:lnTo>
                  <a:pt x="800" y="725"/>
                </a:lnTo>
                <a:lnTo>
                  <a:pt x="797" y="705"/>
                </a:lnTo>
                <a:lnTo>
                  <a:pt x="791" y="684"/>
                </a:lnTo>
                <a:lnTo>
                  <a:pt x="788" y="615"/>
                </a:lnTo>
                <a:lnTo>
                  <a:pt x="823" y="577"/>
                </a:lnTo>
                <a:lnTo>
                  <a:pt x="844" y="554"/>
                </a:lnTo>
                <a:lnTo>
                  <a:pt x="866" y="532"/>
                </a:lnTo>
                <a:lnTo>
                  <a:pt x="891" y="503"/>
                </a:lnTo>
                <a:lnTo>
                  <a:pt x="901" y="487"/>
                </a:lnTo>
                <a:lnTo>
                  <a:pt x="912" y="472"/>
                </a:lnTo>
                <a:lnTo>
                  <a:pt x="921" y="455"/>
                </a:lnTo>
                <a:lnTo>
                  <a:pt x="928" y="440"/>
                </a:lnTo>
                <a:lnTo>
                  <a:pt x="934" y="425"/>
                </a:lnTo>
                <a:lnTo>
                  <a:pt x="936" y="410"/>
                </a:lnTo>
                <a:lnTo>
                  <a:pt x="936" y="404"/>
                </a:lnTo>
                <a:lnTo>
                  <a:pt x="934" y="398"/>
                </a:lnTo>
                <a:lnTo>
                  <a:pt x="933" y="392"/>
                </a:lnTo>
                <a:lnTo>
                  <a:pt x="930" y="386"/>
                </a:lnTo>
                <a:lnTo>
                  <a:pt x="915" y="393"/>
                </a:lnTo>
                <a:lnTo>
                  <a:pt x="882" y="407"/>
                </a:lnTo>
                <a:lnTo>
                  <a:pt x="863" y="413"/>
                </a:lnTo>
                <a:lnTo>
                  <a:pt x="847" y="416"/>
                </a:lnTo>
                <a:lnTo>
                  <a:pt x="841" y="417"/>
                </a:lnTo>
                <a:lnTo>
                  <a:pt x="835" y="417"/>
                </a:lnTo>
                <a:lnTo>
                  <a:pt x="832" y="416"/>
                </a:lnTo>
                <a:lnTo>
                  <a:pt x="830" y="413"/>
                </a:lnTo>
                <a:lnTo>
                  <a:pt x="823" y="384"/>
                </a:lnTo>
                <a:lnTo>
                  <a:pt x="818" y="371"/>
                </a:lnTo>
                <a:lnTo>
                  <a:pt x="769" y="309"/>
                </a:lnTo>
                <a:lnTo>
                  <a:pt x="764" y="295"/>
                </a:lnTo>
                <a:lnTo>
                  <a:pt x="762" y="283"/>
                </a:lnTo>
                <a:lnTo>
                  <a:pt x="761" y="271"/>
                </a:lnTo>
                <a:lnTo>
                  <a:pt x="759" y="264"/>
                </a:lnTo>
                <a:lnTo>
                  <a:pt x="756" y="255"/>
                </a:lnTo>
                <a:lnTo>
                  <a:pt x="746" y="234"/>
                </a:lnTo>
                <a:lnTo>
                  <a:pt x="731" y="206"/>
                </a:lnTo>
                <a:lnTo>
                  <a:pt x="684" y="149"/>
                </a:lnTo>
                <a:lnTo>
                  <a:pt x="708" y="131"/>
                </a:lnTo>
                <a:lnTo>
                  <a:pt x="701" y="63"/>
                </a:lnTo>
                <a:lnTo>
                  <a:pt x="699" y="65"/>
                </a:lnTo>
                <a:close/>
              </a:path>
            </a:pathLst>
          </a:custGeom>
          <a:solidFill>
            <a:srgbClr val="CC002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23" name="Group 51"/>
          <p:cNvGrpSpPr>
            <a:grpSpLocks/>
          </p:cNvGrpSpPr>
          <p:nvPr/>
        </p:nvGrpSpPr>
        <p:grpSpPr bwMode="auto">
          <a:xfrm>
            <a:off x="6712645" y="4293071"/>
            <a:ext cx="1487488" cy="1168400"/>
            <a:chOff x="0" y="0"/>
            <a:chExt cx="937" cy="736"/>
          </a:xfrm>
        </p:grpSpPr>
        <p:grpSp>
          <p:nvGrpSpPr>
            <p:cNvPr id="124" name="Group 52"/>
            <p:cNvGrpSpPr>
              <a:grpSpLocks/>
            </p:cNvGrpSpPr>
            <p:nvPr/>
          </p:nvGrpSpPr>
          <p:grpSpPr bwMode="auto">
            <a:xfrm>
              <a:off x="0" y="1"/>
              <a:ext cx="937" cy="735"/>
              <a:chOff x="0" y="0"/>
              <a:chExt cx="937" cy="735"/>
            </a:xfrm>
          </p:grpSpPr>
          <p:sp>
            <p:nvSpPr>
              <p:cNvPr id="131" name="Freeform 144"/>
              <p:cNvSpPr>
                <a:spLocks/>
              </p:cNvSpPr>
              <p:nvPr/>
            </p:nvSpPr>
            <p:spPr bwMode="auto">
              <a:xfrm>
                <a:off x="242" y="0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68 w 273"/>
                  <a:gd name="T5" fmla="*/ 41 h 139"/>
                  <a:gd name="T6" fmla="*/ 38 w 273"/>
                  <a:gd name="T7" fmla="*/ 35 h 139"/>
                  <a:gd name="T8" fmla="*/ 23 w 273"/>
                  <a:gd name="T9" fmla="*/ 30 h 139"/>
                  <a:gd name="T10" fmla="*/ 9 w 273"/>
                  <a:gd name="T11" fmla="*/ 24 h 139"/>
                  <a:gd name="T12" fmla="*/ 5 w 273"/>
                  <a:gd name="T13" fmla="*/ 21 h 139"/>
                  <a:gd name="T14" fmla="*/ 2 w 273"/>
                  <a:gd name="T15" fmla="*/ 17 h 139"/>
                  <a:gd name="T16" fmla="*/ 0 w 273"/>
                  <a:gd name="T17" fmla="*/ 14 h 139"/>
                  <a:gd name="T18" fmla="*/ 2 w 273"/>
                  <a:gd name="T19" fmla="*/ 9 h 139"/>
                  <a:gd name="T20" fmla="*/ 5 w 273"/>
                  <a:gd name="T21" fmla="*/ 5 h 139"/>
                  <a:gd name="T22" fmla="*/ 9 w 273"/>
                  <a:gd name="T23" fmla="*/ 3 h 139"/>
                  <a:gd name="T24" fmla="*/ 14 w 273"/>
                  <a:gd name="T25" fmla="*/ 2 h 139"/>
                  <a:gd name="T26" fmla="*/ 18 w 273"/>
                  <a:gd name="T27" fmla="*/ 0 h 139"/>
                  <a:gd name="T28" fmla="*/ 32 w 273"/>
                  <a:gd name="T29" fmla="*/ 0 h 139"/>
                  <a:gd name="T30" fmla="*/ 44 w 273"/>
                  <a:gd name="T31" fmla="*/ 3 h 139"/>
                  <a:gd name="T32" fmla="*/ 68 w 273"/>
                  <a:gd name="T33" fmla="*/ 9 h 139"/>
                  <a:gd name="T34" fmla="*/ 79 w 273"/>
                  <a:gd name="T35" fmla="*/ 14 h 139"/>
                  <a:gd name="T36" fmla="*/ 140 w 273"/>
                  <a:gd name="T37" fmla="*/ 9 h 139"/>
                  <a:gd name="T38" fmla="*/ 163 w 273"/>
                  <a:gd name="T39" fmla="*/ 44 h 139"/>
                  <a:gd name="T40" fmla="*/ 208 w 273"/>
                  <a:gd name="T41" fmla="*/ 44 h 139"/>
                  <a:gd name="T42" fmla="*/ 223 w 273"/>
                  <a:gd name="T43" fmla="*/ 89 h 139"/>
                  <a:gd name="T44" fmla="*/ 273 w 273"/>
                  <a:gd name="T45" fmla="*/ 116 h 139"/>
                  <a:gd name="T46" fmla="*/ 268 w 273"/>
                  <a:gd name="T47" fmla="*/ 122 h 139"/>
                  <a:gd name="T48" fmla="*/ 261 w 273"/>
                  <a:gd name="T49" fmla="*/ 128 h 139"/>
                  <a:gd name="T50" fmla="*/ 252 w 273"/>
                  <a:gd name="T51" fmla="*/ 134 h 139"/>
                  <a:gd name="T52" fmla="*/ 240 w 273"/>
                  <a:gd name="T53" fmla="*/ 139 h 139"/>
                  <a:gd name="T54" fmla="*/ 232 w 273"/>
                  <a:gd name="T55" fmla="*/ 139 h 139"/>
                  <a:gd name="T56" fmla="*/ 225 w 273"/>
                  <a:gd name="T57" fmla="*/ 139 h 139"/>
                  <a:gd name="T58" fmla="*/ 217 w 273"/>
                  <a:gd name="T59" fmla="*/ 137 h 139"/>
                  <a:gd name="T60" fmla="*/ 208 w 273"/>
                  <a:gd name="T61" fmla="*/ 134 h 139"/>
                  <a:gd name="T62" fmla="*/ 199 w 273"/>
                  <a:gd name="T63" fmla="*/ 130 h 139"/>
                  <a:gd name="T64" fmla="*/ 190 w 273"/>
                  <a:gd name="T65" fmla="*/ 124 h 139"/>
                  <a:gd name="T66" fmla="*/ 174 w 273"/>
                  <a:gd name="T67" fmla="*/ 112 h 139"/>
                  <a:gd name="T68" fmla="*/ 166 w 273"/>
                  <a:gd name="T69" fmla="*/ 106 h 139"/>
                  <a:gd name="T70" fmla="*/ 164 w 273"/>
                  <a:gd name="T71" fmla="*/ 103 h 139"/>
                  <a:gd name="T72" fmla="*/ 166 w 273"/>
                  <a:gd name="T73" fmla="*/ 101 h 139"/>
                  <a:gd name="T74" fmla="*/ 172 w 273"/>
                  <a:gd name="T75" fmla="*/ 103 h 139"/>
                  <a:gd name="T76" fmla="*/ 186 w 273"/>
                  <a:gd name="T77" fmla="*/ 109 h 139"/>
                  <a:gd name="T78" fmla="*/ 158 w 273"/>
                  <a:gd name="T79" fmla="*/ 136 h 139"/>
                  <a:gd name="T80" fmla="*/ 128 w 273"/>
                  <a:gd name="T81" fmla="*/ 113 h 139"/>
                  <a:gd name="T82" fmla="*/ 94 w 273"/>
                  <a:gd name="T83" fmla="*/ 96 h 139"/>
                  <a:gd name="T84" fmla="*/ 74 w 273"/>
                  <a:gd name="T85" fmla="*/ 109 h 139"/>
                  <a:gd name="T86" fmla="*/ 64 w 273"/>
                  <a:gd name="T87" fmla="*/ 78 h 139"/>
                  <a:gd name="T88" fmla="*/ 86 w 273"/>
                  <a:gd name="T89" fmla="*/ 66 h 139"/>
                  <a:gd name="T90" fmla="*/ 0 w 273"/>
                  <a:gd name="T91" fmla="*/ 0 h 139"/>
                  <a:gd name="T92" fmla="*/ 273 w 273"/>
                  <a:gd name="T9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T90" t="T91" r="T92" b="T93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2" name="Freeform 145"/>
              <p:cNvSpPr>
                <a:spLocks/>
              </p:cNvSpPr>
              <p:nvPr/>
            </p:nvSpPr>
            <p:spPr bwMode="auto">
              <a:xfrm>
                <a:off x="0" y="146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271 w 550"/>
                  <a:gd name="T5" fmla="*/ 0 h 437"/>
                  <a:gd name="T6" fmla="*/ 253 w 550"/>
                  <a:gd name="T7" fmla="*/ 8 h 437"/>
                  <a:gd name="T8" fmla="*/ 194 w 550"/>
                  <a:gd name="T9" fmla="*/ 42 h 437"/>
                  <a:gd name="T10" fmla="*/ 129 w 550"/>
                  <a:gd name="T11" fmla="*/ 50 h 437"/>
                  <a:gd name="T12" fmla="*/ 96 w 550"/>
                  <a:gd name="T13" fmla="*/ 94 h 437"/>
                  <a:gd name="T14" fmla="*/ 89 w 550"/>
                  <a:gd name="T15" fmla="*/ 110 h 437"/>
                  <a:gd name="T16" fmla="*/ 86 w 550"/>
                  <a:gd name="T17" fmla="*/ 121 h 437"/>
                  <a:gd name="T18" fmla="*/ 73 w 550"/>
                  <a:gd name="T19" fmla="*/ 137 h 437"/>
                  <a:gd name="T20" fmla="*/ 10 w 550"/>
                  <a:gd name="T21" fmla="*/ 149 h 437"/>
                  <a:gd name="T22" fmla="*/ 10 w 550"/>
                  <a:gd name="T23" fmla="*/ 238 h 437"/>
                  <a:gd name="T24" fmla="*/ 13 w 550"/>
                  <a:gd name="T25" fmla="*/ 315 h 437"/>
                  <a:gd name="T26" fmla="*/ 22 w 550"/>
                  <a:gd name="T27" fmla="*/ 362 h 437"/>
                  <a:gd name="T28" fmla="*/ 27 w 550"/>
                  <a:gd name="T29" fmla="*/ 377 h 437"/>
                  <a:gd name="T30" fmla="*/ 39 w 550"/>
                  <a:gd name="T31" fmla="*/ 380 h 437"/>
                  <a:gd name="T32" fmla="*/ 61 w 550"/>
                  <a:gd name="T33" fmla="*/ 378 h 437"/>
                  <a:gd name="T34" fmla="*/ 95 w 550"/>
                  <a:gd name="T35" fmla="*/ 372 h 437"/>
                  <a:gd name="T36" fmla="*/ 236 w 550"/>
                  <a:gd name="T37" fmla="*/ 323 h 437"/>
                  <a:gd name="T38" fmla="*/ 275 w 550"/>
                  <a:gd name="T39" fmla="*/ 330 h 437"/>
                  <a:gd name="T40" fmla="*/ 306 w 550"/>
                  <a:gd name="T41" fmla="*/ 341 h 437"/>
                  <a:gd name="T42" fmla="*/ 324 w 550"/>
                  <a:gd name="T43" fmla="*/ 353 h 437"/>
                  <a:gd name="T44" fmla="*/ 358 w 550"/>
                  <a:gd name="T45" fmla="*/ 393 h 437"/>
                  <a:gd name="T46" fmla="*/ 387 w 550"/>
                  <a:gd name="T47" fmla="*/ 430 h 437"/>
                  <a:gd name="T48" fmla="*/ 406 w 550"/>
                  <a:gd name="T49" fmla="*/ 436 h 437"/>
                  <a:gd name="T50" fmla="*/ 435 w 550"/>
                  <a:gd name="T51" fmla="*/ 437 h 437"/>
                  <a:gd name="T52" fmla="*/ 482 w 550"/>
                  <a:gd name="T53" fmla="*/ 406 h 437"/>
                  <a:gd name="T54" fmla="*/ 494 w 550"/>
                  <a:gd name="T55" fmla="*/ 390 h 437"/>
                  <a:gd name="T56" fmla="*/ 507 w 550"/>
                  <a:gd name="T57" fmla="*/ 371 h 437"/>
                  <a:gd name="T58" fmla="*/ 507 w 550"/>
                  <a:gd name="T59" fmla="*/ 333 h 437"/>
                  <a:gd name="T60" fmla="*/ 550 w 550"/>
                  <a:gd name="T61" fmla="*/ 219 h 437"/>
                  <a:gd name="T62" fmla="*/ 519 w 550"/>
                  <a:gd name="T63" fmla="*/ 166 h 437"/>
                  <a:gd name="T64" fmla="*/ 504 w 550"/>
                  <a:gd name="T65" fmla="*/ 146 h 437"/>
                  <a:gd name="T66" fmla="*/ 468 w 550"/>
                  <a:gd name="T67" fmla="*/ 118 h 437"/>
                  <a:gd name="T68" fmla="*/ 435 w 550"/>
                  <a:gd name="T69" fmla="*/ 54 h 437"/>
                  <a:gd name="T70" fmla="*/ 385 w 550"/>
                  <a:gd name="T71" fmla="*/ 82 h 437"/>
                  <a:gd name="T72" fmla="*/ 0 w 550"/>
                  <a:gd name="T73" fmla="*/ 0 h 437"/>
                  <a:gd name="T74" fmla="*/ 550 w 550"/>
                  <a:gd name="T75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T72" t="T73" r="T74" b="T75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3" name="Freeform 146"/>
              <p:cNvSpPr>
                <a:spLocks/>
              </p:cNvSpPr>
              <p:nvPr/>
            </p:nvSpPr>
            <p:spPr bwMode="auto">
              <a:xfrm>
                <a:off x="385" y="618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w 122"/>
                  <a:gd name="T17" fmla="*/ 0 h 65"/>
                  <a:gd name="T18" fmla="*/ 122 w 122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4" name="Freeform 147"/>
              <p:cNvSpPr>
                <a:spLocks/>
              </p:cNvSpPr>
              <p:nvPr/>
            </p:nvSpPr>
            <p:spPr bwMode="auto">
              <a:xfrm>
                <a:off x="746" y="618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w 114"/>
                  <a:gd name="T19" fmla="*/ 0 h 117"/>
                  <a:gd name="T20" fmla="*/ 114 w 114"/>
                  <a:gd name="T21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T18" t="T19" r="T20" b="T21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5" name="Freeform 148"/>
              <p:cNvSpPr>
                <a:spLocks/>
              </p:cNvSpPr>
              <p:nvPr/>
            </p:nvSpPr>
            <p:spPr bwMode="auto">
              <a:xfrm>
                <a:off x="830" y="514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30 w 107"/>
                  <a:gd name="T7" fmla="*/ 3 h 84"/>
                  <a:gd name="T8" fmla="*/ 42 w 107"/>
                  <a:gd name="T9" fmla="*/ 12 h 84"/>
                  <a:gd name="T10" fmla="*/ 57 w 107"/>
                  <a:gd name="T11" fmla="*/ 19 h 84"/>
                  <a:gd name="T12" fmla="*/ 65 w 107"/>
                  <a:gd name="T13" fmla="*/ 22 h 84"/>
                  <a:gd name="T14" fmla="*/ 72 w 107"/>
                  <a:gd name="T15" fmla="*/ 22 h 84"/>
                  <a:gd name="T16" fmla="*/ 86 w 107"/>
                  <a:gd name="T17" fmla="*/ 24 h 84"/>
                  <a:gd name="T18" fmla="*/ 92 w 107"/>
                  <a:gd name="T19" fmla="*/ 25 h 84"/>
                  <a:gd name="T20" fmla="*/ 98 w 107"/>
                  <a:gd name="T21" fmla="*/ 27 h 84"/>
                  <a:gd name="T22" fmla="*/ 102 w 107"/>
                  <a:gd name="T23" fmla="*/ 30 h 84"/>
                  <a:gd name="T24" fmla="*/ 105 w 107"/>
                  <a:gd name="T25" fmla="*/ 35 h 84"/>
                  <a:gd name="T26" fmla="*/ 107 w 107"/>
                  <a:gd name="T27" fmla="*/ 39 h 84"/>
                  <a:gd name="T28" fmla="*/ 107 w 107"/>
                  <a:gd name="T29" fmla="*/ 47 h 84"/>
                  <a:gd name="T30" fmla="*/ 104 w 107"/>
                  <a:gd name="T31" fmla="*/ 53 h 84"/>
                  <a:gd name="T32" fmla="*/ 99 w 107"/>
                  <a:gd name="T33" fmla="*/ 59 h 84"/>
                  <a:gd name="T34" fmla="*/ 95 w 107"/>
                  <a:gd name="T35" fmla="*/ 65 h 84"/>
                  <a:gd name="T36" fmla="*/ 89 w 107"/>
                  <a:gd name="T37" fmla="*/ 71 h 84"/>
                  <a:gd name="T38" fmla="*/ 80 w 107"/>
                  <a:gd name="T39" fmla="*/ 78 h 84"/>
                  <a:gd name="T40" fmla="*/ 75 w 107"/>
                  <a:gd name="T41" fmla="*/ 80 h 84"/>
                  <a:gd name="T42" fmla="*/ 50 w 107"/>
                  <a:gd name="T43" fmla="*/ 84 h 84"/>
                  <a:gd name="T44" fmla="*/ 26 w 107"/>
                  <a:gd name="T45" fmla="*/ 77 h 84"/>
                  <a:gd name="T46" fmla="*/ 0 w 107"/>
                  <a:gd name="T47" fmla="*/ 0 h 84"/>
                  <a:gd name="T48" fmla="*/ 107 w 107"/>
                  <a:gd name="T4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T46" t="T47" r="T48" b="T49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mpd="sng">
                <a:round/>
                <a:headEnd/>
                <a:tailEnd/>
              </a:ln>
              <a:scene3d>
                <a:camera prst="legacyObliqueBottom"/>
                <a:lightRig rig="legacyFlat2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rgbClr val="FFFFFF"/>
                </a:extrusionClr>
              </a:sp3d>
            </p:spPr>
            <p:txBody>
              <a:bodyPr>
                <a:flatTx/>
              </a:bodyPr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grpSp>
          <p:nvGrpSpPr>
            <p:cNvPr id="125" name="Group 58"/>
            <p:cNvGrpSpPr>
              <a:grpSpLocks/>
            </p:cNvGrpSpPr>
            <p:nvPr/>
          </p:nvGrpSpPr>
          <p:grpSpPr bwMode="auto">
            <a:xfrm>
              <a:off x="0" y="0"/>
              <a:ext cx="937" cy="735"/>
              <a:chOff x="0" y="0"/>
              <a:chExt cx="937" cy="735"/>
            </a:xfrm>
          </p:grpSpPr>
          <p:sp>
            <p:nvSpPr>
              <p:cNvPr id="126" name="Freeform 150"/>
              <p:cNvSpPr>
                <a:spLocks/>
              </p:cNvSpPr>
              <p:nvPr/>
            </p:nvSpPr>
            <p:spPr bwMode="auto">
              <a:xfrm>
                <a:off x="242" y="0"/>
                <a:ext cx="273" cy="139"/>
              </a:xfrm>
              <a:custGeom>
                <a:avLst/>
                <a:gdLst>
                  <a:gd name="T0" fmla="*/ 86 w 273"/>
                  <a:gd name="T1" fmla="*/ 66 h 139"/>
                  <a:gd name="T2" fmla="*/ 82 w 273"/>
                  <a:gd name="T3" fmla="*/ 44 h 139"/>
                  <a:gd name="T4" fmla="*/ 68 w 273"/>
                  <a:gd name="T5" fmla="*/ 41 h 139"/>
                  <a:gd name="T6" fmla="*/ 38 w 273"/>
                  <a:gd name="T7" fmla="*/ 35 h 139"/>
                  <a:gd name="T8" fmla="*/ 23 w 273"/>
                  <a:gd name="T9" fmla="*/ 30 h 139"/>
                  <a:gd name="T10" fmla="*/ 9 w 273"/>
                  <a:gd name="T11" fmla="*/ 24 h 139"/>
                  <a:gd name="T12" fmla="*/ 5 w 273"/>
                  <a:gd name="T13" fmla="*/ 21 h 139"/>
                  <a:gd name="T14" fmla="*/ 2 w 273"/>
                  <a:gd name="T15" fmla="*/ 17 h 139"/>
                  <a:gd name="T16" fmla="*/ 0 w 273"/>
                  <a:gd name="T17" fmla="*/ 14 h 139"/>
                  <a:gd name="T18" fmla="*/ 2 w 273"/>
                  <a:gd name="T19" fmla="*/ 9 h 139"/>
                  <a:gd name="T20" fmla="*/ 5 w 273"/>
                  <a:gd name="T21" fmla="*/ 5 h 139"/>
                  <a:gd name="T22" fmla="*/ 9 w 273"/>
                  <a:gd name="T23" fmla="*/ 3 h 139"/>
                  <a:gd name="T24" fmla="*/ 14 w 273"/>
                  <a:gd name="T25" fmla="*/ 2 h 139"/>
                  <a:gd name="T26" fmla="*/ 18 w 273"/>
                  <a:gd name="T27" fmla="*/ 0 h 139"/>
                  <a:gd name="T28" fmla="*/ 32 w 273"/>
                  <a:gd name="T29" fmla="*/ 0 h 139"/>
                  <a:gd name="T30" fmla="*/ 44 w 273"/>
                  <a:gd name="T31" fmla="*/ 3 h 139"/>
                  <a:gd name="T32" fmla="*/ 68 w 273"/>
                  <a:gd name="T33" fmla="*/ 9 h 139"/>
                  <a:gd name="T34" fmla="*/ 79 w 273"/>
                  <a:gd name="T35" fmla="*/ 14 h 139"/>
                  <a:gd name="T36" fmla="*/ 140 w 273"/>
                  <a:gd name="T37" fmla="*/ 9 h 139"/>
                  <a:gd name="T38" fmla="*/ 163 w 273"/>
                  <a:gd name="T39" fmla="*/ 44 h 139"/>
                  <a:gd name="T40" fmla="*/ 208 w 273"/>
                  <a:gd name="T41" fmla="*/ 44 h 139"/>
                  <a:gd name="T42" fmla="*/ 223 w 273"/>
                  <a:gd name="T43" fmla="*/ 89 h 139"/>
                  <a:gd name="T44" fmla="*/ 273 w 273"/>
                  <a:gd name="T45" fmla="*/ 116 h 139"/>
                  <a:gd name="T46" fmla="*/ 268 w 273"/>
                  <a:gd name="T47" fmla="*/ 122 h 139"/>
                  <a:gd name="T48" fmla="*/ 261 w 273"/>
                  <a:gd name="T49" fmla="*/ 128 h 139"/>
                  <a:gd name="T50" fmla="*/ 252 w 273"/>
                  <a:gd name="T51" fmla="*/ 134 h 139"/>
                  <a:gd name="T52" fmla="*/ 240 w 273"/>
                  <a:gd name="T53" fmla="*/ 139 h 139"/>
                  <a:gd name="T54" fmla="*/ 232 w 273"/>
                  <a:gd name="T55" fmla="*/ 139 h 139"/>
                  <a:gd name="T56" fmla="*/ 225 w 273"/>
                  <a:gd name="T57" fmla="*/ 139 h 139"/>
                  <a:gd name="T58" fmla="*/ 217 w 273"/>
                  <a:gd name="T59" fmla="*/ 137 h 139"/>
                  <a:gd name="T60" fmla="*/ 208 w 273"/>
                  <a:gd name="T61" fmla="*/ 134 h 139"/>
                  <a:gd name="T62" fmla="*/ 199 w 273"/>
                  <a:gd name="T63" fmla="*/ 130 h 139"/>
                  <a:gd name="T64" fmla="*/ 190 w 273"/>
                  <a:gd name="T65" fmla="*/ 124 h 139"/>
                  <a:gd name="T66" fmla="*/ 174 w 273"/>
                  <a:gd name="T67" fmla="*/ 112 h 139"/>
                  <a:gd name="T68" fmla="*/ 166 w 273"/>
                  <a:gd name="T69" fmla="*/ 106 h 139"/>
                  <a:gd name="T70" fmla="*/ 164 w 273"/>
                  <a:gd name="T71" fmla="*/ 103 h 139"/>
                  <a:gd name="T72" fmla="*/ 166 w 273"/>
                  <a:gd name="T73" fmla="*/ 101 h 139"/>
                  <a:gd name="T74" fmla="*/ 172 w 273"/>
                  <a:gd name="T75" fmla="*/ 103 h 139"/>
                  <a:gd name="T76" fmla="*/ 186 w 273"/>
                  <a:gd name="T77" fmla="*/ 109 h 139"/>
                  <a:gd name="T78" fmla="*/ 158 w 273"/>
                  <a:gd name="T79" fmla="*/ 136 h 139"/>
                  <a:gd name="T80" fmla="*/ 128 w 273"/>
                  <a:gd name="T81" fmla="*/ 113 h 139"/>
                  <a:gd name="T82" fmla="*/ 94 w 273"/>
                  <a:gd name="T83" fmla="*/ 96 h 139"/>
                  <a:gd name="T84" fmla="*/ 74 w 273"/>
                  <a:gd name="T85" fmla="*/ 109 h 139"/>
                  <a:gd name="T86" fmla="*/ 64 w 273"/>
                  <a:gd name="T87" fmla="*/ 78 h 139"/>
                  <a:gd name="T88" fmla="*/ 86 w 273"/>
                  <a:gd name="T89" fmla="*/ 66 h 139"/>
                  <a:gd name="T90" fmla="*/ 0 w 273"/>
                  <a:gd name="T91" fmla="*/ 0 h 139"/>
                  <a:gd name="T92" fmla="*/ 273 w 273"/>
                  <a:gd name="T93" fmla="*/ 139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T90" t="T91" r="T92" b="T93"/>
                <a:pathLst>
                  <a:path w="273" h="139">
                    <a:moveTo>
                      <a:pt x="86" y="66"/>
                    </a:moveTo>
                    <a:lnTo>
                      <a:pt x="82" y="44"/>
                    </a:lnTo>
                    <a:lnTo>
                      <a:pt x="68" y="41"/>
                    </a:lnTo>
                    <a:lnTo>
                      <a:pt x="38" y="35"/>
                    </a:lnTo>
                    <a:lnTo>
                      <a:pt x="23" y="30"/>
                    </a:lnTo>
                    <a:lnTo>
                      <a:pt x="9" y="24"/>
                    </a:lnTo>
                    <a:lnTo>
                      <a:pt x="5" y="21"/>
                    </a:lnTo>
                    <a:lnTo>
                      <a:pt x="2" y="17"/>
                    </a:lnTo>
                    <a:lnTo>
                      <a:pt x="0" y="14"/>
                    </a:lnTo>
                    <a:lnTo>
                      <a:pt x="2" y="9"/>
                    </a:lnTo>
                    <a:lnTo>
                      <a:pt x="5" y="5"/>
                    </a:lnTo>
                    <a:lnTo>
                      <a:pt x="9" y="3"/>
                    </a:lnTo>
                    <a:lnTo>
                      <a:pt x="14" y="2"/>
                    </a:lnTo>
                    <a:lnTo>
                      <a:pt x="18" y="0"/>
                    </a:lnTo>
                    <a:lnTo>
                      <a:pt x="32" y="0"/>
                    </a:lnTo>
                    <a:lnTo>
                      <a:pt x="44" y="3"/>
                    </a:lnTo>
                    <a:lnTo>
                      <a:pt x="68" y="9"/>
                    </a:lnTo>
                    <a:lnTo>
                      <a:pt x="79" y="14"/>
                    </a:lnTo>
                    <a:lnTo>
                      <a:pt x="140" y="9"/>
                    </a:lnTo>
                    <a:lnTo>
                      <a:pt x="163" y="44"/>
                    </a:lnTo>
                    <a:lnTo>
                      <a:pt x="208" y="44"/>
                    </a:lnTo>
                    <a:lnTo>
                      <a:pt x="223" y="89"/>
                    </a:lnTo>
                    <a:lnTo>
                      <a:pt x="273" y="116"/>
                    </a:lnTo>
                    <a:lnTo>
                      <a:pt x="268" y="122"/>
                    </a:lnTo>
                    <a:lnTo>
                      <a:pt x="261" y="128"/>
                    </a:lnTo>
                    <a:lnTo>
                      <a:pt x="252" y="134"/>
                    </a:lnTo>
                    <a:lnTo>
                      <a:pt x="240" y="139"/>
                    </a:lnTo>
                    <a:lnTo>
                      <a:pt x="232" y="139"/>
                    </a:lnTo>
                    <a:lnTo>
                      <a:pt x="225" y="139"/>
                    </a:lnTo>
                    <a:lnTo>
                      <a:pt x="217" y="137"/>
                    </a:lnTo>
                    <a:lnTo>
                      <a:pt x="208" y="134"/>
                    </a:lnTo>
                    <a:lnTo>
                      <a:pt x="199" y="130"/>
                    </a:lnTo>
                    <a:lnTo>
                      <a:pt x="190" y="124"/>
                    </a:lnTo>
                    <a:lnTo>
                      <a:pt x="174" y="112"/>
                    </a:lnTo>
                    <a:lnTo>
                      <a:pt x="166" y="106"/>
                    </a:lnTo>
                    <a:lnTo>
                      <a:pt x="164" y="103"/>
                    </a:lnTo>
                    <a:lnTo>
                      <a:pt x="166" y="101"/>
                    </a:lnTo>
                    <a:lnTo>
                      <a:pt x="172" y="103"/>
                    </a:lnTo>
                    <a:lnTo>
                      <a:pt x="186" y="109"/>
                    </a:lnTo>
                    <a:lnTo>
                      <a:pt x="158" y="136"/>
                    </a:lnTo>
                    <a:lnTo>
                      <a:pt x="128" y="113"/>
                    </a:lnTo>
                    <a:lnTo>
                      <a:pt x="94" y="96"/>
                    </a:lnTo>
                    <a:lnTo>
                      <a:pt x="74" y="109"/>
                    </a:lnTo>
                    <a:lnTo>
                      <a:pt x="64" y="78"/>
                    </a:lnTo>
                    <a:lnTo>
                      <a:pt x="86" y="66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7" name="Freeform 151"/>
              <p:cNvSpPr>
                <a:spLocks/>
              </p:cNvSpPr>
              <p:nvPr/>
            </p:nvSpPr>
            <p:spPr bwMode="auto">
              <a:xfrm>
                <a:off x="0" y="146"/>
                <a:ext cx="550" cy="437"/>
              </a:xfrm>
              <a:custGeom>
                <a:avLst/>
                <a:gdLst>
                  <a:gd name="T0" fmla="*/ 293 w 550"/>
                  <a:gd name="T1" fmla="*/ 67 h 437"/>
                  <a:gd name="T2" fmla="*/ 328 w 550"/>
                  <a:gd name="T3" fmla="*/ 32 h 437"/>
                  <a:gd name="T4" fmla="*/ 271 w 550"/>
                  <a:gd name="T5" fmla="*/ 0 h 437"/>
                  <a:gd name="T6" fmla="*/ 253 w 550"/>
                  <a:gd name="T7" fmla="*/ 8 h 437"/>
                  <a:gd name="T8" fmla="*/ 194 w 550"/>
                  <a:gd name="T9" fmla="*/ 42 h 437"/>
                  <a:gd name="T10" fmla="*/ 129 w 550"/>
                  <a:gd name="T11" fmla="*/ 50 h 437"/>
                  <a:gd name="T12" fmla="*/ 96 w 550"/>
                  <a:gd name="T13" fmla="*/ 94 h 437"/>
                  <a:gd name="T14" fmla="*/ 89 w 550"/>
                  <a:gd name="T15" fmla="*/ 110 h 437"/>
                  <a:gd name="T16" fmla="*/ 86 w 550"/>
                  <a:gd name="T17" fmla="*/ 121 h 437"/>
                  <a:gd name="T18" fmla="*/ 73 w 550"/>
                  <a:gd name="T19" fmla="*/ 137 h 437"/>
                  <a:gd name="T20" fmla="*/ 10 w 550"/>
                  <a:gd name="T21" fmla="*/ 149 h 437"/>
                  <a:gd name="T22" fmla="*/ 10 w 550"/>
                  <a:gd name="T23" fmla="*/ 238 h 437"/>
                  <a:gd name="T24" fmla="*/ 13 w 550"/>
                  <a:gd name="T25" fmla="*/ 315 h 437"/>
                  <a:gd name="T26" fmla="*/ 22 w 550"/>
                  <a:gd name="T27" fmla="*/ 362 h 437"/>
                  <a:gd name="T28" fmla="*/ 27 w 550"/>
                  <a:gd name="T29" fmla="*/ 377 h 437"/>
                  <a:gd name="T30" fmla="*/ 39 w 550"/>
                  <a:gd name="T31" fmla="*/ 380 h 437"/>
                  <a:gd name="T32" fmla="*/ 61 w 550"/>
                  <a:gd name="T33" fmla="*/ 378 h 437"/>
                  <a:gd name="T34" fmla="*/ 95 w 550"/>
                  <a:gd name="T35" fmla="*/ 372 h 437"/>
                  <a:gd name="T36" fmla="*/ 236 w 550"/>
                  <a:gd name="T37" fmla="*/ 323 h 437"/>
                  <a:gd name="T38" fmla="*/ 275 w 550"/>
                  <a:gd name="T39" fmla="*/ 330 h 437"/>
                  <a:gd name="T40" fmla="*/ 306 w 550"/>
                  <a:gd name="T41" fmla="*/ 341 h 437"/>
                  <a:gd name="T42" fmla="*/ 324 w 550"/>
                  <a:gd name="T43" fmla="*/ 353 h 437"/>
                  <a:gd name="T44" fmla="*/ 358 w 550"/>
                  <a:gd name="T45" fmla="*/ 393 h 437"/>
                  <a:gd name="T46" fmla="*/ 387 w 550"/>
                  <a:gd name="T47" fmla="*/ 430 h 437"/>
                  <a:gd name="T48" fmla="*/ 406 w 550"/>
                  <a:gd name="T49" fmla="*/ 436 h 437"/>
                  <a:gd name="T50" fmla="*/ 435 w 550"/>
                  <a:gd name="T51" fmla="*/ 437 h 437"/>
                  <a:gd name="T52" fmla="*/ 482 w 550"/>
                  <a:gd name="T53" fmla="*/ 406 h 437"/>
                  <a:gd name="T54" fmla="*/ 494 w 550"/>
                  <a:gd name="T55" fmla="*/ 390 h 437"/>
                  <a:gd name="T56" fmla="*/ 507 w 550"/>
                  <a:gd name="T57" fmla="*/ 371 h 437"/>
                  <a:gd name="T58" fmla="*/ 507 w 550"/>
                  <a:gd name="T59" fmla="*/ 333 h 437"/>
                  <a:gd name="T60" fmla="*/ 550 w 550"/>
                  <a:gd name="T61" fmla="*/ 219 h 437"/>
                  <a:gd name="T62" fmla="*/ 519 w 550"/>
                  <a:gd name="T63" fmla="*/ 166 h 437"/>
                  <a:gd name="T64" fmla="*/ 504 w 550"/>
                  <a:gd name="T65" fmla="*/ 146 h 437"/>
                  <a:gd name="T66" fmla="*/ 468 w 550"/>
                  <a:gd name="T67" fmla="*/ 118 h 437"/>
                  <a:gd name="T68" fmla="*/ 435 w 550"/>
                  <a:gd name="T69" fmla="*/ 54 h 437"/>
                  <a:gd name="T70" fmla="*/ 385 w 550"/>
                  <a:gd name="T71" fmla="*/ 82 h 437"/>
                  <a:gd name="T72" fmla="*/ 0 w 550"/>
                  <a:gd name="T73" fmla="*/ 0 h 437"/>
                  <a:gd name="T74" fmla="*/ 550 w 550"/>
                  <a:gd name="T75" fmla="*/ 437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T72" t="T73" r="T74" b="T75"/>
                <a:pathLst>
                  <a:path w="550" h="437">
                    <a:moveTo>
                      <a:pt x="390" y="92"/>
                    </a:moveTo>
                    <a:lnTo>
                      <a:pt x="293" y="67"/>
                    </a:lnTo>
                    <a:lnTo>
                      <a:pt x="298" y="32"/>
                    </a:lnTo>
                    <a:lnTo>
                      <a:pt x="328" y="32"/>
                    </a:lnTo>
                    <a:lnTo>
                      <a:pt x="328" y="0"/>
                    </a:lnTo>
                    <a:lnTo>
                      <a:pt x="271" y="0"/>
                    </a:lnTo>
                    <a:lnTo>
                      <a:pt x="263" y="3"/>
                    </a:lnTo>
                    <a:lnTo>
                      <a:pt x="253" y="8"/>
                    </a:lnTo>
                    <a:lnTo>
                      <a:pt x="227" y="21"/>
                    </a:lnTo>
                    <a:lnTo>
                      <a:pt x="194" y="42"/>
                    </a:lnTo>
                    <a:lnTo>
                      <a:pt x="167" y="50"/>
                    </a:lnTo>
                    <a:lnTo>
                      <a:pt x="129" y="50"/>
                    </a:lnTo>
                    <a:lnTo>
                      <a:pt x="107" y="82"/>
                    </a:lnTo>
                    <a:lnTo>
                      <a:pt x="96" y="94"/>
                    </a:lnTo>
                    <a:lnTo>
                      <a:pt x="90" y="106"/>
                    </a:lnTo>
                    <a:lnTo>
                      <a:pt x="89" y="110"/>
                    </a:lnTo>
                    <a:lnTo>
                      <a:pt x="87" y="115"/>
                    </a:lnTo>
                    <a:lnTo>
                      <a:pt x="86" y="121"/>
                    </a:lnTo>
                    <a:lnTo>
                      <a:pt x="83" y="125"/>
                    </a:lnTo>
                    <a:lnTo>
                      <a:pt x="73" y="137"/>
                    </a:lnTo>
                    <a:lnTo>
                      <a:pt x="60" y="149"/>
                    </a:lnTo>
                    <a:lnTo>
                      <a:pt x="10" y="149"/>
                    </a:lnTo>
                    <a:lnTo>
                      <a:pt x="0" y="199"/>
                    </a:lnTo>
                    <a:lnTo>
                      <a:pt x="10" y="238"/>
                    </a:lnTo>
                    <a:lnTo>
                      <a:pt x="10" y="296"/>
                    </a:lnTo>
                    <a:lnTo>
                      <a:pt x="13" y="315"/>
                    </a:lnTo>
                    <a:lnTo>
                      <a:pt x="16" y="339"/>
                    </a:lnTo>
                    <a:lnTo>
                      <a:pt x="22" y="362"/>
                    </a:lnTo>
                    <a:lnTo>
                      <a:pt x="25" y="375"/>
                    </a:lnTo>
                    <a:lnTo>
                      <a:pt x="27" y="377"/>
                    </a:lnTo>
                    <a:lnTo>
                      <a:pt x="30" y="378"/>
                    </a:lnTo>
                    <a:lnTo>
                      <a:pt x="39" y="380"/>
                    </a:lnTo>
                    <a:lnTo>
                      <a:pt x="49" y="380"/>
                    </a:lnTo>
                    <a:lnTo>
                      <a:pt x="61" y="378"/>
                    </a:lnTo>
                    <a:lnTo>
                      <a:pt x="84" y="374"/>
                    </a:lnTo>
                    <a:lnTo>
                      <a:pt x="95" y="372"/>
                    </a:lnTo>
                    <a:lnTo>
                      <a:pt x="194" y="348"/>
                    </a:lnTo>
                    <a:lnTo>
                      <a:pt x="236" y="323"/>
                    </a:lnTo>
                    <a:lnTo>
                      <a:pt x="248" y="324"/>
                    </a:lnTo>
                    <a:lnTo>
                      <a:pt x="275" y="330"/>
                    </a:lnTo>
                    <a:lnTo>
                      <a:pt x="290" y="336"/>
                    </a:lnTo>
                    <a:lnTo>
                      <a:pt x="306" y="341"/>
                    </a:lnTo>
                    <a:lnTo>
                      <a:pt x="319" y="348"/>
                    </a:lnTo>
                    <a:lnTo>
                      <a:pt x="324" y="353"/>
                    </a:lnTo>
                    <a:lnTo>
                      <a:pt x="328" y="356"/>
                    </a:lnTo>
                    <a:lnTo>
                      <a:pt x="358" y="393"/>
                    </a:lnTo>
                    <a:lnTo>
                      <a:pt x="382" y="425"/>
                    </a:lnTo>
                    <a:lnTo>
                      <a:pt x="387" y="430"/>
                    </a:lnTo>
                    <a:lnTo>
                      <a:pt x="396" y="434"/>
                    </a:lnTo>
                    <a:lnTo>
                      <a:pt x="406" y="436"/>
                    </a:lnTo>
                    <a:lnTo>
                      <a:pt x="417" y="437"/>
                    </a:lnTo>
                    <a:lnTo>
                      <a:pt x="435" y="437"/>
                    </a:lnTo>
                    <a:lnTo>
                      <a:pt x="443" y="437"/>
                    </a:lnTo>
                    <a:lnTo>
                      <a:pt x="482" y="406"/>
                    </a:lnTo>
                    <a:lnTo>
                      <a:pt x="485" y="401"/>
                    </a:lnTo>
                    <a:lnTo>
                      <a:pt x="494" y="390"/>
                    </a:lnTo>
                    <a:lnTo>
                      <a:pt x="504" y="377"/>
                    </a:lnTo>
                    <a:lnTo>
                      <a:pt x="507" y="371"/>
                    </a:lnTo>
                    <a:lnTo>
                      <a:pt x="507" y="363"/>
                    </a:lnTo>
                    <a:lnTo>
                      <a:pt x="507" y="333"/>
                    </a:lnTo>
                    <a:lnTo>
                      <a:pt x="539" y="283"/>
                    </a:lnTo>
                    <a:lnTo>
                      <a:pt x="550" y="219"/>
                    </a:lnTo>
                    <a:lnTo>
                      <a:pt x="535" y="190"/>
                    </a:lnTo>
                    <a:lnTo>
                      <a:pt x="519" y="166"/>
                    </a:lnTo>
                    <a:lnTo>
                      <a:pt x="512" y="155"/>
                    </a:lnTo>
                    <a:lnTo>
                      <a:pt x="504" y="146"/>
                    </a:lnTo>
                    <a:lnTo>
                      <a:pt x="486" y="131"/>
                    </a:lnTo>
                    <a:lnTo>
                      <a:pt x="468" y="118"/>
                    </a:lnTo>
                    <a:lnTo>
                      <a:pt x="447" y="104"/>
                    </a:lnTo>
                    <a:lnTo>
                      <a:pt x="435" y="54"/>
                    </a:lnTo>
                    <a:lnTo>
                      <a:pt x="382" y="8"/>
                    </a:lnTo>
                    <a:lnTo>
                      <a:pt x="385" y="82"/>
                    </a:lnTo>
                    <a:lnTo>
                      <a:pt x="390" y="92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8" name="Freeform 152"/>
              <p:cNvSpPr>
                <a:spLocks/>
              </p:cNvSpPr>
              <p:nvPr/>
            </p:nvSpPr>
            <p:spPr bwMode="auto">
              <a:xfrm>
                <a:off x="385" y="618"/>
                <a:ext cx="122" cy="65"/>
              </a:xfrm>
              <a:custGeom>
                <a:avLst/>
                <a:gdLst>
                  <a:gd name="T0" fmla="*/ 65 w 122"/>
                  <a:gd name="T1" fmla="*/ 65 h 65"/>
                  <a:gd name="T2" fmla="*/ 35 w 122"/>
                  <a:gd name="T3" fmla="*/ 45 h 65"/>
                  <a:gd name="T4" fmla="*/ 0 w 122"/>
                  <a:gd name="T5" fmla="*/ 15 h 65"/>
                  <a:gd name="T6" fmla="*/ 31 w 122"/>
                  <a:gd name="T7" fmla="*/ 0 h 65"/>
                  <a:gd name="T8" fmla="*/ 73 w 122"/>
                  <a:gd name="T9" fmla="*/ 3 h 65"/>
                  <a:gd name="T10" fmla="*/ 122 w 122"/>
                  <a:gd name="T11" fmla="*/ 10 h 65"/>
                  <a:gd name="T12" fmla="*/ 100 w 122"/>
                  <a:gd name="T13" fmla="*/ 38 h 65"/>
                  <a:gd name="T14" fmla="*/ 65 w 122"/>
                  <a:gd name="T15" fmla="*/ 65 h 65"/>
                  <a:gd name="T16" fmla="*/ 0 w 122"/>
                  <a:gd name="T17" fmla="*/ 0 h 65"/>
                  <a:gd name="T18" fmla="*/ 122 w 122"/>
                  <a:gd name="T1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122" h="65">
                    <a:moveTo>
                      <a:pt x="65" y="65"/>
                    </a:moveTo>
                    <a:lnTo>
                      <a:pt x="35" y="45"/>
                    </a:lnTo>
                    <a:lnTo>
                      <a:pt x="0" y="15"/>
                    </a:lnTo>
                    <a:lnTo>
                      <a:pt x="31" y="0"/>
                    </a:lnTo>
                    <a:lnTo>
                      <a:pt x="73" y="3"/>
                    </a:lnTo>
                    <a:lnTo>
                      <a:pt x="122" y="10"/>
                    </a:lnTo>
                    <a:lnTo>
                      <a:pt x="100" y="38"/>
                    </a:lnTo>
                    <a:lnTo>
                      <a:pt x="65" y="65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29" name="Freeform 153"/>
              <p:cNvSpPr>
                <a:spLocks/>
              </p:cNvSpPr>
              <p:nvPr/>
            </p:nvSpPr>
            <p:spPr bwMode="auto">
              <a:xfrm>
                <a:off x="746" y="618"/>
                <a:ext cx="114" cy="117"/>
              </a:xfrm>
              <a:custGeom>
                <a:avLst/>
                <a:gdLst>
                  <a:gd name="T0" fmla="*/ 42 w 114"/>
                  <a:gd name="T1" fmla="*/ 117 h 117"/>
                  <a:gd name="T2" fmla="*/ 0 w 114"/>
                  <a:gd name="T3" fmla="*/ 99 h 117"/>
                  <a:gd name="T4" fmla="*/ 42 w 114"/>
                  <a:gd name="T5" fmla="*/ 53 h 117"/>
                  <a:gd name="T6" fmla="*/ 42 w 114"/>
                  <a:gd name="T7" fmla="*/ 3 h 117"/>
                  <a:gd name="T8" fmla="*/ 75 w 114"/>
                  <a:gd name="T9" fmla="*/ 0 h 117"/>
                  <a:gd name="T10" fmla="*/ 114 w 114"/>
                  <a:gd name="T11" fmla="*/ 0 h 117"/>
                  <a:gd name="T12" fmla="*/ 107 w 114"/>
                  <a:gd name="T13" fmla="*/ 53 h 117"/>
                  <a:gd name="T14" fmla="*/ 67 w 114"/>
                  <a:gd name="T15" fmla="*/ 87 h 117"/>
                  <a:gd name="T16" fmla="*/ 42 w 114"/>
                  <a:gd name="T17" fmla="*/ 117 h 117"/>
                  <a:gd name="T18" fmla="*/ 0 w 114"/>
                  <a:gd name="T19" fmla="*/ 0 h 117"/>
                  <a:gd name="T20" fmla="*/ 114 w 114"/>
                  <a:gd name="T21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T18" t="T19" r="T20" b="T21"/>
                <a:pathLst>
                  <a:path w="114" h="117">
                    <a:moveTo>
                      <a:pt x="42" y="117"/>
                    </a:moveTo>
                    <a:lnTo>
                      <a:pt x="0" y="99"/>
                    </a:lnTo>
                    <a:lnTo>
                      <a:pt x="42" y="53"/>
                    </a:lnTo>
                    <a:lnTo>
                      <a:pt x="42" y="3"/>
                    </a:lnTo>
                    <a:lnTo>
                      <a:pt x="75" y="0"/>
                    </a:lnTo>
                    <a:lnTo>
                      <a:pt x="114" y="0"/>
                    </a:lnTo>
                    <a:lnTo>
                      <a:pt x="107" y="53"/>
                    </a:lnTo>
                    <a:lnTo>
                      <a:pt x="67" y="87"/>
                    </a:lnTo>
                    <a:lnTo>
                      <a:pt x="42" y="117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  <p:sp>
            <p:nvSpPr>
              <p:cNvPr id="130" name="Freeform 154"/>
              <p:cNvSpPr>
                <a:spLocks/>
              </p:cNvSpPr>
              <p:nvPr/>
            </p:nvSpPr>
            <p:spPr bwMode="auto">
              <a:xfrm>
                <a:off x="830" y="514"/>
                <a:ext cx="107" cy="84"/>
              </a:xfrm>
              <a:custGeom>
                <a:avLst/>
                <a:gdLst>
                  <a:gd name="T0" fmla="*/ 26 w 107"/>
                  <a:gd name="T1" fmla="*/ 77 h 84"/>
                  <a:gd name="T2" fmla="*/ 0 w 107"/>
                  <a:gd name="T3" fmla="*/ 27 h 84"/>
                  <a:gd name="T4" fmla="*/ 26 w 107"/>
                  <a:gd name="T5" fmla="*/ 0 h 84"/>
                  <a:gd name="T6" fmla="*/ 30 w 107"/>
                  <a:gd name="T7" fmla="*/ 3 h 84"/>
                  <a:gd name="T8" fmla="*/ 42 w 107"/>
                  <a:gd name="T9" fmla="*/ 12 h 84"/>
                  <a:gd name="T10" fmla="*/ 57 w 107"/>
                  <a:gd name="T11" fmla="*/ 19 h 84"/>
                  <a:gd name="T12" fmla="*/ 65 w 107"/>
                  <a:gd name="T13" fmla="*/ 22 h 84"/>
                  <a:gd name="T14" fmla="*/ 72 w 107"/>
                  <a:gd name="T15" fmla="*/ 22 h 84"/>
                  <a:gd name="T16" fmla="*/ 86 w 107"/>
                  <a:gd name="T17" fmla="*/ 24 h 84"/>
                  <a:gd name="T18" fmla="*/ 92 w 107"/>
                  <a:gd name="T19" fmla="*/ 25 h 84"/>
                  <a:gd name="T20" fmla="*/ 98 w 107"/>
                  <a:gd name="T21" fmla="*/ 27 h 84"/>
                  <a:gd name="T22" fmla="*/ 102 w 107"/>
                  <a:gd name="T23" fmla="*/ 30 h 84"/>
                  <a:gd name="T24" fmla="*/ 105 w 107"/>
                  <a:gd name="T25" fmla="*/ 35 h 84"/>
                  <a:gd name="T26" fmla="*/ 107 w 107"/>
                  <a:gd name="T27" fmla="*/ 39 h 84"/>
                  <a:gd name="T28" fmla="*/ 107 w 107"/>
                  <a:gd name="T29" fmla="*/ 47 h 84"/>
                  <a:gd name="T30" fmla="*/ 104 w 107"/>
                  <a:gd name="T31" fmla="*/ 53 h 84"/>
                  <a:gd name="T32" fmla="*/ 99 w 107"/>
                  <a:gd name="T33" fmla="*/ 59 h 84"/>
                  <a:gd name="T34" fmla="*/ 95 w 107"/>
                  <a:gd name="T35" fmla="*/ 65 h 84"/>
                  <a:gd name="T36" fmla="*/ 89 w 107"/>
                  <a:gd name="T37" fmla="*/ 71 h 84"/>
                  <a:gd name="T38" fmla="*/ 80 w 107"/>
                  <a:gd name="T39" fmla="*/ 78 h 84"/>
                  <a:gd name="T40" fmla="*/ 75 w 107"/>
                  <a:gd name="T41" fmla="*/ 80 h 84"/>
                  <a:gd name="T42" fmla="*/ 50 w 107"/>
                  <a:gd name="T43" fmla="*/ 84 h 84"/>
                  <a:gd name="T44" fmla="*/ 26 w 107"/>
                  <a:gd name="T45" fmla="*/ 77 h 84"/>
                  <a:gd name="T46" fmla="*/ 0 w 107"/>
                  <a:gd name="T47" fmla="*/ 0 h 84"/>
                  <a:gd name="T48" fmla="*/ 107 w 107"/>
                  <a:gd name="T49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T46" t="T47" r="T48" b="T49"/>
                <a:pathLst>
                  <a:path w="107" h="84">
                    <a:moveTo>
                      <a:pt x="26" y="77"/>
                    </a:moveTo>
                    <a:lnTo>
                      <a:pt x="0" y="27"/>
                    </a:lnTo>
                    <a:lnTo>
                      <a:pt x="26" y="0"/>
                    </a:lnTo>
                    <a:lnTo>
                      <a:pt x="30" y="3"/>
                    </a:lnTo>
                    <a:lnTo>
                      <a:pt x="42" y="12"/>
                    </a:lnTo>
                    <a:lnTo>
                      <a:pt x="57" y="19"/>
                    </a:lnTo>
                    <a:lnTo>
                      <a:pt x="65" y="22"/>
                    </a:lnTo>
                    <a:lnTo>
                      <a:pt x="72" y="22"/>
                    </a:lnTo>
                    <a:lnTo>
                      <a:pt x="86" y="24"/>
                    </a:lnTo>
                    <a:lnTo>
                      <a:pt x="92" y="25"/>
                    </a:lnTo>
                    <a:lnTo>
                      <a:pt x="98" y="27"/>
                    </a:lnTo>
                    <a:lnTo>
                      <a:pt x="102" y="30"/>
                    </a:lnTo>
                    <a:lnTo>
                      <a:pt x="105" y="35"/>
                    </a:lnTo>
                    <a:lnTo>
                      <a:pt x="107" y="39"/>
                    </a:lnTo>
                    <a:lnTo>
                      <a:pt x="107" y="47"/>
                    </a:lnTo>
                    <a:lnTo>
                      <a:pt x="104" y="53"/>
                    </a:lnTo>
                    <a:lnTo>
                      <a:pt x="99" y="59"/>
                    </a:lnTo>
                    <a:lnTo>
                      <a:pt x="95" y="65"/>
                    </a:lnTo>
                    <a:lnTo>
                      <a:pt x="89" y="71"/>
                    </a:lnTo>
                    <a:lnTo>
                      <a:pt x="80" y="78"/>
                    </a:lnTo>
                    <a:lnTo>
                      <a:pt x="75" y="80"/>
                    </a:lnTo>
                    <a:lnTo>
                      <a:pt x="50" y="84"/>
                    </a:lnTo>
                    <a:lnTo>
                      <a:pt x="26" y="77"/>
                    </a:lnTo>
                    <a:close/>
                  </a:path>
                </a:pathLst>
              </a:custGeom>
              <a:solidFill>
                <a:srgbClr val="FF99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36" name="AutoShape 155"/>
          <p:cNvSpPr>
            <a:spLocks noChangeArrowheads="1"/>
          </p:cNvSpPr>
          <p:nvPr/>
        </p:nvSpPr>
        <p:spPr bwMode="auto">
          <a:xfrm>
            <a:off x="4302820" y="141334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Europe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7" name="AutoShape 156"/>
          <p:cNvSpPr>
            <a:spLocks noChangeArrowheads="1"/>
          </p:cNvSpPr>
          <p:nvPr/>
        </p:nvSpPr>
        <p:spPr bwMode="auto">
          <a:xfrm>
            <a:off x="7236520" y="393429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Asia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8" name="AutoShape 157"/>
          <p:cNvSpPr>
            <a:spLocks noChangeArrowheads="1"/>
          </p:cNvSpPr>
          <p:nvPr/>
        </p:nvSpPr>
        <p:spPr bwMode="auto">
          <a:xfrm>
            <a:off x="3420170" y="5661496"/>
            <a:ext cx="1584325" cy="287338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Africa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9" name="AutoShape 158"/>
          <p:cNvSpPr>
            <a:spLocks noChangeArrowheads="1"/>
          </p:cNvSpPr>
          <p:nvPr/>
        </p:nvSpPr>
        <p:spPr bwMode="auto">
          <a:xfrm>
            <a:off x="6390383" y="5805959"/>
            <a:ext cx="1584325" cy="287337"/>
          </a:xfrm>
          <a:prstGeom prst="roundRect">
            <a:avLst>
              <a:gd name="adj" fmla="val 13273"/>
            </a:avLst>
          </a:prstGeom>
          <a:solidFill>
            <a:srgbClr val="00000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Gulim" pitchFamily="34" charset="-127"/>
              </a:rPr>
              <a:t>Australia</a:t>
            </a: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0" name="Oval 159"/>
          <p:cNvSpPr>
            <a:spLocks noChangeArrowheads="1"/>
          </p:cNvSpPr>
          <p:nvPr/>
        </p:nvSpPr>
        <p:spPr bwMode="auto">
          <a:xfrm>
            <a:off x="6463408" y="3213571"/>
            <a:ext cx="144462" cy="144463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1" name="Oval 160"/>
          <p:cNvSpPr>
            <a:spLocks noChangeArrowheads="1"/>
          </p:cNvSpPr>
          <p:nvPr/>
        </p:nvSpPr>
        <p:spPr bwMode="auto">
          <a:xfrm>
            <a:off x="5021958" y="2637309"/>
            <a:ext cx="144462" cy="144462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2" name="Oval 161"/>
          <p:cNvSpPr>
            <a:spLocks noChangeArrowheads="1"/>
          </p:cNvSpPr>
          <p:nvPr/>
        </p:nvSpPr>
        <p:spPr bwMode="auto">
          <a:xfrm>
            <a:off x="4806058" y="4150196"/>
            <a:ext cx="144462" cy="144463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43" name="Oval 162"/>
          <p:cNvSpPr>
            <a:spLocks noChangeArrowheads="1"/>
          </p:cNvSpPr>
          <p:nvPr/>
        </p:nvSpPr>
        <p:spPr bwMode="auto">
          <a:xfrm>
            <a:off x="7111108" y="4724871"/>
            <a:ext cx="144462" cy="144463"/>
          </a:xfrm>
          <a:prstGeom prst="ellipse">
            <a:avLst/>
          </a:prstGeom>
          <a:solidFill>
            <a:srgbClr val="000000"/>
          </a:soli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cxnSp>
        <p:nvCxnSpPr>
          <p:cNvPr id="144" name="AutoShape 163"/>
          <p:cNvCxnSpPr>
            <a:cxnSpLocks noChangeShapeType="1"/>
          </p:cNvCxnSpPr>
          <p:nvPr/>
        </p:nvCxnSpPr>
        <p:spPr bwMode="auto">
          <a:xfrm>
            <a:off x="5094983" y="1700684"/>
            <a:ext cx="0" cy="927100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5" name="AutoShape 164"/>
          <p:cNvCxnSpPr>
            <a:cxnSpLocks noChangeShapeType="1"/>
          </p:cNvCxnSpPr>
          <p:nvPr/>
        </p:nvCxnSpPr>
        <p:spPr bwMode="auto">
          <a:xfrm>
            <a:off x="6587233" y="3346921"/>
            <a:ext cx="649287" cy="731838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6" name="AutoShape 165"/>
          <p:cNvCxnSpPr>
            <a:cxnSpLocks noChangeShapeType="1"/>
          </p:cNvCxnSpPr>
          <p:nvPr/>
        </p:nvCxnSpPr>
        <p:spPr bwMode="auto">
          <a:xfrm flipH="1">
            <a:off x="7182545" y="4878859"/>
            <a:ext cx="1588" cy="927100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7" name="AutoShape 166"/>
          <p:cNvCxnSpPr>
            <a:cxnSpLocks noChangeShapeType="1"/>
          </p:cNvCxnSpPr>
          <p:nvPr/>
        </p:nvCxnSpPr>
        <p:spPr bwMode="auto">
          <a:xfrm flipH="1">
            <a:off x="4212333" y="4283546"/>
            <a:ext cx="614362" cy="1377950"/>
          </a:xfrm>
          <a:prstGeom prst="straightConnector1">
            <a:avLst/>
          </a:prstGeom>
          <a:noFill/>
          <a:ln w="9525" cmpd="sng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736905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矩形 109"/>
          <p:cNvSpPr/>
          <p:nvPr/>
        </p:nvSpPr>
        <p:spPr>
          <a:xfrm>
            <a:off x="1475395" y="2748980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sp>
        <p:nvSpPr>
          <p:cNvPr id="111" name="Oval 504"/>
          <p:cNvSpPr>
            <a:spLocks noChangeArrowheads="1"/>
          </p:cNvSpPr>
          <p:nvPr/>
        </p:nvSpPr>
        <p:spPr bwMode="auto">
          <a:xfrm>
            <a:off x="6227763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2" name="Oval 505"/>
          <p:cNvSpPr>
            <a:spLocks noChangeArrowheads="1"/>
          </p:cNvSpPr>
          <p:nvPr/>
        </p:nvSpPr>
        <p:spPr bwMode="auto">
          <a:xfrm>
            <a:off x="7045325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3" name="Oval 506"/>
          <p:cNvSpPr>
            <a:spLocks noChangeArrowheads="1"/>
          </p:cNvSpPr>
          <p:nvPr/>
        </p:nvSpPr>
        <p:spPr bwMode="auto">
          <a:xfrm>
            <a:off x="3419475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4" name="Oval 507"/>
          <p:cNvSpPr>
            <a:spLocks noChangeArrowheads="1"/>
          </p:cNvSpPr>
          <p:nvPr/>
        </p:nvSpPr>
        <p:spPr bwMode="auto">
          <a:xfrm>
            <a:off x="4237038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5" name="AutoShape 508"/>
          <p:cNvSpPr>
            <a:spLocks noChangeArrowheads="1"/>
          </p:cNvSpPr>
          <p:nvPr/>
        </p:nvSpPr>
        <p:spPr bwMode="auto">
          <a:xfrm>
            <a:off x="3276600" y="3389313"/>
            <a:ext cx="2627313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6" name="AutoShape 509"/>
          <p:cNvSpPr>
            <a:spLocks noChangeArrowheads="1"/>
          </p:cNvSpPr>
          <p:nvPr/>
        </p:nvSpPr>
        <p:spPr bwMode="auto">
          <a:xfrm>
            <a:off x="6084888" y="3389313"/>
            <a:ext cx="2627312" cy="2127250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solidFill>
              <a:srgbClr val="0099CC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7" name="Oval 510"/>
          <p:cNvSpPr>
            <a:spLocks noChangeArrowheads="1"/>
          </p:cNvSpPr>
          <p:nvPr/>
        </p:nvSpPr>
        <p:spPr bwMode="auto">
          <a:xfrm>
            <a:off x="719138" y="3330575"/>
            <a:ext cx="2087562" cy="74453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18" name="Oval 511"/>
          <p:cNvSpPr>
            <a:spLocks noChangeArrowheads="1"/>
          </p:cNvSpPr>
          <p:nvPr/>
        </p:nvSpPr>
        <p:spPr bwMode="auto">
          <a:xfrm>
            <a:off x="611188" y="1843088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119" name="Oval 512"/>
          <p:cNvSpPr>
            <a:spLocks noChangeArrowheads="1"/>
          </p:cNvSpPr>
          <p:nvPr/>
        </p:nvSpPr>
        <p:spPr bwMode="auto">
          <a:xfrm>
            <a:off x="1428750" y="1890713"/>
            <a:ext cx="615950" cy="620712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0" name="AutoShape 513"/>
          <p:cNvSpPr>
            <a:spLocks noChangeArrowheads="1"/>
          </p:cNvSpPr>
          <p:nvPr/>
        </p:nvSpPr>
        <p:spPr bwMode="auto">
          <a:xfrm>
            <a:off x="468313" y="3390900"/>
            <a:ext cx="2627312" cy="2125663"/>
          </a:xfrm>
          <a:prstGeom prst="roundRect">
            <a:avLst>
              <a:gd name="adj" fmla="val 5801"/>
            </a:avLst>
          </a:prstGeom>
          <a:solidFill>
            <a:srgbClr val="FFFFFF"/>
          </a:solidFill>
          <a:ln w="57150" cmpd="sng">
            <a:solidFill>
              <a:srgbClr val="F69D26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1" name="AutoShape 515"/>
          <p:cNvSpPr>
            <a:spLocks noChangeArrowheads="1"/>
          </p:cNvSpPr>
          <p:nvPr/>
        </p:nvSpPr>
        <p:spPr bwMode="auto">
          <a:xfrm>
            <a:off x="3203575" y="3952875"/>
            <a:ext cx="2771775" cy="303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2" name="AutoShape 517"/>
          <p:cNvSpPr>
            <a:spLocks noChangeArrowheads="1"/>
          </p:cNvSpPr>
          <p:nvPr/>
        </p:nvSpPr>
        <p:spPr bwMode="auto">
          <a:xfrm>
            <a:off x="3444875" y="3644900"/>
            <a:ext cx="2301875" cy="444500"/>
          </a:xfrm>
          <a:prstGeom prst="roundRect">
            <a:avLst>
              <a:gd name="adj" fmla="val 50000"/>
            </a:avLst>
          </a:prstGeom>
          <a:solidFill>
            <a:srgbClr val="A50021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3" name="Oval 518"/>
          <p:cNvSpPr>
            <a:spLocks noChangeArrowheads="1"/>
          </p:cNvSpPr>
          <p:nvPr/>
        </p:nvSpPr>
        <p:spPr bwMode="auto">
          <a:xfrm flipV="1">
            <a:off x="3557588" y="3679825"/>
            <a:ext cx="2076450" cy="1016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4" name="AutoShape 520"/>
          <p:cNvSpPr>
            <a:spLocks noChangeArrowheads="1"/>
          </p:cNvSpPr>
          <p:nvPr/>
        </p:nvSpPr>
        <p:spPr bwMode="auto">
          <a:xfrm>
            <a:off x="3203575" y="4510088"/>
            <a:ext cx="27717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5" name="AutoShape 522"/>
          <p:cNvSpPr>
            <a:spLocks noChangeArrowheads="1"/>
          </p:cNvSpPr>
          <p:nvPr/>
        </p:nvSpPr>
        <p:spPr bwMode="auto">
          <a:xfrm>
            <a:off x="3444875" y="4184650"/>
            <a:ext cx="2301875" cy="469900"/>
          </a:xfrm>
          <a:prstGeom prst="roundRect">
            <a:avLst>
              <a:gd name="adj" fmla="val 50000"/>
            </a:avLst>
          </a:prstGeom>
          <a:solidFill>
            <a:srgbClr val="A50021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6" name="Oval 523"/>
          <p:cNvSpPr>
            <a:spLocks noChangeArrowheads="1"/>
          </p:cNvSpPr>
          <p:nvPr/>
        </p:nvSpPr>
        <p:spPr bwMode="auto">
          <a:xfrm flipV="1">
            <a:off x="3557588" y="4221163"/>
            <a:ext cx="2076450" cy="10795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7" name="AutoShape 525"/>
          <p:cNvSpPr>
            <a:spLocks noChangeArrowheads="1"/>
          </p:cNvSpPr>
          <p:nvPr/>
        </p:nvSpPr>
        <p:spPr bwMode="auto">
          <a:xfrm>
            <a:off x="3203575" y="5068888"/>
            <a:ext cx="2771775" cy="303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28" name="AutoShape 527"/>
          <p:cNvSpPr>
            <a:spLocks noChangeArrowheads="1"/>
          </p:cNvSpPr>
          <p:nvPr/>
        </p:nvSpPr>
        <p:spPr bwMode="auto">
          <a:xfrm>
            <a:off x="3444875" y="4759325"/>
            <a:ext cx="2301875" cy="446088"/>
          </a:xfrm>
          <a:prstGeom prst="roundRect">
            <a:avLst>
              <a:gd name="adj" fmla="val 50000"/>
            </a:avLst>
          </a:prstGeom>
          <a:solidFill>
            <a:srgbClr val="A50021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29" name="Oval 528"/>
          <p:cNvSpPr>
            <a:spLocks noChangeArrowheads="1"/>
          </p:cNvSpPr>
          <p:nvPr/>
        </p:nvSpPr>
        <p:spPr bwMode="auto">
          <a:xfrm flipV="1">
            <a:off x="3557588" y="4794250"/>
            <a:ext cx="2076450" cy="103188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30" name="Group 21"/>
          <p:cNvGrpSpPr>
            <a:grpSpLocks/>
          </p:cNvGrpSpPr>
          <p:nvPr/>
        </p:nvGrpSpPr>
        <p:grpSpPr bwMode="auto">
          <a:xfrm>
            <a:off x="6011863" y="3644900"/>
            <a:ext cx="2771775" cy="611188"/>
            <a:chOff x="0" y="0"/>
            <a:chExt cx="1746" cy="250"/>
          </a:xfrm>
        </p:grpSpPr>
        <p:sp>
          <p:nvSpPr>
            <p:cNvPr id="131" name="AutoShape 530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32" name="Group 23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33" name="AutoShape 53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34" name="Oval 533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35" name="Group 26"/>
          <p:cNvGrpSpPr>
            <a:grpSpLocks/>
          </p:cNvGrpSpPr>
          <p:nvPr/>
        </p:nvGrpSpPr>
        <p:grpSpPr bwMode="auto">
          <a:xfrm>
            <a:off x="6011863" y="4184650"/>
            <a:ext cx="2771775" cy="646113"/>
            <a:chOff x="0" y="0"/>
            <a:chExt cx="1746" cy="250"/>
          </a:xfrm>
        </p:grpSpPr>
        <p:sp>
          <p:nvSpPr>
            <p:cNvPr id="136" name="AutoShape 535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37" name="Group 28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38" name="AutoShape 5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39" name="Oval 538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40" name="Group 31"/>
          <p:cNvGrpSpPr>
            <a:grpSpLocks/>
          </p:cNvGrpSpPr>
          <p:nvPr/>
        </p:nvGrpSpPr>
        <p:grpSpPr bwMode="auto">
          <a:xfrm>
            <a:off x="6011863" y="4759325"/>
            <a:ext cx="2771775" cy="612775"/>
            <a:chOff x="0" y="0"/>
            <a:chExt cx="1746" cy="250"/>
          </a:xfrm>
        </p:grpSpPr>
        <p:sp>
          <p:nvSpPr>
            <p:cNvPr id="141" name="AutoShape 540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42" name="Group 33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43" name="AutoShape 54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0099CC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44" name="Oval 543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45" name="WordArt 544"/>
          <p:cNvSpPr>
            <a:spLocks noChangeArrowheads="1" noChangeShapeType="1" noTextEdit="1"/>
          </p:cNvSpPr>
          <p:nvPr/>
        </p:nvSpPr>
        <p:spPr bwMode="auto">
          <a:xfrm>
            <a:off x="3779838" y="4362450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6" name="WordArt 545"/>
          <p:cNvSpPr>
            <a:spLocks noChangeArrowheads="1" noChangeShapeType="1" noTextEdit="1"/>
          </p:cNvSpPr>
          <p:nvPr/>
        </p:nvSpPr>
        <p:spPr bwMode="auto">
          <a:xfrm>
            <a:off x="3779838" y="3824288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7" name="WordArt 546"/>
          <p:cNvSpPr>
            <a:spLocks noChangeArrowheads="1" noChangeShapeType="1" noTextEdit="1"/>
          </p:cNvSpPr>
          <p:nvPr/>
        </p:nvSpPr>
        <p:spPr bwMode="auto">
          <a:xfrm>
            <a:off x="3779838" y="4905375"/>
            <a:ext cx="1655762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8" name="WordArt 547"/>
          <p:cNvSpPr>
            <a:spLocks noChangeArrowheads="1" noChangeShapeType="1" noTextEdit="1"/>
          </p:cNvSpPr>
          <p:nvPr/>
        </p:nvSpPr>
        <p:spPr bwMode="auto">
          <a:xfrm>
            <a:off x="6588125" y="4362450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9" name="WordArt 548"/>
          <p:cNvSpPr>
            <a:spLocks noChangeArrowheads="1" noChangeShapeType="1" noTextEdit="1"/>
          </p:cNvSpPr>
          <p:nvPr/>
        </p:nvSpPr>
        <p:spPr bwMode="auto">
          <a:xfrm>
            <a:off x="6588125" y="382428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50" name="WordArt 549"/>
          <p:cNvSpPr>
            <a:spLocks noChangeArrowheads="1" noChangeShapeType="1" noTextEdit="1"/>
          </p:cNvSpPr>
          <p:nvPr/>
        </p:nvSpPr>
        <p:spPr bwMode="auto">
          <a:xfrm>
            <a:off x="6588125" y="4905375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grpSp>
        <p:nvGrpSpPr>
          <p:cNvPr id="151" name="Group 42"/>
          <p:cNvGrpSpPr>
            <a:grpSpLocks/>
          </p:cNvGrpSpPr>
          <p:nvPr/>
        </p:nvGrpSpPr>
        <p:grpSpPr bwMode="auto">
          <a:xfrm>
            <a:off x="1187450" y="2563813"/>
            <a:ext cx="1155700" cy="420687"/>
            <a:chOff x="0" y="0"/>
            <a:chExt cx="728" cy="265"/>
          </a:xfrm>
        </p:grpSpPr>
        <p:sp>
          <p:nvSpPr>
            <p:cNvPr id="152" name="WordArt 55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3" name="WordArt 55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54" name="Group 45"/>
          <p:cNvGrpSpPr>
            <a:grpSpLocks/>
          </p:cNvGrpSpPr>
          <p:nvPr/>
        </p:nvGrpSpPr>
        <p:grpSpPr bwMode="auto">
          <a:xfrm>
            <a:off x="3995738" y="2563813"/>
            <a:ext cx="1155700" cy="420687"/>
            <a:chOff x="0" y="0"/>
            <a:chExt cx="728" cy="265"/>
          </a:xfrm>
        </p:grpSpPr>
        <p:sp>
          <p:nvSpPr>
            <p:cNvPr id="155" name="WordArt 55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6" name="WordArt 55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57" name="Group 48"/>
          <p:cNvGrpSpPr>
            <a:grpSpLocks/>
          </p:cNvGrpSpPr>
          <p:nvPr/>
        </p:nvGrpSpPr>
        <p:grpSpPr bwMode="auto">
          <a:xfrm>
            <a:off x="6877050" y="2563813"/>
            <a:ext cx="1155700" cy="420687"/>
            <a:chOff x="0" y="0"/>
            <a:chExt cx="728" cy="265"/>
          </a:xfrm>
        </p:grpSpPr>
        <p:sp>
          <p:nvSpPr>
            <p:cNvPr id="158" name="WordArt 55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59" name="WordArt 55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60" name="Group 51"/>
          <p:cNvGrpSpPr>
            <a:grpSpLocks/>
          </p:cNvGrpSpPr>
          <p:nvPr/>
        </p:nvGrpSpPr>
        <p:grpSpPr bwMode="auto">
          <a:xfrm>
            <a:off x="395288" y="3644900"/>
            <a:ext cx="2771775" cy="611188"/>
            <a:chOff x="0" y="0"/>
            <a:chExt cx="1746" cy="250"/>
          </a:xfrm>
        </p:grpSpPr>
        <p:sp>
          <p:nvSpPr>
            <p:cNvPr id="161" name="AutoShape 560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2" name="Group 53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63" name="AutoShape 56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64" name="Oval 563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65" name="Group 56"/>
          <p:cNvGrpSpPr>
            <a:grpSpLocks/>
          </p:cNvGrpSpPr>
          <p:nvPr/>
        </p:nvGrpSpPr>
        <p:grpSpPr bwMode="auto">
          <a:xfrm>
            <a:off x="395288" y="4184650"/>
            <a:ext cx="2771775" cy="646113"/>
            <a:chOff x="0" y="0"/>
            <a:chExt cx="1746" cy="250"/>
          </a:xfrm>
        </p:grpSpPr>
        <p:sp>
          <p:nvSpPr>
            <p:cNvPr id="166" name="AutoShape 565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67" name="Group 58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68" name="AutoShape 56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69" name="Oval 568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grpSp>
        <p:nvGrpSpPr>
          <p:cNvPr id="170" name="Group 61"/>
          <p:cNvGrpSpPr>
            <a:grpSpLocks/>
          </p:cNvGrpSpPr>
          <p:nvPr/>
        </p:nvGrpSpPr>
        <p:grpSpPr bwMode="auto">
          <a:xfrm>
            <a:off x="395288" y="4759325"/>
            <a:ext cx="2771775" cy="612775"/>
            <a:chOff x="0" y="0"/>
            <a:chExt cx="1746" cy="250"/>
          </a:xfrm>
        </p:grpSpPr>
        <p:sp>
          <p:nvSpPr>
            <p:cNvPr id="171" name="AutoShape 570"/>
            <p:cNvSpPr>
              <a:spLocks noChangeArrowheads="1"/>
            </p:cNvSpPr>
            <p:nvPr/>
          </p:nvSpPr>
          <p:spPr bwMode="auto">
            <a:xfrm>
              <a:off x="0" y="126"/>
              <a:ext cx="1746" cy="12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6C6C6C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grpSp>
          <p:nvGrpSpPr>
            <p:cNvPr id="172" name="Group 63"/>
            <p:cNvGrpSpPr>
              <a:grpSpLocks/>
            </p:cNvGrpSpPr>
            <p:nvPr/>
          </p:nvGrpSpPr>
          <p:grpSpPr bwMode="auto">
            <a:xfrm>
              <a:off x="152" y="0"/>
              <a:ext cx="1450" cy="182"/>
              <a:chOff x="0" y="0"/>
              <a:chExt cx="4717" cy="499"/>
            </a:xfrm>
          </p:grpSpPr>
          <p:sp>
            <p:nvSpPr>
              <p:cNvPr id="173" name="AutoShape 57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7" cy="499"/>
              </a:xfrm>
              <a:prstGeom prst="roundRect">
                <a:avLst>
                  <a:gd name="adj" fmla="val 50000"/>
                </a:avLst>
              </a:prstGeom>
              <a:solidFill>
                <a:srgbClr val="F69D26">
                  <a:alpha val="50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2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HY헤드라인M" pitchFamily="2" charset="-127"/>
                  <a:ea typeface="HY헤드라인M" pitchFamily="2" charset="-127"/>
                </a:endParaRPr>
              </a:p>
            </p:txBody>
          </p:sp>
          <p:sp>
            <p:nvSpPr>
              <p:cNvPr id="174" name="Oval 573"/>
              <p:cNvSpPr>
                <a:spLocks noChangeArrowheads="1"/>
              </p:cNvSpPr>
              <p:nvPr/>
            </p:nvSpPr>
            <p:spPr bwMode="auto">
              <a:xfrm flipV="1">
                <a:off x="232" y="39"/>
                <a:ext cx="4253" cy="115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50000"/>
                    </a:srgbClr>
                  </a:gs>
                  <a:gs pos="100000">
                    <a:srgbClr val="000000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algn="ctr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</p:grpSp>
      <p:sp>
        <p:nvSpPr>
          <p:cNvPr id="175" name="WordArt 574"/>
          <p:cNvSpPr>
            <a:spLocks noChangeArrowheads="1" noChangeShapeType="1" noTextEdit="1"/>
          </p:cNvSpPr>
          <p:nvPr/>
        </p:nvSpPr>
        <p:spPr bwMode="auto">
          <a:xfrm>
            <a:off x="971550" y="4362450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6" name="WordArt 575"/>
          <p:cNvSpPr>
            <a:spLocks noChangeArrowheads="1" noChangeShapeType="1" noTextEdit="1"/>
          </p:cNvSpPr>
          <p:nvPr/>
        </p:nvSpPr>
        <p:spPr bwMode="auto">
          <a:xfrm>
            <a:off x="971550" y="3824288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77" name="WordArt 576"/>
          <p:cNvSpPr>
            <a:spLocks noChangeArrowheads="1" noChangeShapeType="1" noTextEdit="1"/>
          </p:cNvSpPr>
          <p:nvPr/>
        </p:nvSpPr>
        <p:spPr bwMode="auto">
          <a:xfrm>
            <a:off x="971550" y="4905375"/>
            <a:ext cx="1655763" cy="1111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000000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000000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5811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Oval 557"/>
          <p:cNvSpPr>
            <a:spLocks noChangeArrowheads="1"/>
          </p:cNvSpPr>
          <p:nvPr/>
        </p:nvSpPr>
        <p:spPr bwMode="auto">
          <a:xfrm>
            <a:off x="3177554" y="5439569"/>
            <a:ext cx="2717800" cy="906462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Oval 563"/>
          <p:cNvSpPr>
            <a:spLocks noChangeArrowheads="1"/>
          </p:cNvSpPr>
          <p:nvPr/>
        </p:nvSpPr>
        <p:spPr bwMode="auto">
          <a:xfrm>
            <a:off x="3239467" y="3247231"/>
            <a:ext cx="2595562" cy="2608263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mtClean="0">
              <a:solidFill>
                <a:srgbClr val="FFFFFF"/>
              </a:solidFill>
              <a:latin typeface="Arial Black" pitchFamily="34" charset="0"/>
            </a:endParaRPr>
          </a:p>
        </p:txBody>
      </p:sp>
      <p:sp>
        <p:nvSpPr>
          <p:cNvPr id="70" name="Oval 564"/>
          <p:cNvSpPr>
            <a:spLocks noChangeArrowheads="1"/>
          </p:cNvSpPr>
          <p:nvPr/>
        </p:nvSpPr>
        <p:spPr bwMode="auto">
          <a:xfrm>
            <a:off x="4157042" y="3301206"/>
            <a:ext cx="692150" cy="696913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Line 521"/>
          <p:cNvSpPr>
            <a:spLocks noChangeShapeType="1"/>
          </p:cNvSpPr>
          <p:nvPr/>
        </p:nvSpPr>
        <p:spPr bwMode="auto">
          <a:xfrm>
            <a:off x="5400054" y="2601119"/>
            <a:ext cx="1588" cy="611187"/>
          </a:xfrm>
          <a:prstGeom prst="line">
            <a:avLst/>
          </a:prstGeom>
          <a:noFill/>
          <a:ln w="190500" cmpd="sng">
            <a:solidFill>
              <a:srgbClr val="0099CC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Line 522"/>
          <p:cNvSpPr>
            <a:spLocks noChangeShapeType="1"/>
          </p:cNvSpPr>
          <p:nvPr/>
        </p:nvSpPr>
        <p:spPr bwMode="auto">
          <a:xfrm>
            <a:off x="3707779" y="2601119"/>
            <a:ext cx="1588" cy="611187"/>
          </a:xfrm>
          <a:prstGeom prst="line">
            <a:avLst/>
          </a:prstGeom>
          <a:noFill/>
          <a:ln w="190500" cmpd="sng">
            <a:solidFill>
              <a:srgbClr val="A5002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3" name="Freeform 523"/>
          <p:cNvSpPr>
            <a:spLocks/>
          </p:cNvSpPr>
          <p:nvPr/>
        </p:nvSpPr>
        <p:spPr bwMode="auto">
          <a:xfrm flipH="1">
            <a:off x="6157292" y="2601119"/>
            <a:ext cx="935037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953 h 953"/>
              <a:gd name="T4" fmla="*/ 635 w 635"/>
              <a:gd name="T5" fmla="*/ 953 h 953"/>
              <a:gd name="T6" fmla="*/ 0 w 635"/>
              <a:gd name="T7" fmla="*/ 0 h 953"/>
              <a:gd name="T8" fmla="*/ 635 w 635"/>
              <a:gd name="T9" fmla="*/ 953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mpd="sng">
            <a:solidFill>
              <a:srgbClr val="A50021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4" name="Freeform 524"/>
          <p:cNvSpPr>
            <a:spLocks/>
          </p:cNvSpPr>
          <p:nvPr/>
        </p:nvSpPr>
        <p:spPr bwMode="auto">
          <a:xfrm>
            <a:off x="2015504" y="2601119"/>
            <a:ext cx="900113" cy="1763712"/>
          </a:xfrm>
          <a:custGeom>
            <a:avLst/>
            <a:gdLst>
              <a:gd name="T0" fmla="*/ 0 w 635"/>
              <a:gd name="T1" fmla="*/ 0 h 953"/>
              <a:gd name="T2" fmla="*/ 0 w 635"/>
              <a:gd name="T3" fmla="*/ 953 h 953"/>
              <a:gd name="T4" fmla="*/ 635 w 635"/>
              <a:gd name="T5" fmla="*/ 953 h 953"/>
              <a:gd name="T6" fmla="*/ 0 w 635"/>
              <a:gd name="T7" fmla="*/ 0 h 953"/>
              <a:gd name="T8" fmla="*/ 635 w 635"/>
              <a:gd name="T9" fmla="*/ 953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635" h="953">
                <a:moveTo>
                  <a:pt x="0" y="0"/>
                </a:moveTo>
                <a:lnTo>
                  <a:pt x="0" y="953"/>
                </a:lnTo>
                <a:lnTo>
                  <a:pt x="635" y="953"/>
                </a:lnTo>
              </a:path>
            </a:pathLst>
          </a:custGeom>
          <a:noFill/>
          <a:ln w="190500" cmpd="sng">
            <a:solidFill>
              <a:srgbClr val="0099CC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5" name="AutoShape 525"/>
          <p:cNvSpPr>
            <a:spLocks noChangeArrowheads="1"/>
          </p:cNvSpPr>
          <p:nvPr/>
        </p:nvSpPr>
        <p:spPr bwMode="auto">
          <a:xfrm>
            <a:off x="1007442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6" name="AutoShape 526"/>
          <p:cNvSpPr>
            <a:spLocks noChangeArrowheads="1"/>
          </p:cNvSpPr>
          <p:nvPr/>
        </p:nvSpPr>
        <p:spPr bwMode="auto">
          <a:xfrm>
            <a:off x="1259854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8EC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AutoShape 527"/>
          <p:cNvSpPr>
            <a:spLocks noChangeArrowheads="1"/>
          </p:cNvSpPr>
          <p:nvPr/>
        </p:nvSpPr>
        <p:spPr bwMode="auto">
          <a:xfrm>
            <a:off x="1331292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8" name="AutoShape 528"/>
          <p:cNvSpPr>
            <a:spLocks noChangeArrowheads="1"/>
          </p:cNvSpPr>
          <p:nvPr/>
        </p:nvSpPr>
        <p:spPr bwMode="auto">
          <a:xfrm>
            <a:off x="2699717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AutoShape 529"/>
          <p:cNvSpPr>
            <a:spLocks noChangeArrowheads="1"/>
          </p:cNvSpPr>
          <p:nvPr/>
        </p:nvSpPr>
        <p:spPr bwMode="auto">
          <a:xfrm>
            <a:off x="2952129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F5E0C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530"/>
          <p:cNvSpPr>
            <a:spLocks noChangeArrowheads="1"/>
          </p:cNvSpPr>
          <p:nvPr/>
        </p:nvSpPr>
        <p:spPr bwMode="auto">
          <a:xfrm>
            <a:off x="3023567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AutoShape 531"/>
          <p:cNvSpPr>
            <a:spLocks noChangeArrowheads="1"/>
          </p:cNvSpPr>
          <p:nvPr/>
        </p:nvSpPr>
        <p:spPr bwMode="auto">
          <a:xfrm>
            <a:off x="4391992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532"/>
          <p:cNvSpPr>
            <a:spLocks noChangeArrowheads="1"/>
          </p:cNvSpPr>
          <p:nvPr/>
        </p:nvSpPr>
        <p:spPr bwMode="auto">
          <a:xfrm>
            <a:off x="4644404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D8ECE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533"/>
          <p:cNvSpPr>
            <a:spLocks noChangeArrowheads="1"/>
          </p:cNvSpPr>
          <p:nvPr/>
        </p:nvSpPr>
        <p:spPr bwMode="auto">
          <a:xfrm>
            <a:off x="4715842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AutoShape 534"/>
          <p:cNvSpPr>
            <a:spLocks noChangeArrowheads="1"/>
          </p:cNvSpPr>
          <p:nvPr/>
        </p:nvSpPr>
        <p:spPr bwMode="auto">
          <a:xfrm>
            <a:off x="6084267" y="2383631"/>
            <a:ext cx="2016125" cy="4333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AutoShape 535"/>
          <p:cNvSpPr>
            <a:spLocks noChangeArrowheads="1"/>
          </p:cNvSpPr>
          <p:nvPr/>
        </p:nvSpPr>
        <p:spPr bwMode="auto">
          <a:xfrm>
            <a:off x="6336679" y="1124744"/>
            <a:ext cx="1511300" cy="1474787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FFFFFF"/>
              </a:gs>
              <a:gs pos="100000">
                <a:srgbClr val="F5E0C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536"/>
          <p:cNvSpPr>
            <a:spLocks noChangeArrowheads="1"/>
          </p:cNvSpPr>
          <p:nvPr/>
        </p:nvSpPr>
        <p:spPr bwMode="auto">
          <a:xfrm>
            <a:off x="6398592" y="1196181"/>
            <a:ext cx="1368425" cy="863600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7" name="Group 21"/>
          <p:cNvGrpSpPr>
            <a:grpSpLocks/>
          </p:cNvGrpSpPr>
          <p:nvPr/>
        </p:nvGrpSpPr>
        <p:grpSpPr bwMode="auto">
          <a:xfrm>
            <a:off x="1440829" y="1412081"/>
            <a:ext cx="1155700" cy="420688"/>
            <a:chOff x="0" y="0"/>
            <a:chExt cx="728" cy="265"/>
          </a:xfrm>
        </p:grpSpPr>
        <p:sp>
          <p:nvSpPr>
            <p:cNvPr id="88" name="WordArt 538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9" name="WordArt 539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90" name="Group 24"/>
          <p:cNvGrpSpPr>
            <a:grpSpLocks/>
          </p:cNvGrpSpPr>
          <p:nvPr/>
        </p:nvGrpSpPr>
        <p:grpSpPr bwMode="auto">
          <a:xfrm>
            <a:off x="3129929" y="1412081"/>
            <a:ext cx="1155700" cy="420688"/>
            <a:chOff x="0" y="0"/>
            <a:chExt cx="728" cy="265"/>
          </a:xfrm>
        </p:grpSpPr>
        <p:sp>
          <p:nvSpPr>
            <p:cNvPr id="91" name="WordArt 541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2" name="WordArt 542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93" name="Group 27"/>
          <p:cNvGrpSpPr>
            <a:grpSpLocks/>
          </p:cNvGrpSpPr>
          <p:nvPr/>
        </p:nvGrpSpPr>
        <p:grpSpPr bwMode="auto">
          <a:xfrm>
            <a:off x="4823792" y="1412081"/>
            <a:ext cx="1155700" cy="420688"/>
            <a:chOff x="0" y="0"/>
            <a:chExt cx="728" cy="265"/>
          </a:xfrm>
        </p:grpSpPr>
        <p:sp>
          <p:nvSpPr>
            <p:cNvPr id="94" name="WordArt 54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5" name="WordArt 54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96" name="Group 30"/>
          <p:cNvGrpSpPr>
            <a:grpSpLocks/>
          </p:cNvGrpSpPr>
          <p:nvPr/>
        </p:nvGrpSpPr>
        <p:grpSpPr bwMode="auto">
          <a:xfrm>
            <a:off x="6514479" y="1412081"/>
            <a:ext cx="1155700" cy="420688"/>
            <a:chOff x="0" y="0"/>
            <a:chExt cx="728" cy="265"/>
          </a:xfrm>
        </p:grpSpPr>
        <p:sp>
          <p:nvSpPr>
            <p:cNvPr id="97" name="WordArt 54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98" name="WordArt 54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99" name="WordArt 549"/>
          <p:cNvSpPr>
            <a:spLocks noChangeArrowheads="1" noChangeShapeType="1" noTextEdit="1"/>
          </p:cNvSpPr>
          <p:nvPr/>
        </p:nvSpPr>
        <p:spPr bwMode="auto">
          <a:xfrm>
            <a:off x="1512267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0" name="WordArt 550"/>
          <p:cNvSpPr>
            <a:spLocks noChangeArrowheads="1" noChangeShapeType="1" noTextEdit="1"/>
          </p:cNvSpPr>
          <p:nvPr/>
        </p:nvSpPr>
        <p:spPr bwMode="auto">
          <a:xfrm>
            <a:off x="3241054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1" name="WordArt 551"/>
          <p:cNvSpPr>
            <a:spLocks noChangeArrowheads="1" noChangeShapeType="1" noTextEdit="1"/>
          </p:cNvSpPr>
          <p:nvPr/>
        </p:nvSpPr>
        <p:spPr bwMode="auto">
          <a:xfrm>
            <a:off x="4896817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02" name="WordArt 552"/>
          <p:cNvSpPr>
            <a:spLocks noChangeArrowheads="1" noChangeShapeType="1" noTextEdit="1"/>
          </p:cNvSpPr>
          <p:nvPr/>
        </p:nvSpPr>
        <p:spPr bwMode="auto">
          <a:xfrm>
            <a:off x="6624017" y="2275681"/>
            <a:ext cx="1006475" cy="1428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pic>
        <p:nvPicPr>
          <p:cNvPr id="103" name="Picture 558" descr="그림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054" y="3194844"/>
            <a:ext cx="2646363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4" name="Group 38"/>
          <p:cNvGrpSpPr>
            <a:grpSpLocks/>
          </p:cNvGrpSpPr>
          <p:nvPr/>
        </p:nvGrpSpPr>
        <p:grpSpPr bwMode="auto">
          <a:xfrm>
            <a:off x="3491879" y="4291806"/>
            <a:ext cx="2089150" cy="431800"/>
            <a:chOff x="0" y="0"/>
            <a:chExt cx="1316" cy="272"/>
          </a:xfrm>
        </p:grpSpPr>
        <p:sp>
          <p:nvSpPr>
            <p:cNvPr id="105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6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92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AutoShape 679"/>
          <p:cNvSpPr>
            <a:spLocks noChangeArrowheads="1"/>
          </p:cNvSpPr>
          <p:nvPr/>
        </p:nvSpPr>
        <p:spPr bwMode="auto">
          <a:xfrm>
            <a:off x="431800" y="1196876"/>
            <a:ext cx="8280400" cy="2232025"/>
          </a:xfrm>
          <a:prstGeom prst="roundRect">
            <a:avLst>
              <a:gd name="adj" fmla="val 4319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AutoShape 680"/>
          <p:cNvSpPr>
            <a:spLocks noChangeArrowheads="1"/>
          </p:cNvSpPr>
          <p:nvPr/>
        </p:nvSpPr>
        <p:spPr bwMode="auto">
          <a:xfrm>
            <a:off x="684213" y="1519138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681"/>
          <p:cNvSpPr>
            <a:spLocks noChangeArrowheads="1"/>
          </p:cNvSpPr>
          <p:nvPr/>
        </p:nvSpPr>
        <p:spPr bwMode="auto">
          <a:xfrm>
            <a:off x="684213" y="1412776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5E0CF"/>
              </a:gs>
              <a:gs pos="100000">
                <a:srgbClr val="F5E0CF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5E0CF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82"/>
          <p:cNvSpPr>
            <a:spLocks noChangeArrowheads="1"/>
          </p:cNvSpPr>
          <p:nvPr/>
        </p:nvSpPr>
        <p:spPr bwMode="auto">
          <a:xfrm>
            <a:off x="720725" y="1447701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683"/>
          <p:cNvSpPr>
            <a:spLocks noChangeArrowheads="1"/>
          </p:cNvSpPr>
          <p:nvPr/>
        </p:nvSpPr>
        <p:spPr bwMode="auto">
          <a:xfrm>
            <a:off x="3348038" y="1519138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4CB"/>
              </a:gs>
              <a:gs pos="100000">
                <a:srgbClr val="FFF4CB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FF4CB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684"/>
          <p:cNvSpPr>
            <a:spLocks noChangeArrowheads="1"/>
          </p:cNvSpPr>
          <p:nvPr/>
        </p:nvSpPr>
        <p:spPr bwMode="auto">
          <a:xfrm>
            <a:off x="3348038" y="1412776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FF4CB"/>
              </a:gs>
              <a:gs pos="100000">
                <a:srgbClr val="FFF4CB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FFF4CB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685"/>
          <p:cNvSpPr>
            <a:spLocks noChangeArrowheads="1"/>
          </p:cNvSpPr>
          <p:nvPr/>
        </p:nvSpPr>
        <p:spPr bwMode="auto">
          <a:xfrm>
            <a:off x="3384550" y="1447701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686"/>
          <p:cNvSpPr>
            <a:spLocks noChangeArrowheads="1"/>
          </p:cNvSpPr>
          <p:nvPr/>
        </p:nvSpPr>
        <p:spPr bwMode="auto">
          <a:xfrm>
            <a:off x="6011863" y="1519138"/>
            <a:ext cx="2482850" cy="1584325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687"/>
          <p:cNvSpPr>
            <a:spLocks noChangeArrowheads="1"/>
          </p:cNvSpPr>
          <p:nvPr/>
        </p:nvSpPr>
        <p:spPr bwMode="auto">
          <a:xfrm>
            <a:off x="6011863" y="1412776"/>
            <a:ext cx="2482850" cy="935037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D8E7EC"/>
              </a:gs>
              <a:gs pos="100000">
                <a:srgbClr val="D8E7EC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8E7EC"/>
            </a:extrusionClr>
          </a:sp3d>
        </p:spPr>
        <p:txBody>
          <a:bodyPr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688"/>
          <p:cNvSpPr>
            <a:spLocks noChangeArrowheads="1"/>
          </p:cNvSpPr>
          <p:nvPr/>
        </p:nvSpPr>
        <p:spPr bwMode="auto">
          <a:xfrm>
            <a:off x="6048375" y="1447701"/>
            <a:ext cx="2411413" cy="863600"/>
          </a:xfrm>
          <a:prstGeom prst="roundRect">
            <a:avLst>
              <a:gd name="adj" fmla="val 11417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689"/>
          <p:cNvSpPr>
            <a:spLocks noChangeArrowheads="1"/>
          </p:cNvSpPr>
          <p:nvPr/>
        </p:nvSpPr>
        <p:spPr bwMode="auto">
          <a:xfrm>
            <a:off x="431800" y="3609876"/>
            <a:ext cx="8280400" cy="2411412"/>
          </a:xfrm>
          <a:prstGeom prst="roundRect">
            <a:avLst>
              <a:gd name="adj" fmla="val 5620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690"/>
          <p:cNvSpPr>
            <a:spLocks noChangeArrowheads="1"/>
          </p:cNvSpPr>
          <p:nvPr/>
        </p:nvSpPr>
        <p:spPr bwMode="auto">
          <a:xfrm>
            <a:off x="684213" y="5484713"/>
            <a:ext cx="7775575" cy="35718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>
                  <a:alpha val="89999"/>
                </a:srgbClr>
              </a:gs>
              <a:gs pos="100000">
                <a:srgbClr val="FFFFFF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04" name="AutoShape 691"/>
          <p:cNvSpPr>
            <a:spLocks noChangeArrowheads="1"/>
          </p:cNvSpPr>
          <p:nvPr/>
        </p:nvSpPr>
        <p:spPr bwMode="auto">
          <a:xfrm>
            <a:off x="684213" y="5091013"/>
            <a:ext cx="7775575" cy="357188"/>
          </a:xfrm>
          <a:prstGeom prst="roundRect">
            <a:avLst>
              <a:gd name="adj" fmla="val 50000"/>
            </a:avLst>
          </a:prstGeom>
          <a:solidFill>
            <a:srgbClr val="FF9900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05" name="AutoShape 692"/>
          <p:cNvSpPr>
            <a:spLocks noChangeArrowheads="1"/>
          </p:cNvSpPr>
          <p:nvPr/>
        </p:nvSpPr>
        <p:spPr bwMode="auto">
          <a:xfrm>
            <a:off x="684213" y="4695726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0099CC">
              <a:alpha val="2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106" name="AutoShape 693"/>
          <p:cNvSpPr>
            <a:spLocks noChangeArrowheads="1"/>
          </p:cNvSpPr>
          <p:nvPr/>
        </p:nvSpPr>
        <p:spPr bwMode="auto">
          <a:xfrm>
            <a:off x="684213" y="4298851"/>
            <a:ext cx="7775575" cy="357187"/>
          </a:xfrm>
          <a:prstGeom prst="roundRect">
            <a:avLst>
              <a:gd name="adj" fmla="val 50000"/>
            </a:avLst>
          </a:prstGeom>
          <a:solidFill>
            <a:srgbClr val="FFF4CB">
              <a:alpha val="4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4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grpSp>
        <p:nvGrpSpPr>
          <p:cNvPr id="107" name="Group 17"/>
          <p:cNvGrpSpPr>
            <a:grpSpLocks/>
          </p:cNvGrpSpPr>
          <p:nvPr/>
        </p:nvGrpSpPr>
        <p:grpSpPr bwMode="auto">
          <a:xfrm>
            <a:off x="900113" y="1627088"/>
            <a:ext cx="2089150" cy="431800"/>
            <a:chOff x="0" y="0"/>
            <a:chExt cx="1316" cy="272"/>
          </a:xfrm>
        </p:grpSpPr>
        <p:sp>
          <p:nvSpPr>
            <p:cNvPr id="108" name="WordArt 695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09" name="WordArt 696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0" name="Group 20"/>
          <p:cNvGrpSpPr>
            <a:grpSpLocks/>
          </p:cNvGrpSpPr>
          <p:nvPr/>
        </p:nvGrpSpPr>
        <p:grpSpPr bwMode="auto">
          <a:xfrm>
            <a:off x="3563938" y="1627088"/>
            <a:ext cx="2089150" cy="431800"/>
            <a:chOff x="0" y="0"/>
            <a:chExt cx="1316" cy="272"/>
          </a:xfrm>
        </p:grpSpPr>
        <p:sp>
          <p:nvSpPr>
            <p:cNvPr id="111" name="WordArt 698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2" name="WordArt 699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3" name="Group 23"/>
          <p:cNvGrpSpPr>
            <a:grpSpLocks/>
          </p:cNvGrpSpPr>
          <p:nvPr/>
        </p:nvGrpSpPr>
        <p:grpSpPr bwMode="auto">
          <a:xfrm>
            <a:off x="6227763" y="1627088"/>
            <a:ext cx="2089150" cy="431800"/>
            <a:chOff x="0" y="0"/>
            <a:chExt cx="1316" cy="272"/>
          </a:xfrm>
        </p:grpSpPr>
        <p:sp>
          <p:nvSpPr>
            <p:cNvPr id="114" name="WordArt 701"/>
            <p:cNvSpPr>
              <a:spLocks noChangeArrowheads="1" noChangeShapeType="1" noTextEdit="1"/>
            </p:cNvSpPr>
            <p:nvPr/>
          </p:nvSpPr>
          <p:spPr bwMode="auto">
            <a:xfrm>
              <a:off x="91" y="0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5" name="WordArt 702"/>
            <p:cNvSpPr>
              <a:spLocks noChangeArrowheads="1" noChangeShapeType="1" noTextEdit="1"/>
            </p:cNvSpPr>
            <p:nvPr/>
          </p:nvSpPr>
          <p:spPr bwMode="auto">
            <a:xfrm>
              <a:off x="0" y="188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16" name="WordArt 703"/>
          <p:cNvSpPr>
            <a:spLocks noChangeArrowheads="1" noChangeShapeType="1" noTextEdit="1"/>
          </p:cNvSpPr>
          <p:nvPr/>
        </p:nvSpPr>
        <p:spPr bwMode="auto">
          <a:xfrm>
            <a:off x="1403350" y="2635151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7" name="WordArt 704"/>
          <p:cNvSpPr>
            <a:spLocks noChangeArrowheads="1" noChangeShapeType="1" noTextEdit="1"/>
          </p:cNvSpPr>
          <p:nvPr/>
        </p:nvSpPr>
        <p:spPr bwMode="auto">
          <a:xfrm>
            <a:off x="4140200" y="2635151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8" name="WordArt 705"/>
          <p:cNvSpPr>
            <a:spLocks noChangeArrowheads="1" noChangeShapeType="1" noTextEdit="1"/>
          </p:cNvSpPr>
          <p:nvPr/>
        </p:nvSpPr>
        <p:spPr bwMode="auto">
          <a:xfrm>
            <a:off x="6804025" y="2635151"/>
            <a:ext cx="936625" cy="2651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0000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0000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9" name="WordArt 706"/>
          <p:cNvSpPr>
            <a:spLocks noChangeArrowheads="1" noChangeShapeType="1" noTextEdit="1"/>
          </p:cNvSpPr>
          <p:nvPr/>
        </p:nvSpPr>
        <p:spPr bwMode="auto">
          <a:xfrm>
            <a:off x="3563938" y="3789263"/>
            <a:ext cx="2016125" cy="2873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64999"/>
                  </a:srgbClr>
                </a:solidFill>
                <a:latin typeface="Arial Black"/>
                <a:ea typeface="Gulim" pitchFamily="34" charset="-127"/>
              </a:rPr>
              <a:t>TITLE LIST</a:t>
            </a:r>
            <a:endParaRPr lang="zh-CN" altLang="en-US" sz="1400" spc="-70" smtClean="0">
              <a:solidFill>
                <a:srgbClr val="000000">
                  <a:alpha val="64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20" name="WordArt 707"/>
          <p:cNvSpPr>
            <a:spLocks noChangeArrowheads="1" noChangeShapeType="1" noTextEdit="1"/>
          </p:cNvSpPr>
          <p:nvPr/>
        </p:nvSpPr>
        <p:spPr bwMode="auto">
          <a:xfrm>
            <a:off x="3348038" y="4394101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1" name="WordArt 708"/>
          <p:cNvSpPr>
            <a:spLocks noChangeArrowheads="1" noChangeShapeType="1" noTextEdit="1"/>
          </p:cNvSpPr>
          <p:nvPr/>
        </p:nvSpPr>
        <p:spPr bwMode="auto">
          <a:xfrm>
            <a:off x="3348038" y="4797326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2" name="WordArt 709"/>
          <p:cNvSpPr>
            <a:spLocks noChangeArrowheads="1" noChangeShapeType="1" noTextEdit="1"/>
          </p:cNvSpPr>
          <p:nvPr/>
        </p:nvSpPr>
        <p:spPr bwMode="auto">
          <a:xfrm>
            <a:off x="3348038" y="5157688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23" name="WordArt 710"/>
          <p:cNvSpPr>
            <a:spLocks noChangeArrowheads="1" noChangeShapeType="1" noTextEdit="1"/>
          </p:cNvSpPr>
          <p:nvPr/>
        </p:nvSpPr>
        <p:spPr bwMode="auto">
          <a:xfrm>
            <a:off x="3348038" y="5589488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333333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333333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2695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AutoShape 804"/>
          <p:cNvSpPr>
            <a:spLocks noChangeArrowheads="1"/>
          </p:cNvSpPr>
          <p:nvPr/>
        </p:nvSpPr>
        <p:spPr bwMode="auto">
          <a:xfrm>
            <a:off x="2973388" y="2202334"/>
            <a:ext cx="3254375" cy="4333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AutoShape 805"/>
          <p:cNvSpPr>
            <a:spLocks noChangeArrowheads="1"/>
          </p:cNvSpPr>
          <p:nvPr/>
        </p:nvSpPr>
        <p:spPr bwMode="auto">
          <a:xfrm>
            <a:off x="3297238" y="1484784"/>
            <a:ext cx="2540000" cy="971550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B2B2B2"/>
              </a:gs>
              <a:gs pos="100000">
                <a:srgbClr val="77777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algn="ctr" eaLnBrk="1" latinLnBrk="1" hangingPunct="1"/>
            <a:endParaRPr lang="ko-KR" altLang="en-US" sz="1200" smtClean="0">
              <a:solidFill>
                <a:srgbClr val="000000"/>
              </a:solidFill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61" name="AutoShape 806"/>
          <p:cNvSpPr>
            <a:spLocks noChangeArrowheads="1"/>
          </p:cNvSpPr>
          <p:nvPr/>
        </p:nvSpPr>
        <p:spPr bwMode="auto">
          <a:xfrm>
            <a:off x="3425825" y="1808634"/>
            <a:ext cx="2281238" cy="576262"/>
          </a:xfrm>
          <a:prstGeom prst="roundRect">
            <a:avLst>
              <a:gd name="adj" fmla="val 15806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WordArt 815"/>
          <p:cNvSpPr>
            <a:spLocks noChangeArrowheads="1" noChangeShapeType="1" noTextEdit="1"/>
          </p:cNvSpPr>
          <p:nvPr/>
        </p:nvSpPr>
        <p:spPr bwMode="auto">
          <a:xfrm>
            <a:off x="3779838" y="1988021"/>
            <a:ext cx="1582737" cy="2159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3" name="WordArt 822"/>
          <p:cNvSpPr>
            <a:spLocks noChangeArrowheads="1" noChangeShapeType="1" noTextEdit="1"/>
          </p:cNvSpPr>
          <p:nvPr/>
        </p:nvSpPr>
        <p:spPr bwMode="auto">
          <a:xfrm>
            <a:off x="1908175" y="206104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4" name="WordArt 823"/>
          <p:cNvSpPr>
            <a:spLocks noChangeArrowheads="1" noChangeShapeType="1" noTextEdit="1"/>
          </p:cNvSpPr>
          <p:nvPr/>
        </p:nvSpPr>
        <p:spPr bwMode="auto">
          <a:xfrm>
            <a:off x="6661150" y="2061046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5" name="WordArt 824"/>
          <p:cNvSpPr>
            <a:spLocks noChangeArrowheads="1" noChangeShapeType="1" noTextEdit="1"/>
          </p:cNvSpPr>
          <p:nvPr/>
        </p:nvSpPr>
        <p:spPr bwMode="auto">
          <a:xfrm>
            <a:off x="4211638" y="1556221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6" name="Freeform 825"/>
          <p:cNvSpPr>
            <a:spLocks/>
          </p:cNvSpPr>
          <p:nvPr/>
        </p:nvSpPr>
        <p:spPr bwMode="auto">
          <a:xfrm>
            <a:off x="1835150" y="1988021"/>
            <a:ext cx="136842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Freeform 832"/>
          <p:cNvSpPr>
            <a:spLocks/>
          </p:cNvSpPr>
          <p:nvPr/>
        </p:nvSpPr>
        <p:spPr bwMode="auto">
          <a:xfrm flipH="1">
            <a:off x="5903913" y="1988021"/>
            <a:ext cx="1476375" cy="1441450"/>
          </a:xfrm>
          <a:custGeom>
            <a:avLst/>
            <a:gdLst>
              <a:gd name="T0" fmla="*/ 0 w 1315"/>
              <a:gd name="T1" fmla="*/ 544 h 544"/>
              <a:gd name="T2" fmla="*/ 0 w 1315"/>
              <a:gd name="T3" fmla="*/ 0 h 544"/>
              <a:gd name="T4" fmla="*/ 1315 w 1315"/>
              <a:gd name="T5" fmla="*/ 0 h 544"/>
              <a:gd name="T6" fmla="*/ 0 w 1315"/>
              <a:gd name="T7" fmla="*/ 0 h 544"/>
              <a:gd name="T8" fmla="*/ 1315 w 1315"/>
              <a:gd name="T9" fmla="*/ 544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1315" h="544">
                <a:moveTo>
                  <a:pt x="0" y="544"/>
                </a:moveTo>
                <a:lnTo>
                  <a:pt x="0" y="0"/>
                </a:lnTo>
                <a:lnTo>
                  <a:pt x="1315" y="0"/>
                </a:lnTo>
              </a:path>
            </a:pathLst>
          </a:custGeom>
          <a:noFill/>
          <a:ln w="25400" cap="rnd" cmpd="sng">
            <a:solidFill>
              <a:srgbClr val="0000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Line 6"/>
          <p:cNvSpPr>
            <a:spLocks noChangeShapeType="1"/>
          </p:cNvSpPr>
          <p:nvPr/>
        </p:nvSpPr>
        <p:spPr bwMode="auto">
          <a:xfrm>
            <a:off x="5867400" y="4131146"/>
            <a:ext cx="1152525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 type="triangle" w="sm" len="sm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9" name="Line 7"/>
          <p:cNvSpPr>
            <a:spLocks noChangeShapeType="1"/>
          </p:cNvSpPr>
          <p:nvPr/>
        </p:nvSpPr>
        <p:spPr bwMode="auto">
          <a:xfrm>
            <a:off x="2089150" y="4131146"/>
            <a:ext cx="1187450" cy="0"/>
          </a:xfrm>
          <a:prstGeom prst="line">
            <a:avLst/>
          </a:prstGeom>
          <a:noFill/>
          <a:ln w="101600" cmpd="sng">
            <a:solidFill>
              <a:srgbClr val="BFBFBF"/>
            </a:solidFill>
            <a:round/>
            <a:headEnd/>
            <a:tailEnd type="triangl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0" name="Oval 8"/>
          <p:cNvSpPr>
            <a:spLocks noChangeArrowheads="1"/>
          </p:cNvSpPr>
          <p:nvPr/>
        </p:nvSpPr>
        <p:spPr bwMode="auto">
          <a:xfrm>
            <a:off x="3348038" y="4564534"/>
            <a:ext cx="2311400" cy="1025525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1" name="Oval 20"/>
          <p:cNvSpPr>
            <a:spLocks noChangeArrowheads="1"/>
          </p:cNvSpPr>
          <p:nvPr/>
        </p:nvSpPr>
        <p:spPr bwMode="auto">
          <a:xfrm>
            <a:off x="3419475" y="2945284"/>
            <a:ext cx="2311400" cy="2322512"/>
          </a:xfrm>
          <a:prstGeom prst="ellipse">
            <a:avLst/>
          </a:prstGeom>
          <a:gradFill rotWithShape="1">
            <a:gsLst>
              <a:gs pos="0">
                <a:srgbClr val="F69926"/>
              </a:gs>
              <a:gs pos="100000">
                <a:srgbClr val="72471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2" name="Oval 21"/>
          <p:cNvSpPr>
            <a:spLocks noChangeArrowheads="1"/>
          </p:cNvSpPr>
          <p:nvPr/>
        </p:nvSpPr>
        <p:spPr bwMode="auto">
          <a:xfrm>
            <a:off x="4284663" y="3088159"/>
            <a:ext cx="433387" cy="433387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3" name="Group 17"/>
          <p:cNvGrpSpPr>
            <a:grpSpLocks/>
          </p:cNvGrpSpPr>
          <p:nvPr/>
        </p:nvGrpSpPr>
        <p:grpSpPr bwMode="auto">
          <a:xfrm>
            <a:off x="3924300" y="3664421"/>
            <a:ext cx="1368425" cy="901700"/>
            <a:chOff x="0" y="0"/>
            <a:chExt cx="728" cy="480"/>
          </a:xfrm>
        </p:grpSpPr>
        <p:sp>
          <p:nvSpPr>
            <p:cNvPr id="74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7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0" y="207"/>
              <a:ext cx="728" cy="273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01.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02. ADD CONTENTS</a:t>
              </a:r>
            </a:p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03. 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76" name="AutoShape 14"/>
          <p:cNvSpPr>
            <a:spLocks noChangeArrowheads="1"/>
          </p:cNvSpPr>
          <p:nvPr/>
        </p:nvSpPr>
        <p:spPr bwMode="auto">
          <a:xfrm>
            <a:off x="746125" y="4642321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7" name="AutoShape 15"/>
          <p:cNvSpPr>
            <a:spLocks noChangeArrowheads="1"/>
          </p:cNvSpPr>
          <p:nvPr/>
        </p:nvSpPr>
        <p:spPr bwMode="auto">
          <a:xfrm>
            <a:off x="942975" y="3170709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0099CC"/>
              </a:gs>
              <a:gs pos="100000">
                <a:srgbClr val="0079A2"/>
              </a:gs>
            </a:gsLst>
            <a:lin ang="5400000" scaled="1"/>
          </a:gra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78" name="AutoShape 19"/>
          <p:cNvSpPr>
            <a:spLocks noChangeArrowheads="1"/>
          </p:cNvSpPr>
          <p:nvPr/>
        </p:nvSpPr>
        <p:spPr bwMode="auto">
          <a:xfrm>
            <a:off x="1039813" y="3270721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79" name="Group 23"/>
          <p:cNvGrpSpPr>
            <a:grpSpLocks/>
          </p:cNvGrpSpPr>
          <p:nvPr/>
        </p:nvGrpSpPr>
        <p:grpSpPr bwMode="auto">
          <a:xfrm>
            <a:off x="1136650" y="3858096"/>
            <a:ext cx="1373188" cy="490538"/>
            <a:chOff x="0" y="0"/>
            <a:chExt cx="728" cy="265"/>
          </a:xfrm>
        </p:grpSpPr>
        <p:sp>
          <p:nvSpPr>
            <p:cNvPr id="80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1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82" name="AutoShape 14"/>
          <p:cNvSpPr>
            <a:spLocks noChangeArrowheads="1"/>
          </p:cNvSpPr>
          <p:nvPr/>
        </p:nvSpPr>
        <p:spPr bwMode="auto">
          <a:xfrm>
            <a:off x="6286500" y="4632796"/>
            <a:ext cx="2254250" cy="5905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/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15"/>
          <p:cNvSpPr>
            <a:spLocks noChangeArrowheads="1"/>
          </p:cNvSpPr>
          <p:nvPr/>
        </p:nvSpPr>
        <p:spPr bwMode="auto">
          <a:xfrm>
            <a:off x="6483350" y="3161184"/>
            <a:ext cx="1763713" cy="1863725"/>
          </a:xfrm>
          <a:prstGeom prst="roundRect">
            <a:avLst>
              <a:gd name="adj" fmla="val 11764"/>
            </a:avLst>
          </a:prstGeom>
          <a:gradFill rotWithShape="1">
            <a:gsLst>
              <a:gs pos="0">
                <a:srgbClr val="0099CC"/>
              </a:gs>
              <a:gs pos="100000">
                <a:srgbClr val="0088B6"/>
              </a:gs>
            </a:gsLst>
            <a:lin ang="5400000" scaled="1"/>
          </a:gra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Y헤드라인M" pitchFamily="2" charset="-127"/>
              <a:ea typeface="HY헤드라인M" pitchFamily="2" charset="-127"/>
            </a:endParaRPr>
          </a:p>
        </p:txBody>
      </p:sp>
      <p:sp>
        <p:nvSpPr>
          <p:cNvPr id="84" name="AutoShape 19"/>
          <p:cNvSpPr>
            <a:spLocks noChangeArrowheads="1"/>
          </p:cNvSpPr>
          <p:nvPr/>
        </p:nvSpPr>
        <p:spPr bwMode="auto">
          <a:xfrm>
            <a:off x="6580188" y="3261196"/>
            <a:ext cx="1570037" cy="538163"/>
          </a:xfrm>
          <a:prstGeom prst="roundRect">
            <a:avLst>
              <a:gd name="adj" fmla="val 21685"/>
            </a:avLst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1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5" name="Group 29"/>
          <p:cNvGrpSpPr>
            <a:grpSpLocks/>
          </p:cNvGrpSpPr>
          <p:nvPr/>
        </p:nvGrpSpPr>
        <p:grpSpPr bwMode="auto">
          <a:xfrm>
            <a:off x="6677025" y="3848571"/>
            <a:ext cx="1373188" cy="490538"/>
            <a:chOff x="0" y="0"/>
            <a:chExt cx="728" cy="265"/>
          </a:xfrm>
        </p:grpSpPr>
        <p:sp>
          <p:nvSpPr>
            <p:cNvPr id="86" name="WordArt 2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i="1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i="1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87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i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i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9845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utoShape 541"/>
          <p:cNvSpPr>
            <a:spLocks/>
          </p:cNvSpPr>
          <p:nvPr/>
        </p:nvSpPr>
        <p:spPr bwMode="auto">
          <a:xfrm>
            <a:off x="539750" y="1915889"/>
            <a:ext cx="8102600" cy="973137"/>
          </a:xfrm>
          <a:custGeom>
            <a:avLst/>
            <a:gdLst>
              <a:gd name="T0" fmla="*/ 0 w 21600"/>
              <a:gd name="T1" fmla="*/ 0 h 21600"/>
              <a:gd name="T2" fmla="*/ 2315 w 21600"/>
              <a:gd name="T3" fmla="*/ 21600 h 21600"/>
              <a:gd name="T4" fmla="*/ 19285 w 21600"/>
              <a:gd name="T5" fmla="*/ 21600 h 21600"/>
              <a:gd name="T6" fmla="*/ 21600 w 21600"/>
              <a:gd name="T7" fmla="*/ 0 h 21600"/>
              <a:gd name="T8" fmla="*/ 0 w 21600"/>
              <a:gd name="T9" fmla="*/ 0 h 21600"/>
              <a:gd name="T10" fmla="*/ 2958 w 21600"/>
              <a:gd name="T11" fmla="*/ 2958 h 21600"/>
              <a:gd name="T12" fmla="*/ 18642 w 21600"/>
              <a:gd name="T13" fmla="*/ 1864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0" y="0"/>
                </a:moveTo>
                <a:lnTo>
                  <a:pt x="2315" y="21600"/>
                </a:lnTo>
                <a:lnTo>
                  <a:pt x="1928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100000">
                <a:srgbClr val="000000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542"/>
          <p:cNvSpPr>
            <a:spLocks noChangeArrowheads="1"/>
          </p:cNvSpPr>
          <p:nvPr/>
        </p:nvSpPr>
        <p:spPr bwMode="auto">
          <a:xfrm>
            <a:off x="469900" y="1268189"/>
            <a:ext cx="8243888" cy="828675"/>
          </a:xfrm>
          <a:prstGeom prst="roundRect">
            <a:avLst>
              <a:gd name="adj" fmla="val 50000"/>
            </a:avLst>
          </a:prstGeom>
          <a:solidFill>
            <a:srgbClr val="B2B2B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Freeform 543"/>
          <p:cNvSpPr>
            <a:spLocks/>
          </p:cNvSpPr>
          <p:nvPr/>
        </p:nvSpPr>
        <p:spPr bwMode="auto">
          <a:xfrm>
            <a:off x="504825" y="1304701"/>
            <a:ext cx="8172450" cy="431800"/>
          </a:xfrm>
          <a:custGeom>
            <a:avLst/>
            <a:gdLst>
              <a:gd name="T0" fmla="*/ 12020 w 12020"/>
              <a:gd name="T1" fmla="*/ 636 h 636"/>
              <a:gd name="T2" fmla="*/ 12016 w 12020"/>
              <a:gd name="T3" fmla="*/ 570 h 636"/>
              <a:gd name="T4" fmla="*/ 12006 w 12020"/>
              <a:gd name="T5" fmla="*/ 508 h 636"/>
              <a:gd name="T6" fmla="*/ 11990 w 12020"/>
              <a:gd name="T7" fmla="*/ 446 h 636"/>
              <a:gd name="T8" fmla="*/ 11970 w 12020"/>
              <a:gd name="T9" fmla="*/ 388 h 636"/>
              <a:gd name="T10" fmla="*/ 11942 w 12020"/>
              <a:gd name="T11" fmla="*/ 332 h 636"/>
              <a:gd name="T12" fmla="*/ 11910 w 12020"/>
              <a:gd name="T13" fmla="*/ 280 h 636"/>
              <a:gd name="T14" fmla="*/ 11874 w 12020"/>
              <a:gd name="T15" fmla="*/ 230 h 636"/>
              <a:gd name="T16" fmla="*/ 11832 w 12020"/>
              <a:gd name="T17" fmla="*/ 186 h 636"/>
              <a:gd name="T18" fmla="*/ 11788 w 12020"/>
              <a:gd name="T19" fmla="*/ 144 h 636"/>
              <a:gd name="T20" fmla="*/ 11738 w 12020"/>
              <a:gd name="T21" fmla="*/ 108 h 636"/>
              <a:gd name="T22" fmla="*/ 11686 w 12020"/>
              <a:gd name="T23" fmla="*/ 76 h 636"/>
              <a:gd name="T24" fmla="*/ 11630 w 12020"/>
              <a:gd name="T25" fmla="*/ 50 h 636"/>
              <a:gd name="T26" fmla="*/ 11572 w 12020"/>
              <a:gd name="T27" fmla="*/ 28 h 636"/>
              <a:gd name="T28" fmla="*/ 11512 w 12020"/>
              <a:gd name="T29" fmla="*/ 12 h 636"/>
              <a:gd name="T30" fmla="*/ 11448 w 12020"/>
              <a:gd name="T31" fmla="*/ 2 h 636"/>
              <a:gd name="T32" fmla="*/ 11384 w 12020"/>
              <a:gd name="T33" fmla="*/ 0 h 636"/>
              <a:gd name="T34" fmla="*/ 636 w 12020"/>
              <a:gd name="T35" fmla="*/ 0 h 636"/>
              <a:gd name="T36" fmla="*/ 572 w 12020"/>
              <a:gd name="T37" fmla="*/ 2 h 636"/>
              <a:gd name="T38" fmla="*/ 508 w 12020"/>
              <a:gd name="T39" fmla="*/ 12 h 636"/>
              <a:gd name="T40" fmla="*/ 448 w 12020"/>
              <a:gd name="T41" fmla="*/ 28 h 636"/>
              <a:gd name="T42" fmla="*/ 390 w 12020"/>
              <a:gd name="T43" fmla="*/ 50 h 636"/>
              <a:gd name="T44" fmla="*/ 334 w 12020"/>
              <a:gd name="T45" fmla="*/ 76 h 636"/>
              <a:gd name="T46" fmla="*/ 282 w 12020"/>
              <a:gd name="T47" fmla="*/ 108 h 636"/>
              <a:gd name="T48" fmla="*/ 232 w 12020"/>
              <a:gd name="T49" fmla="*/ 144 h 636"/>
              <a:gd name="T50" fmla="*/ 188 w 12020"/>
              <a:gd name="T51" fmla="*/ 186 h 636"/>
              <a:gd name="T52" fmla="*/ 146 w 12020"/>
              <a:gd name="T53" fmla="*/ 230 h 636"/>
              <a:gd name="T54" fmla="*/ 110 w 12020"/>
              <a:gd name="T55" fmla="*/ 280 h 636"/>
              <a:gd name="T56" fmla="*/ 78 w 12020"/>
              <a:gd name="T57" fmla="*/ 332 h 636"/>
              <a:gd name="T58" fmla="*/ 50 w 12020"/>
              <a:gd name="T59" fmla="*/ 388 h 636"/>
              <a:gd name="T60" fmla="*/ 30 w 12020"/>
              <a:gd name="T61" fmla="*/ 446 h 636"/>
              <a:gd name="T62" fmla="*/ 14 w 12020"/>
              <a:gd name="T63" fmla="*/ 508 h 636"/>
              <a:gd name="T64" fmla="*/ 4 w 12020"/>
              <a:gd name="T65" fmla="*/ 570 h 636"/>
              <a:gd name="T66" fmla="*/ 0 w 12020"/>
              <a:gd name="T67" fmla="*/ 636 h 6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020" h="636">
                <a:moveTo>
                  <a:pt x="12020" y="636"/>
                </a:moveTo>
                <a:lnTo>
                  <a:pt x="12020" y="636"/>
                </a:lnTo>
                <a:lnTo>
                  <a:pt x="12018" y="604"/>
                </a:lnTo>
                <a:lnTo>
                  <a:pt x="12016" y="570"/>
                </a:lnTo>
                <a:lnTo>
                  <a:pt x="12012" y="540"/>
                </a:lnTo>
                <a:lnTo>
                  <a:pt x="12006" y="508"/>
                </a:lnTo>
                <a:lnTo>
                  <a:pt x="12000" y="476"/>
                </a:lnTo>
                <a:lnTo>
                  <a:pt x="11990" y="446"/>
                </a:lnTo>
                <a:lnTo>
                  <a:pt x="11980" y="418"/>
                </a:lnTo>
                <a:lnTo>
                  <a:pt x="11970" y="388"/>
                </a:lnTo>
                <a:lnTo>
                  <a:pt x="11956" y="360"/>
                </a:lnTo>
                <a:lnTo>
                  <a:pt x="11942" y="332"/>
                </a:lnTo>
                <a:lnTo>
                  <a:pt x="11928" y="306"/>
                </a:lnTo>
                <a:lnTo>
                  <a:pt x="11910" y="280"/>
                </a:lnTo>
                <a:lnTo>
                  <a:pt x="11892" y="254"/>
                </a:lnTo>
                <a:lnTo>
                  <a:pt x="11874" y="230"/>
                </a:lnTo>
                <a:lnTo>
                  <a:pt x="11854" y="208"/>
                </a:lnTo>
                <a:lnTo>
                  <a:pt x="11832" y="186"/>
                </a:lnTo>
                <a:lnTo>
                  <a:pt x="11810" y="164"/>
                </a:lnTo>
                <a:lnTo>
                  <a:pt x="11788" y="144"/>
                </a:lnTo>
                <a:lnTo>
                  <a:pt x="11764" y="126"/>
                </a:lnTo>
                <a:lnTo>
                  <a:pt x="11738" y="108"/>
                </a:lnTo>
                <a:lnTo>
                  <a:pt x="11712" y="92"/>
                </a:lnTo>
                <a:lnTo>
                  <a:pt x="11686" y="76"/>
                </a:lnTo>
                <a:lnTo>
                  <a:pt x="11658" y="62"/>
                </a:lnTo>
                <a:lnTo>
                  <a:pt x="11630" y="50"/>
                </a:lnTo>
                <a:lnTo>
                  <a:pt x="11602" y="38"/>
                </a:lnTo>
                <a:lnTo>
                  <a:pt x="11572" y="28"/>
                </a:lnTo>
                <a:lnTo>
                  <a:pt x="11542" y="20"/>
                </a:lnTo>
                <a:lnTo>
                  <a:pt x="11512" y="12"/>
                </a:lnTo>
                <a:lnTo>
                  <a:pt x="11480" y="6"/>
                </a:lnTo>
                <a:lnTo>
                  <a:pt x="11448" y="2"/>
                </a:lnTo>
                <a:lnTo>
                  <a:pt x="11416" y="0"/>
                </a:lnTo>
                <a:lnTo>
                  <a:pt x="11384" y="0"/>
                </a:lnTo>
                <a:lnTo>
                  <a:pt x="636" y="0"/>
                </a:lnTo>
                <a:lnTo>
                  <a:pt x="604" y="0"/>
                </a:lnTo>
                <a:lnTo>
                  <a:pt x="572" y="2"/>
                </a:lnTo>
                <a:lnTo>
                  <a:pt x="540" y="6"/>
                </a:lnTo>
                <a:lnTo>
                  <a:pt x="508" y="12"/>
                </a:lnTo>
                <a:lnTo>
                  <a:pt x="478" y="20"/>
                </a:lnTo>
                <a:lnTo>
                  <a:pt x="448" y="28"/>
                </a:lnTo>
                <a:lnTo>
                  <a:pt x="418" y="38"/>
                </a:lnTo>
                <a:lnTo>
                  <a:pt x="390" y="50"/>
                </a:lnTo>
                <a:lnTo>
                  <a:pt x="362" y="62"/>
                </a:lnTo>
                <a:lnTo>
                  <a:pt x="334" y="76"/>
                </a:lnTo>
                <a:lnTo>
                  <a:pt x="308" y="92"/>
                </a:lnTo>
                <a:lnTo>
                  <a:pt x="282" y="108"/>
                </a:lnTo>
                <a:lnTo>
                  <a:pt x="256" y="126"/>
                </a:lnTo>
                <a:lnTo>
                  <a:pt x="232" y="144"/>
                </a:lnTo>
                <a:lnTo>
                  <a:pt x="210" y="164"/>
                </a:lnTo>
                <a:lnTo>
                  <a:pt x="188" y="186"/>
                </a:lnTo>
                <a:lnTo>
                  <a:pt x="166" y="208"/>
                </a:lnTo>
                <a:lnTo>
                  <a:pt x="146" y="230"/>
                </a:lnTo>
                <a:lnTo>
                  <a:pt x="128" y="254"/>
                </a:lnTo>
                <a:lnTo>
                  <a:pt x="110" y="280"/>
                </a:lnTo>
                <a:lnTo>
                  <a:pt x="92" y="306"/>
                </a:lnTo>
                <a:lnTo>
                  <a:pt x="78" y="332"/>
                </a:lnTo>
                <a:lnTo>
                  <a:pt x="64" y="360"/>
                </a:lnTo>
                <a:lnTo>
                  <a:pt x="50" y="388"/>
                </a:lnTo>
                <a:lnTo>
                  <a:pt x="40" y="418"/>
                </a:lnTo>
                <a:lnTo>
                  <a:pt x="30" y="446"/>
                </a:lnTo>
                <a:lnTo>
                  <a:pt x="20" y="476"/>
                </a:lnTo>
                <a:lnTo>
                  <a:pt x="14" y="508"/>
                </a:lnTo>
                <a:lnTo>
                  <a:pt x="8" y="540"/>
                </a:lnTo>
                <a:lnTo>
                  <a:pt x="4" y="570"/>
                </a:lnTo>
                <a:lnTo>
                  <a:pt x="2" y="604"/>
                </a:lnTo>
                <a:lnTo>
                  <a:pt x="0" y="636"/>
                </a:lnTo>
                <a:lnTo>
                  <a:pt x="12020" y="636"/>
                </a:lnTo>
                <a:close/>
              </a:path>
            </a:pathLst>
          </a:custGeom>
          <a:gradFill rotWithShape="1">
            <a:gsLst>
              <a:gs pos="0">
                <a:srgbClr val="FFFFFF">
                  <a:alpha val="29999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544"/>
          <p:cNvSpPr>
            <a:spLocks noChangeArrowheads="1"/>
          </p:cNvSpPr>
          <p:nvPr/>
        </p:nvSpPr>
        <p:spPr bwMode="auto">
          <a:xfrm>
            <a:off x="538163" y="4328889"/>
            <a:ext cx="8102600" cy="1476375"/>
          </a:xfrm>
          <a:prstGeom prst="roundRect">
            <a:avLst>
              <a:gd name="adj" fmla="val 16667"/>
            </a:avLst>
          </a:prstGeom>
          <a:solidFill>
            <a:srgbClr val="C0C0C0">
              <a:alpha val="50000"/>
            </a:srgbClr>
          </a:solidFill>
          <a:ln w="19050" cap="rnd" cmpd="sng">
            <a:solidFill>
              <a:srgbClr val="C0C0C0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545"/>
          <p:cNvSpPr>
            <a:spLocks noChangeArrowheads="1"/>
          </p:cNvSpPr>
          <p:nvPr/>
        </p:nvSpPr>
        <p:spPr bwMode="auto">
          <a:xfrm>
            <a:off x="504825" y="2673126"/>
            <a:ext cx="8172450" cy="122396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FFFF"/>
              </a:gs>
              <a:gs pos="100000">
                <a:srgbClr val="000000">
                  <a:alpha val="5000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546"/>
          <p:cNvSpPr>
            <a:spLocks noChangeArrowheads="1"/>
          </p:cNvSpPr>
          <p:nvPr/>
        </p:nvSpPr>
        <p:spPr bwMode="auto">
          <a:xfrm>
            <a:off x="504825" y="3501801"/>
            <a:ext cx="2916238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547"/>
          <p:cNvSpPr>
            <a:spLocks noChangeArrowheads="1"/>
          </p:cNvSpPr>
          <p:nvPr/>
        </p:nvSpPr>
        <p:spPr bwMode="auto">
          <a:xfrm>
            <a:off x="720725" y="2852514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5E0CF"/>
              </a:gs>
              <a:gs pos="100000">
                <a:srgbClr val="A3958A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548"/>
          <p:cNvSpPr>
            <a:spLocks noChangeArrowheads="1"/>
          </p:cNvSpPr>
          <p:nvPr/>
        </p:nvSpPr>
        <p:spPr bwMode="auto">
          <a:xfrm>
            <a:off x="793750" y="2925539"/>
            <a:ext cx="2338388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99" name="AutoShape 549"/>
          <p:cNvSpPr>
            <a:spLocks noChangeArrowheads="1"/>
          </p:cNvSpPr>
          <p:nvPr/>
        </p:nvSpPr>
        <p:spPr bwMode="auto">
          <a:xfrm>
            <a:off x="3454400" y="3897089"/>
            <a:ext cx="2270125" cy="431800"/>
          </a:xfrm>
          <a:prstGeom prst="downArrow">
            <a:avLst>
              <a:gd name="adj1" fmla="val 49926"/>
              <a:gd name="adj2" fmla="val 68213"/>
            </a:avLst>
          </a:prstGeom>
          <a:solidFill>
            <a:srgbClr val="FFB3C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550"/>
          <p:cNvSpPr>
            <a:spLocks noChangeArrowheads="1"/>
          </p:cNvSpPr>
          <p:nvPr/>
        </p:nvSpPr>
        <p:spPr bwMode="auto">
          <a:xfrm>
            <a:off x="3132138" y="3500214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551"/>
          <p:cNvSpPr>
            <a:spLocks noChangeArrowheads="1"/>
          </p:cNvSpPr>
          <p:nvPr/>
        </p:nvSpPr>
        <p:spPr bwMode="auto">
          <a:xfrm>
            <a:off x="3348038" y="2852514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B3C1"/>
              </a:gs>
              <a:gs pos="100000">
                <a:srgbClr val="AA778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552"/>
          <p:cNvSpPr>
            <a:spLocks noChangeArrowheads="1"/>
          </p:cNvSpPr>
          <p:nvPr/>
        </p:nvSpPr>
        <p:spPr bwMode="auto">
          <a:xfrm>
            <a:off x="3419475" y="2923951"/>
            <a:ext cx="2338388" cy="6842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3" name="AutoShape 553"/>
          <p:cNvSpPr>
            <a:spLocks noChangeArrowheads="1"/>
          </p:cNvSpPr>
          <p:nvPr/>
        </p:nvSpPr>
        <p:spPr bwMode="auto">
          <a:xfrm>
            <a:off x="5795963" y="3501801"/>
            <a:ext cx="2916237" cy="3746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6C6C6C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554"/>
          <p:cNvSpPr>
            <a:spLocks noChangeArrowheads="1"/>
          </p:cNvSpPr>
          <p:nvPr/>
        </p:nvSpPr>
        <p:spPr bwMode="auto">
          <a:xfrm>
            <a:off x="5976938" y="2852514"/>
            <a:ext cx="2482850" cy="828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8E7EC"/>
              </a:gs>
              <a:gs pos="100000">
                <a:srgbClr val="909A9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555"/>
          <p:cNvSpPr>
            <a:spLocks noChangeArrowheads="1"/>
          </p:cNvSpPr>
          <p:nvPr/>
        </p:nvSpPr>
        <p:spPr bwMode="auto">
          <a:xfrm>
            <a:off x="6049963" y="2925539"/>
            <a:ext cx="2338387" cy="6842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106" name="AutoShape 556"/>
          <p:cNvSpPr>
            <a:spLocks noChangeArrowheads="1"/>
          </p:cNvSpPr>
          <p:nvPr/>
        </p:nvSpPr>
        <p:spPr bwMode="auto">
          <a:xfrm>
            <a:off x="755650" y="4544789"/>
            <a:ext cx="7669213" cy="468312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557"/>
          <p:cNvSpPr>
            <a:spLocks noChangeArrowheads="1"/>
          </p:cNvSpPr>
          <p:nvPr/>
        </p:nvSpPr>
        <p:spPr bwMode="auto">
          <a:xfrm>
            <a:off x="755650" y="5121051"/>
            <a:ext cx="7669213" cy="4683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WordArt 558"/>
          <p:cNvSpPr>
            <a:spLocks noChangeArrowheads="1" noChangeShapeType="1" noTextEdit="1"/>
          </p:cNvSpPr>
          <p:nvPr/>
        </p:nvSpPr>
        <p:spPr bwMode="auto">
          <a:xfrm>
            <a:off x="3783013" y="1482501"/>
            <a:ext cx="1581150" cy="40163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400" spc="-70" smtClean="0">
              <a:solidFill>
                <a:srgbClr val="333333">
                  <a:alpha val="75000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09" name="Group 20"/>
          <p:cNvGrpSpPr>
            <a:grpSpLocks/>
          </p:cNvGrpSpPr>
          <p:nvPr/>
        </p:nvGrpSpPr>
        <p:grpSpPr bwMode="auto">
          <a:xfrm>
            <a:off x="1476375" y="3068414"/>
            <a:ext cx="1008063" cy="360362"/>
            <a:chOff x="0" y="0"/>
            <a:chExt cx="728" cy="265"/>
          </a:xfrm>
        </p:grpSpPr>
        <p:sp>
          <p:nvSpPr>
            <p:cNvPr id="110" name="WordArt 56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1" name="WordArt 56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2" name="Group 23"/>
          <p:cNvGrpSpPr>
            <a:grpSpLocks/>
          </p:cNvGrpSpPr>
          <p:nvPr/>
        </p:nvGrpSpPr>
        <p:grpSpPr bwMode="auto">
          <a:xfrm>
            <a:off x="4067175" y="3068414"/>
            <a:ext cx="1008063" cy="360362"/>
            <a:chOff x="0" y="0"/>
            <a:chExt cx="728" cy="265"/>
          </a:xfrm>
        </p:grpSpPr>
        <p:sp>
          <p:nvSpPr>
            <p:cNvPr id="113" name="WordArt 56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4" name="WordArt 56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5" name="Group 26"/>
          <p:cNvGrpSpPr>
            <a:grpSpLocks/>
          </p:cNvGrpSpPr>
          <p:nvPr/>
        </p:nvGrpSpPr>
        <p:grpSpPr bwMode="auto">
          <a:xfrm>
            <a:off x="6732588" y="3068414"/>
            <a:ext cx="1008062" cy="360362"/>
            <a:chOff x="0" y="0"/>
            <a:chExt cx="728" cy="265"/>
          </a:xfrm>
        </p:grpSpPr>
        <p:sp>
          <p:nvSpPr>
            <p:cNvPr id="116" name="WordArt 56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7" name="WordArt 56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18" name="WordArt 568"/>
          <p:cNvSpPr>
            <a:spLocks noChangeArrowheads="1" noChangeShapeType="1" noTextEdit="1"/>
          </p:cNvSpPr>
          <p:nvPr/>
        </p:nvSpPr>
        <p:spPr bwMode="auto">
          <a:xfrm>
            <a:off x="3419475" y="4724176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19" name="WordArt 569"/>
          <p:cNvSpPr>
            <a:spLocks noChangeArrowheads="1" noChangeShapeType="1" noTextEdit="1"/>
          </p:cNvSpPr>
          <p:nvPr/>
        </p:nvSpPr>
        <p:spPr bwMode="auto">
          <a:xfrm>
            <a:off x="3419475" y="5300439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b="1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b="1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558503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AutoShape 32"/>
          <p:cNvSpPr>
            <a:spLocks noChangeArrowheads="1"/>
          </p:cNvSpPr>
          <p:nvPr/>
        </p:nvSpPr>
        <p:spPr bwMode="auto">
          <a:xfrm>
            <a:off x="323850" y="1124744"/>
            <a:ext cx="8496300" cy="4824412"/>
          </a:xfrm>
          <a:prstGeom prst="roundRect">
            <a:avLst>
              <a:gd name="adj" fmla="val 6444"/>
            </a:avLst>
          </a:prstGeom>
          <a:solidFill>
            <a:srgbClr val="C0C0C0">
              <a:alpha val="25000"/>
            </a:srgbClr>
          </a:solidFill>
          <a:ln w="19050" cmpd="sng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2" name="AutoShape 36"/>
          <p:cNvSpPr>
            <a:spLocks noChangeArrowheads="1"/>
          </p:cNvSpPr>
          <p:nvPr/>
        </p:nvSpPr>
        <p:spPr bwMode="auto">
          <a:xfrm>
            <a:off x="2614613" y="1340644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3" name="AutoShape 37"/>
          <p:cNvSpPr>
            <a:spLocks noChangeArrowheads="1"/>
          </p:cNvSpPr>
          <p:nvPr/>
        </p:nvSpPr>
        <p:spPr bwMode="auto">
          <a:xfrm>
            <a:off x="4600575" y="1340644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38"/>
          <p:cNvSpPr>
            <a:spLocks noChangeArrowheads="1"/>
          </p:cNvSpPr>
          <p:nvPr/>
        </p:nvSpPr>
        <p:spPr bwMode="auto">
          <a:xfrm>
            <a:off x="6588125" y="1340644"/>
            <a:ext cx="1889125" cy="792162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43"/>
          <p:cNvSpPr>
            <a:spLocks noChangeArrowheads="1"/>
          </p:cNvSpPr>
          <p:nvPr/>
        </p:nvSpPr>
        <p:spPr bwMode="auto">
          <a:xfrm>
            <a:off x="628650" y="1340644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44"/>
          <p:cNvSpPr>
            <a:spLocks noChangeArrowheads="1"/>
          </p:cNvSpPr>
          <p:nvPr/>
        </p:nvSpPr>
        <p:spPr bwMode="auto">
          <a:xfrm>
            <a:off x="628650" y="2240756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45"/>
          <p:cNvSpPr>
            <a:spLocks noChangeArrowheads="1"/>
          </p:cNvSpPr>
          <p:nvPr/>
        </p:nvSpPr>
        <p:spPr bwMode="auto">
          <a:xfrm>
            <a:off x="628650" y="3140869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46"/>
          <p:cNvSpPr>
            <a:spLocks noChangeArrowheads="1"/>
          </p:cNvSpPr>
          <p:nvPr/>
        </p:nvSpPr>
        <p:spPr bwMode="auto">
          <a:xfrm>
            <a:off x="628650" y="4040981"/>
            <a:ext cx="1889125" cy="792163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47"/>
          <p:cNvSpPr>
            <a:spLocks noChangeArrowheads="1"/>
          </p:cNvSpPr>
          <p:nvPr/>
        </p:nvSpPr>
        <p:spPr bwMode="auto">
          <a:xfrm>
            <a:off x="628650" y="4941094"/>
            <a:ext cx="1889125" cy="792162"/>
          </a:xfrm>
          <a:prstGeom prst="roundRect">
            <a:avLst>
              <a:gd name="adj" fmla="val 12343"/>
            </a:avLst>
          </a:prstGeom>
          <a:solidFill>
            <a:srgbClr val="C0C0C0"/>
          </a:solidFill>
          <a:ln w="571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00" name="Group 12"/>
          <p:cNvGrpSpPr>
            <a:grpSpLocks/>
          </p:cNvGrpSpPr>
          <p:nvPr/>
        </p:nvGrpSpPr>
        <p:grpSpPr bwMode="auto">
          <a:xfrm>
            <a:off x="2614613" y="2240756"/>
            <a:ext cx="5862637" cy="792163"/>
            <a:chOff x="0" y="0"/>
            <a:chExt cx="3693" cy="499"/>
          </a:xfrm>
        </p:grpSpPr>
        <p:sp>
          <p:nvSpPr>
            <p:cNvPr id="101" name="AutoShape 48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2" name="AutoShape 49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3" name="AutoShape 50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04" name="Group 16"/>
          <p:cNvGrpSpPr>
            <a:grpSpLocks/>
          </p:cNvGrpSpPr>
          <p:nvPr/>
        </p:nvGrpSpPr>
        <p:grpSpPr bwMode="auto">
          <a:xfrm>
            <a:off x="2614613" y="3140869"/>
            <a:ext cx="5862637" cy="792162"/>
            <a:chOff x="0" y="0"/>
            <a:chExt cx="3693" cy="499"/>
          </a:xfrm>
        </p:grpSpPr>
        <p:sp>
          <p:nvSpPr>
            <p:cNvPr id="105" name="AutoShape 53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6" name="AutoShape 54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07" name="AutoShape 55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08" name="Group 20"/>
          <p:cNvGrpSpPr>
            <a:grpSpLocks/>
          </p:cNvGrpSpPr>
          <p:nvPr/>
        </p:nvGrpSpPr>
        <p:grpSpPr bwMode="auto">
          <a:xfrm>
            <a:off x="2614613" y="4040981"/>
            <a:ext cx="5862637" cy="792163"/>
            <a:chOff x="0" y="0"/>
            <a:chExt cx="3693" cy="499"/>
          </a:xfrm>
        </p:grpSpPr>
        <p:sp>
          <p:nvSpPr>
            <p:cNvPr id="109" name="AutoShape 57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0" name="AutoShape 58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1" name="AutoShape 59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grpSp>
        <p:nvGrpSpPr>
          <p:cNvPr id="112" name="Group 24"/>
          <p:cNvGrpSpPr>
            <a:grpSpLocks/>
          </p:cNvGrpSpPr>
          <p:nvPr/>
        </p:nvGrpSpPr>
        <p:grpSpPr bwMode="auto">
          <a:xfrm>
            <a:off x="2614613" y="4941094"/>
            <a:ext cx="5862637" cy="792162"/>
            <a:chOff x="0" y="0"/>
            <a:chExt cx="3693" cy="499"/>
          </a:xfrm>
        </p:grpSpPr>
        <p:sp>
          <p:nvSpPr>
            <p:cNvPr id="113" name="AutoShape 61"/>
            <p:cNvSpPr>
              <a:spLocks noChangeArrowheads="1"/>
            </p:cNvSpPr>
            <p:nvPr/>
          </p:nvSpPr>
          <p:spPr bwMode="auto">
            <a:xfrm>
              <a:off x="0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4" name="AutoShape 62"/>
            <p:cNvSpPr>
              <a:spLocks noChangeArrowheads="1"/>
            </p:cNvSpPr>
            <p:nvPr/>
          </p:nvSpPr>
          <p:spPr bwMode="auto">
            <a:xfrm>
              <a:off x="1251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  <p:sp>
          <p:nvSpPr>
            <p:cNvPr id="115" name="AutoShape 63"/>
            <p:cNvSpPr>
              <a:spLocks noChangeArrowheads="1"/>
            </p:cNvSpPr>
            <p:nvPr/>
          </p:nvSpPr>
          <p:spPr bwMode="auto">
            <a:xfrm>
              <a:off x="2503" y="0"/>
              <a:ext cx="1190" cy="499"/>
            </a:xfrm>
            <a:prstGeom prst="roundRect">
              <a:avLst>
                <a:gd name="adj" fmla="val 12343"/>
              </a:avLst>
            </a:prstGeom>
            <a:solidFill>
              <a:srgbClr val="FFFFFF"/>
            </a:solidFill>
            <a:ln w="19050" cmpd="sng">
              <a:solidFill>
                <a:srgbClr val="969696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16" name="WordArt 64"/>
          <p:cNvSpPr>
            <a:spLocks noChangeArrowheads="1" noChangeShapeType="1" noTextEdit="1"/>
          </p:cNvSpPr>
          <p:nvPr/>
        </p:nvSpPr>
        <p:spPr bwMode="auto">
          <a:xfrm>
            <a:off x="1039813" y="1600994"/>
            <a:ext cx="1058862" cy="2682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rPr>
              <a:t>TITLE</a:t>
            </a:r>
            <a:endParaRPr lang="zh-CN" altLang="en-US" sz="1400" spc="-70" smtClean="0">
              <a:solidFill>
                <a:srgbClr val="333333">
                  <a:alpha val="75000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7" name="Group 29"/>
          <p:cNvGrpSpPr>
            <a:grpSpLocks/>
          </p:cNvGrpSpPr>
          <p:nvPr/>
        </p:nvGrpSpPr>
        <p:grpSpPr bwMode="auto">
          <a:xfrm>
            <a:off x="3046413" y="1556544"/>
            <a:ext cx="1008062" cy="360362"/>
            <a:chOff x="0" y="0"/>
            <a:chExt cx="728" cy="265"/>
          </a:xfrm>
        </p:grpSpPr>
        <p:sp>
          <p:nvSpPr>
            <p:cNvPr id="118" name="WordArt 6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9" name="WordArt 6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0" name="Group 32"/>
          <p:cNvGrpSpPr>
            <a:grpSpLocks/>
          </p:cNvGrpSpPr>
          <p:nvPr/>
        </p:nvGrpSpPr>
        <p:grpSpPr bwMode="auto">
          <a:xfrm>
            <a:off x="5003800" y="1556544"/>
            <a:ext cx="1008063" cy="360362"/>
            <a:chOff x="0" y="0"/>
            <a:chExt cx="728" cy="265"/>
          </a:xfrm>
        </p:grpSpPr>
        <p:sp>
          <p:nvSpPr>
            <p:cNvPr id="121" name="WordArt 6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2" name="WordArt 7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3" name="Group 35"/>
          <p:cNvGrpSpPr>
            <a:grpSpLocks/>
          </p:cNvGrpSpPr>
          <p:nvPr/>
        </p:nvGrpSpPr>
        <p:grpSpPr bwMode="auto">
          <a:xfrm>
            <a:off x="6986588" y="1556544"/>
            <a:ext cx="1008062" cy="360362"/>
            <a:chOff x="0" y="0"/>
            <a:chExt cx="728" cy="265"/>
          </a:xfrm>
        </p:grpSpPr>
        <p:sp>
          <p:nvSpPr>
            <p:cNvPr id="124" name="WordArt 7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5" name="WordArt 7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b="1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b="1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6" name="Group 38"/>
          <p:cNvGrpSpPr>
            <a:grpSpLocks/>
          </p:cNvGrpSpPr>
          <p:nvPr/>
        </p:nvGrpSpPr>
        <p:grpSpPr bwMode="auto">
          <a:xfrm>
            <a:off x="3044825" y="2564606"/>
            <a:ext cx="1006475" cy="2838450"/>
            <a:chOff x="0" y="0"/>
            <a:chExt cx="634" cy="1788"/>
          </a:xfrm>
        </p:grpSpPr>
        <p:sp>
          <p:nvSpPr>
            <p:cNvPr id="127" name="WordArt 78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8" name="WordArt 79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9" name="WordArt 80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WordArt 81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31" name="Group 43"/>
          <p:cNvGrpSpPr>
            <a:grpSpLocks/>
          </p:cNvGrpSpPr>
          <p:nvPr/>
        </p:nvGrpSpPr>
        <p:grpSpPr bwMode="auto">
          <a:xfrm>
            <a:off x="1039813" y="2564606"/>
            <a:ext cx="1006475" cy="2838450"/>
            <a:chOff x="0" y="0"/>
            <a:chExt cx="634" cy="1788"/>
          </a:xfrm>
        </p:grpSpPr>
        <p:sp>
          <p:nvSpPr>
            <p:cNvPr id="132" name="WordArt 8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3" name="WordArt 85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4" name="WordArt 86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5" name="WordArt 87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36" name="Group 48"/>
          <p:cNvGrpSpPr>
            <a:grpSpLocks/>
          </p:cNvGrpSpPr>
          <p:nvPr/>
        </p:nvGrpSpPr>
        <p:grpSpPr bwMode="auto">
          <a:xfrm>
            <a:off x="5003800" y="2564606"/>
            <a:ext cx="1006475" cy="2838450"/>
            <a:chOff x="0" y="0"/>
            <a:chExt cx="634" cy="1788"/>
          </a:xfrm>
        </p:grpSpPr>
        <p:sp>
          <p:nvSpPr>
            <p:cNvPr id="137" name="WordArt 89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8" name="WordArt 90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9" name="WordArt 91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0" name="WordArt 92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grpSp>
        <p:nvGrpSpPr>
          <p:cNvPr id="141" name="Group 53"/>
          <p:cNvGrpSpPr>
            <a:grpSpLocks/>
          </p:cNvGrpSpPr>
          <p:nvPr/>
        </p:nvGrpSpPr>
        <p:grpSpPr bwMode="auto">
          <a:xfrm>
            <a:off x="7034213" y="2564606"/>
            <a:ext cx="1006475" cy="2838450"/>
            <a:chOff x="0" y="0"/>
            <a:chExt cx="634" cy="1788"/>
          </a:xfrm>
        </p:grpSpPr>
        <p:sp>
          <p:nvSpPr>
            <p:cNvPr id="142" name="WordArt 94"/>
            <p:cNvSpPr>
              <a:spLocks noChangeArrowheads="1" noChangeShapeType="1" noTextEdit="1"/>
            </p:cNvSpPr>
            <p:nvPr/>
          </p:nvSpPr>
          <p:spPr bwMode="auto">
            <a:xfrm>
              <a:off x="0" y="0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3" name="WordArt 95"/>
            <p:cNvSpPr>
              <a:spLocks noChangeArrowheads="1" noChangeShapeType="1" noTextEdit="1"/>
            </p:cNvSpPr>
            <p:nvPr/>
          </p:nvSpPr>
          <p:spPr bwMode="auto">
            <a:xfrm>
              <a:off x="0" y="566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4" name="WordArt 96"/>
            <p:cNvSpPr>
              <a:spLocks noChangeArrowheads="1" noChangeShapeType="1" noTextEdit="1"/>
            </p:cNvSpPr>
            <p:nvPr/>
          </p:nvSpPr>
          <p:spPr bwMode="auto">
            <a:xfrm>
              <a:off x="0" y="1132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45" name="WordArt 97"/>
            <p:cNvSpPr>
              <a:spLocks noChangeArrowheads="1" noChangeShapeType="1" noTextEdit="1"/>
            </p:cNvSpPr>
            <p:nvPr/>
          </p:nvSpPr>
          <p:spPr bwMode="auto">
            <a:xfrm>
              <a:off x="0" y="1698"/>
              <a:ext cx="634" cy="90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333333">
                      <a:alpha val="75000"/>
                    </a:srgbClr>
                  </a:solidFill>
                  <a:latin typeface="Arial Black"/>
                  <a:ea typeface="Gulim" pitchFamily="34" charset="-127"/>
                </a:rPr>
                <a:t>CONTENTS</a:t>
              </a:r>
              <a:endParaRPr lang="zh-CN" altLang="en-US" sz="1400" spc="-70" smtClean="0">
                <a:solidFill>
                  <a:srgbClr val="333333">
                    <a:alpha val="75000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161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AutoShape 640"/>
          <p:cNvSpPr>
            <a:spLocks noChangeArrowheads="1"/>
          </p:cNvSpPr>
          <p:nvPr/>
        </p:nvSpPr>
        <p:spPr bwMode="auto">
          <a:xfrm>
            <a:off x="540072" y="1412776"/>
            <a:ext cx="8280400" cy="64928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4" name="AutoShape 641"/>
          <p:cNvSpPr>
            <a:spLocks noChangeArrowheads="1"/>
          </p:cNvSpPr>
          <p:nvPr/>
        </p:nvSpPr>
        <p:spPr bwMode="auto">
          <a:xfrm>
            <a:off x="503559" y="2276376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5" name="AutoShape 642"/>
          <p:cNvSpPr>
            <a:spLocks noChangeArrowheads="1"/>
          </p:cNvSpPr>
          <p:nvPr/>
        </p:nvSpPr>
        <p:spPr bwMode="auto">
          <a:xfrm>
            <a:off x="503559" y="3968651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6" name="AutoShape 643"/>
          <p:cNvSpPr>
            <a:spLocks noChangeArrowheads="1"/>
          </p:cNvSpPr>
          <p:nvPr/>
        </p:nvSpPr>
        <p:spPr bwMode="auto">
          <a:xfrm>
            <a:off x="2230759" y="2276376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7" name="AutoShape 644"/>
          <p:cNvSpPr>
            <a:spLocks noChangeArrowheads="1"/>
          </p:cNvSpPr>
          <p:nvPr/>
        </p:nvSpPr>
        <p:spPr bwMode="auto">
          <a:xfrm>
            <a:off x="2230759" y="3968651"/>
            <a:ext cx="1655763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8" name="AutoShape 645"/>
          <p:cNvSpPr>
            <a:spLocks noChangeArrowheads="1"/>
          </p:cNvSpPr>
          <p:nvPr/>
        </p:nvSpPr>
        <p:spPr bwMode="auto">
          <a:xfrm>
            <a:off x="3959547" y="2276376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99" name="AutoShape 646"/>
          <p:cNvSpPr>
            <a:spLocks noChangeArrowheads="1"/>
          </p:cNvSpPr>
          <p:nvPr/>
        </p:nvSpPr>
        <p:spPr bwMode="auto">
          <a:xfrm>
            <a:off x="3959547" y="3968651"/>
            <a:ext cx="1655762" cy="1619250"/>
          </a:xfrm>
          <a:prstGeom prst="roundRect">
            <a:avLst>
              <a:gd name="adj" fmla="val 12343"/>
            </a:avLst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 w="19050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0" name="AutoShape 647"/>
          <p:cNvSpPr>
            <a:spLocks noChangeArrowheads="1"/>
          </p:cNvSpPr>
          <p:nvPr/>
        </p:nvSpPr>
        <p:spPr bwMode="auto">
          <a:xfrm>
            <a:off x="6048697" y="2276376"/>
            <a:ext cx="2735262" cy="3313112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DDDDDD"/>
              </a:gs>
              <a:gs pos="100000">
                <a:srgbClr val="F4F4F4"/>
              </a:gs>
            </a:gsLst>
            <a:lin ang="5400000" scaled="1"/>
          </a:gradFill>
          <a:ln w="9525" cmpd="sng">
            <a:round/>
            <a:headEnd/>
            <a:tailEnd/>
          </a:ln>
          <a:scene3d>
            <a:camera prst="legacyObliqueBottom"/>
            <a:lightRig rig="legacyFlat3" dir="b"/>
          </a:scene3d>
          <a:sp3d extrusionH="201600" prstMaterial="legacyMatte">
            <a:bevelT w="13500" h="13500" prst="angle"/>
            <a:bevelB w="13500" h="13500" prst="angle"/>
            <a:extrusionClr>
              <a:srgbClr val="DDDDDD"/>
            </a:extrusionClr>
          </a:sp3d>
        </p:spPr>
        <p:txBody>
          <a:bodyPr wrap="none" anchor="ctr">
            <a:flatTx/>
          </a:bodyPr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1" name="AutoShape 648"/>
          <p:cNvSpPr>
            <a:spLocks noChangeArrowheads="1"/>
          </p:cNvSpPr>
          <p:nvPr/>
        </p:nvSpPr>
        <p:spPr bwMode="auto">
          <a:xfrm rot="5400000">
            <a:off x="4714403" y="3753545"/>
            <a:ext cx="2270125" cy="395287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416483"/>
              </a:gs>
              <a:gs pos="100000">
                <a:srgbClr val="1E2E3D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2" name="AutoShape 649"/>
          <p:cNvSpPr>
            <a:spLocks noChangeArrowheads="1"/>
          </p:cNvSpPr>
          <p:nvPr/>
        </p:nvSpPr>
        <p:spPr bwMode="auto">
          <a:xfrm>
            <a:off x="574997" y="2347813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3" name="AutoShape 650"/>
          <p:cNvSpPr>
            <a:spLocks noChangeArrowheads="1"/>
          </p:cNvSpPr>
          <p:nvPr/>
        </p:nvSpPr>
        <p:spPr bwMode="auto">
          <a:xfrm>
            <a:off x="2303784" y="234781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4" name="AutoShape 651"/>
          <p:cNvSpPr>
            <a:spLocks noChangeArrowheads="1"/>
          </p:cNvSpPr>
          <p:nvPr/>
        </p:nvSpPr>
        <p:spPr bwMode="auto">
          <a:xfrm>
            <a:off x="4030984" y="2347813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5" name="AutoShape 652"/>
          <p:cNvSpPr>
            <a:spLocks noChangeArrowheads="1"/>
          </p:cNvSpPr>
          <p:nvPr/>
        </p:nvSpPr>
        <p:spPr bwMode="auto">
          <a:xfrm>
            <a:off x="574997" y="4040088"/>
            <a:ext cx="1512887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6" name="AutoShape 653"/>
          <p:cNvSpPr>
            <a:spLocks noChangeArrowheads="1"/>
          </p:cNvSpPr>
          <p:nvPr/>
        </p:nvSpPr>
        <p:spPr bwMode="auto">
          <a:xfrm>
            <a:off x="2303784" y="4040088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7" name="AutoShape 654"/>
          <p:cNvSpPr>
            <a:spLocks noChangeArrowheads="1"/>
          </p:cNvSpPr>
          <p:nvPr/>
        </p:nvSpPr>
        <p:spPr bwMode="auto">
          <a:xfrm>
            <a:off x="4030984" y="4040088"/>
            <a:ext cx="1512888" cy="1041400"/>
          </a:xfrm>
          <a:prstGeom prst="roundRect">
            <a:avLst>
              <a:gd name="adj" fmla="val 12343"/>
            </a:avLst>
          </a:prstGeom>
          <a:solidFill>
            <a:srgbClr val="FFFFFF">
              <a:alpha val="84999"/>
            </a:srgbClr>
          </a:solidFill>
          <a:ln w="15875" cmpd="sng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8" name="AutoShape 655"/>
          <p:cNvSpPr>
            <a:spLocks noChangeArrowheads="1"/>
          </p:cNvSpPr>
          <p:nvPr/>
        </p:nvSpPr>
        <p:spPr bwMode="auto">
          <a:xfrm>
            <a:off x="6120134" y="2347813"/>
            <a:ext cx="2592388" cy="1836738"/>
          </a:xfrm>
          <a:prstGeom prst="roundRect">
            <a:avLst>
              <a:gd name="adj" fmla="val 8213"/>
            </a:avLst>
          </a:prstGeom>
          <a:solidFill>
            <a:srgbClr val="FFFFFF"/>
          </a:solidFill>
          <a:ln w="15875" cmpd="sng">
            <a:solidFill>
              <a:srgbClr val="808080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09" name="WordArt 656"/>
          <p:cNvSpPr>
            <a:spLocks noChangeArrowheads="1" noChangeShapeType="1" noTextEdit="1"/>
          </p:cNvSpPr>
          <p:nvPr/>
        </p:nvSpPr>
        <p:spPr bwMode="auto">
          <a:xfrm>
            <a:off x="755972" y="2781201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0" name="WordArt 657"/>
          <p:cNvSpPr>
            <a:spLocks noChangeArrowheads="1" noChangeShapeType="1" noTextEdit="1"/>
          </p:cNvSpPr>
          <p:nvPr/>
        </p:nvSpPr>
        <p:spPr bwMode="auto">
          <a:xfrm>
            <a:off x="2483172" y="2781201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1" name="WordArt 658"/>
          <p:cNvSpPr>
            <a:spLocks noChangeArrowheads="1" noChangeShapeType="1" noTextEdit="1"/>
          </p:cNvSpPr>
          <p:nvPr/>
        </p:nvSpPr>
        <p:spPr bwMode="auto">
          <a:xfrm>
            <a:off x="6659884" y="3068538"/>
            <a:ext cx="1584325" cy="2889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2" name="WordArt 659"/>
          <p:cNvSpPr>
            <a:spLocks noChangeArrowheads="1" noChangeShapeType="1" noTextEdit="1"/>
          </p:cNvSpPr>
          <p:nvPr/>
        </p:nvSpPr>
        <p:spPr bwMode="auto">
          <a:xfrm>
            <a:off x="755972" y="4436963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3" name="WordArt 660"/>
          <p:cNvSpPr>
            <a:spLocks noChangeArrowheads="1" noChangeShapeType="1" noTextEdit="1"/>
          </p:cNvSpPr>
          <p:nvPr/>
        </p:nvSpPr>
        <p:spPr bwMode="auto">
          <a:xfrm>
            <a:off x="2483172" y="4436963"/>
            <a:ext cx="1150937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4" name="WordArt 661"/>
          <p:cNvSpPr>
            <a:spLocks noChangeArrowheads="1" noChangeShapeType="1" noTextEdit="1"/>
          </p:cNvSpPr>
          <p:nvPr/>
        </p:nvSpPr>
        <p:spPr bwMode="auto">
          <a:xfrm>
            <a:off x="4211959" y="4436963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115" name="WordArt 662"/>
          <p:cNvSpPr>
            <a:spLocks noChangeArrowheads="1" noChangeShapeType="1" noTextEdit="1"/>
          </p:cNvSpPr>
          <p:nvPr/>
        </p:nvSpPr>
        <p:spPr bwMode="auto">
          <a:xfrm>
            <a:off x="4211959" y="2781201"/>
            <a:ext cx="1150938" cy="209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rPr>
              <a:t>PICTURE</a:t>
            </a:r>
            <a:endParaRPr lang="zh-CN" altLang="en-US" sz="1400" spc="-70" smtClean="0">
              <a:solidFill>
                <a:srgbClr val="000000">
                  <a:alpha val="79999"/>
                </a:srgbClr>
              </a:solidFill>
              <a:latin typeface="Arial Black"/>
              <a:ea typeface="Gulim" pitchFamily="34" charset="-127"/>
            </a:endParaRPr>
          </a:p>
        </p:txBody>
      </p:sp>
      <p:grpSp>
        <p:nvGrpSpPr>
          <p:cNvPr id="116" name="Group 25"/>
          <p:cNvGrpSpPr>
            <a:grpSpLocks/>
          </p:cNvGrpSpPr>
          <p:nvPr/>
        </p:nvGrpSpPr>
        <p:grpSpPr bwMode="auto">
          <a:xfrm>
            <a:off x="898847" y="3501926"/>
            <a:ext cx="863600" cy="276225"/>
            <a:chOff x="0" y="0"/>
            <a:chExt cx="728" cy="265"/>
          </a:xfrm>
        </p:grpSpPr>
        <p:sp>
          <p:nvSpPr>
            <p:cNvPr id="117" name="WordArt 664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18" name="WordArt 665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19" name="Group 28"/>
          <p:cNvGrpSpPr>
            <a:grpSpLocks/>
          </p:cNvGrpSpPr>
          <p:nvPr/>
        </p:nvGrpSpPr>
        <p:grpSpPr bwMode="auto">
          <a:xfrm>
            <a:off x="2627634" y="3501926"/>
            <a:ext cx="863600" cy="276225"/>
            <a:chOff x="0" y="0"/>
            <a:chExt cx="728" cy="265"/>
          </a:xfrm>
        </p:grpSpPr>
        <p:sp>
          <p:nvSpPr>
            <p:cNvPr id="120" name="WordArt 667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1" name="WordArt 668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2" name="Group 31"/>
          <p:cNvGrpSpPr>
            <a:grpSpLocks/>
          </p:cNvGrpSpPr>
          <p:nvPr/>
        </p:nvGrpSpPr>
        <p:grpSpPr bwMode="auto">
          <a:xfrm>
            <a:off x="4356422" y="3501926"/>
            <a:ext cx="863600" cy="276225"/>
            <a:chOff x="0" y="0"/>
            <a:chExt cx="728" cy="265"/>
          </a:xfrm>
        </p:grpSpPr>
        <p:sp>
          <p:nvSpPr>
            <p:cNvPr id="123" name="WordArt 670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4" name="WordArt 671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5" name="Group 34"/>
          <p:cNvGrpSpPr>
            <a:grpSpLocks/>
          </p:cNvGrpSpPr>
          <p:nvPr/>
        </p:nvGrpSpPr>
        <p:grpSpPr bwMode="auto">
          <a:xfrm>
            <a:off x="898847" y="5157688"/>
            <a:ext cx="863600" cy="276225"/>
            <a:chOff x="0" y="0"/>
            <a:chExt cx="728" cy="265"/>
          </a:xfrm>
        </p:grpSpPr>
        <p:sp>
          <p:nvSpPr>
            <p:cNvPr id="126" name="WordArt 673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27" name="WordArt 674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28" name="Group 37"/>
          <p:cNvGrpSpPr>
            <a:grpSpLocks/>
          </p:cNvGrpSpPr>
          <p:nvPr/>
        </p:nvGrpSpPr>
        <p:grpSpPr bwMode="auto">
          <a:xfrm>
            <a:off x="2627634" y="5157688"/>
            <a:ext cx="863600" cy="276225"/>
            <a:chOff x="0" y="0"/>
            <a:chExt cx="728" cy="265"/>
          </a:xfrm>
        </p:grpSpPr>
        <p:sp>
          <p:nvSpPr>
            <p:cNvPr id="129" name="WordArt 676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0" name="WordArt 677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1" name="Group 40"/>
          <p:cNvGrpSpPr>
            <a:grpSpLocks/>
          </p:cNvGrpSpPr>
          <p:nvPr/>
        </p:nvGrpSpPr>
        <p:grpSpPr bwMode="auto">
          <a:xfrm>
            <a:off x="4356422" y="5157688"/>
            <a:ext cx="863600" cy="276225"/>
            <a:chOff x="0" y="0"/>
            <a:chExt cx="728" cy="265"/>
          </a:xfrm>
        </p:grpSpPr>
        <p:sp>
          <p:nvSpPr>
            <p:cNvPr id="132" name="WordArt 679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FFFFFF"/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3" name="WordArt 680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800" spc="-40" smtClean="0">
                  <a:solidFill>
                    <a:srgbClr val="FFFFFF"/>
                  </a:solidFill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lang="zh-CN" altLang="en-US" sz="800" spc="-4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4" name="Group 43"/>
          <p:cNvGrpSpPr>
            <a:grpSpLocks/>
          </p:cNvGrpSpPr>
          <p:nvPr/>
        </p:nvGrpSpPr>
        <p:grpSpPr bwMode="auto">
          <a:xfrm>
            <a:off x="6659884" y="4570313"/>
            <a:ext cx="1584325" cy="587375"/>
            <a:chOff x="0" y="0"/>
            <a:chExt cx="728" cy="265"/>
          </a:xfrm>
        </p:grpSpPr>
        <p:sp>
          <p:nvSpPr>
            <p:cNvPr id="135" name="WordArt 682"/>
            <p:cNvSpPr>
              <a:spLocks noChangeArrowheads="1" noChangeShapeType="1" noTextEdit="1"/>
            </p:cNvSpPr>
            <p:nvPr/>
          </p:nvSpPr>
          <p:spPr bwMode="auto">
            <a:xfrm>
              <a:off x="93" y="0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TEXT</a:t>
              </a:r>
              <a:endParaRPr lang="zh-CN" altLang="en-US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  <p:sp>
          <p:nvSpPr>
            <p:cNvPr id="136" name="WordArt 683"/>
            <p:cNvSpPr>
              <a:spLocks noChangeArrowheads="1" noChangeShapeType="1" noTextEdit="1"/>
            </p:cNvSpPr>
            <p:nvPr/>
          </p:nvSpPr>
          <p:spPr bwMode="auto">
            <a:xfrm>
              <a:off x="0" y="181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lang="en-US" altLang="zh-CN" sz="1400" spc="-70" smtClean="0">
                  <a:solidFill>
                    <a:srgbClr val="000000">
                      <a:alpha val="79999"/>
                    </a:srgbClr>
                  </a:solidFill>
                  <a:latin typeface="Arial Black"/>
                  <a:ea typeface="Gulim" pitchFamily="34" charset="-127"/>
                </a:rPr>
                <a:t>ADD CONTENTS</a:t>
              </a:r>
              <a:endParaRPr lang="zh-CN" altLang="en-US" sz="1400" spc="-70" smtClean="0">
                <a:solidFill>
                  <a:srgbClr val="000000">
                    <a:alpha val="79999"/>
                  </a:srgbClr>
                </a:solidFill>
                <a:latin typeface="Arial Black"/>
                <a:ea typeface="Gulim" pitchFamily="34" charset="-127"/>
              </a:endParaRPr>
            </a:p>
          </p:txBody>
        </p:sp>
      </p:grpSp>
      <p:sp>
        <p:nvSpPr>
          <p:cNvPr id="137" name="WordArt 684"/>
          <p:cNvSpPr>
            <a:spLocks noChangeArrowheads="1" noChangeShapeType="1" noTextEdit="1"/>
          </p:cNvSpPr>
          <p:nvPr/>
        </p:nvSpPr>
        <p:spPr bwMode="auto">
          <a:xfrm>
            <a:off x="2834009" y="1584226"/>
            <a:ext cx="3897313" cy="2603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000" spc="-50" smtClean="0">
                <a:solidFill>
                  <a:srgbClr val="FFFFFF"/>
                </a:solidFill>
                <a:latin typeface="Arial"/>
                <a:ea typeface="Gulim" pitchFamily="34" charset="-127"/>
                <a:cs typeface="Arial"/>
              </a:rPr>
              <a:t>CLICK TO ADD CONTENTS</a:t>
            </a:r>
            <a:endParaRPr lang="zh-CN" altLang="en-US" sz="1000" spc="-50" smtClean="0">
              <a:solidFill>
                <a:srgbClr val="FFFFFF"/>
              </a:solidFill>
              <a:latin typeface="Arial"/>
              <a:ea typeface="Gulim" pitchFamily="34" charset="-127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6755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Arc 682"/>
          <p:cNvSpPr>
            <a:spLocks/>
          </p:cNvSpPr>
          <p:nvPr/>
        </p:nvSpPr>
        <p:spPr bwMode="auto">
          <a:xfrm rot="18746404">
            <a:off x="3442493" y="1191911"/>
            <a:ext cx="1014413" cy="1003300"/>
          </a:xfrm>
          <a:custGeom>
            <a:avLst/>
            <a:gdLst>
              <a:gd name="T0" fmla="*/ 3237 w 21600"/>
              <a:gd name="T1" fmla="*/ -1 h 21356"/>
              <a:gd name="T2" fmla="*/ 21600 w 21600"/>
              <a:gd name="T3" fmla="*/ 21356 h 21356"/>
              <a:gd name="T4" fmla="*/ 3237 w 21600"/>
              <a:gd name="T5" fmla="*/ -1 h 21356"/>
              <a:gd name="T6" fmla="*/ 21600 w 21600"/>
              <a:gd name="T7" fmla="*/ 21356 h 21356"/>
              <a:gd name="T8" fmla="*/ 0 w 21600"/>
              <a:gd name="T9" fmla="*/ 21356 h 21356"/>
              <a:gd name="T10" fmla="*/ 3237 w 21600"/>
              <a:gd name="T11" fmla="*/ -1 h 21356"/>
              <a:gd name="T12" fmla="*/ 0 w 21600"/>
              <a:gd name="T13" fmla="*/ 0 h 21356"/>
              <a:gd name="T14" fmla="*/ 21600 w 21600"/>
              <a:gd name="T15" fmla="*/ 21356 h 21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0" name="Freeform 673"/>
          <p:cNvSpPr>
            <a:spLocks noEditPoints="1"/>
          </p:cNvSpPr>
          <p:nvPr/>
        </p:nvSpPr>
        <p:spPr bwMode="auto">
          <a:xfrm rot="21275257">
            <a:off x="4092575" y="1651492"/>
            <a:ext cx="2628900" cy="2630487"/>
          </a:xfrm>
          <a:custGeom>
            <a:avLst/>
            <a:gdLst>
              <a:gd name="T0" fmla="*/ 1706 w 1816"/>
              <a:gd name="T1" fmla="*/ 792 h 1816"/>
              <a:gd name="T2" fmla="*/ 1774 w 1816"/>
              <a:gd name="T3" fmla="*/ 626 h 1816"/>
              <a:gd name="T4" fmla="*/ 1578 w 1816"/>
              <a:gd name="T5" fmla="*/ 460 h 1816"/>
              <a:gd name="T6" fmla="*/ 1498 w 1816"/>
              <a:gd name="T7" fmla="*/ 216 h 1816"/>
              <a:gd name="T8" fmla="*/ 1318 w 1816"/>
              <a:gd name="T9" fmla="*/ 214 h 1816"/>
              <a:gd name="T10" fmla="*/ 1150 w 1816"/>
              <a:gd name="T11" fmla="*/ 138 h 1816"/>
              <a:gd name="T12" fmla="*/ 978 w 1816"/>
              <a:gd name="T13" fmla="*/ 104 h 1816"/>
              <a:gd name="T14" fmla="*/ 792 w 1816"/>
              <a:gd name="T15" fmla="*/ 110 h 1816"/>
              <a:gd name="T16" fmla="*/ 626 w 1816"/>
              <a:gd name="T17" fmla="*/ 42 h 1816"/>
              <a:gd name="T18" fmla="*/ 460 w 1816"/>
              <a:gd name="T19" fmla="*/ 236 h 1816"/>
              <a:gd name="T20" fmla="*/ 216 w 1816"/>
              <a:gd name="T21" fmla="*/ 316 h 1816"/>
              <a:gd name="T22" fmla="*/ 214 w 1816"/>
              <a:gd name="T23" fmla="*/ 496 h 1816"/>
              <a:gd name="T24" fmla="*/ 138 w 1816"/>
              <a:gd name="T25" fmla="*/ 666 h 1816"/>
              <a:gd name="T26" fmla="*/ 104 w 1816"/>
              <a:gd name="T27" fmla="*/ 836 h 1816"/>
              <a:gd name="T28" fmla="*/ 108 w 1816"/>
              <a:gd name="T29" fmla="*/ 1022 h 1816"/>
              <a:gd name="T30" fmla="*/ 42 w 1816"/>
              <a:gd name="T31" fmla="*/ 1190 h 1816"/>
              <a:gd name="T32" fmla="*/ 236 w 1816"/>
              <a:gd name="T33" fmla="*/ 1356 h 1816"/>
              <a:gd name="T34" fmla="*/ 316 w 1816"/>
              <a:gd name="T35" fmla="*/ 1600 h 1816"/>
              <a:gd name="T36" fmla="*/ 496 w 1816"/>
              <a:gd name="T37" fmla="*/ 1602 h 1816"/>
              <a:gd name="T38" fmla="*/ 666 w 1816"/>
              <a:gd name="T39" fmla="*/ 1678 h 1816"/>
              <a:gd name="T40" fmla="*/ 836 w 1816"/>
              <a:gd name="T41" fmla="*/ 1712 h 1816"/>
              <a:gd name="T42" fmla="*/ 1022 w 1816"/>
              <a:gd name="T43" fmla="*/ 1706 h 1816"/>
              <a:gd name="T44" fmla="*/ 1188 w 1816"/>
              <a:gd name="T45" fmla="*/ 1774 h 1816"/>
              <a:gd name="T46" fmla="*/ 1356 w 1816"/>
              <a:gd name="T47" fmla="*/ 1578 h 1816"/>
              <a:gd name="T48" fmla="*/ 1600 w 1816"/>
              <a:gd name="T49" fmla="*/ 1500 h 1816"/>
              <a:gd name="T50" fmla="*/ 1602 w 1816"/>
              <a:gd name="T51" fmla="*/ 1320 h 1816"/>
              <a:gd name="T52" fmla="*/ 1678 w 1816"/>
              <a:gd name="T53" fmla="*/ 1150 h 1816"/>
              <a:gd name="T54" fmla="*/ 1710 w 1816"/>
              <a:gd name="T55" fmla="*/ 978 h 1816"/>
              <a:gd name="T56" fmla="*/ 872 w 1816"/>
              <a:gd name="T57" fmla="*/ 1612 h 1816"/>
              <a:gd name="T58" fmla="*/ 730 w 1816"/>
              <a:gd name="T59" fmla="*/ 1592 h 1816"/>
              <a:gd name="T60" fmla="*/ 602 w 1816"/>
              <a:gd name="T61" fmla="*/ 1544 h 1816"/>
              <a:gd name="T62" fmla="*/ 484 w 1816"/>
              <a:gd name="T63" fmla="*/ 1474 h 1816"/>
              <a:gd name="T64" fmla="*/ 384 w 1816"/>
              <a:gd name="T65" fmla="*/ 1382 h 1816"/>
              <a:gd name="T66" fmla="*/ 304 w 1816"/>
              <a:gd name="T67" fmla="*/ 1274 h 1816"/>
              <a:gd name="T68" fmla="*/ 244 w 1816"/>
              <a:gd name="T69" fmla="*/ 1150 h 1816"/>
              <a:gd name="T70" fmla="*/ 210 w 1816"/>
              <a:gd name="T71" fmla="*/ 1016 h 1816"/>
              <a:gd name="T72" fmla="*/ 202 w 1816"/>
              <a:gd name="T73" fmla="*/ 872 h 1816"/>
              <a:gd name="T74" fmla="*/ 224 w 1816"/>
              <a:gd name="T75" fmla="*/ 732 h 1816"/>
              <a:gd name="T76" fmla="*/ 272 w 1816"/>
              <a:gd name="T77" fmla="*/ 602 h 1816"/>
              <a:gd name="T78" fmla="*/ 342 w 1816"/>
              <a:gd name="T79" fmla="*/ 486 h 1816"/>
              <a:gd name="T80" fmla="*/ 432 w 1816"/>
              <a:gd name="T81" fmla="*/ 386 h 1816"/>
              <a:gd name="T82" fmla="*/ 542 w 1816"/>
              <a:gd name="T83" fmla="*/ 304 h 1816"/>
              <a:gd name="T84" fmla="*/ 664 w 1816"/>
              <a:gd name="T85" fmla="*/ 244 h 1816"/>
              <a:gd name="T86" fmla="*/ 800 w 1816"/>
              <a:gd name="T87" fmla="*/ 210 h 1816"/>
              <a:gd name="T88" fmla="*/ 944 w 1816"/>
              <a:gd name="T89" fmla="*/ 202 h 1816"/>
              <a:gd name="T90" fmla="*/ 1084 w 1816"/>
              <a:gd name="T91" fmla="*/ 224 h 1816"/>
              <a:gd name="T92" fmla="*/ 1214 w 1816"/>
              <a:gd name="T93" fmla="*/ 272 h 1816"/>
              <a:gd name="T94" fmla="*/ 1330 w 1816"/>
              <a:gd name="T95" fmla="*/ 342 h 1816"/>
              <a:gd name="T96" fmla="*/ 1430 w 1816"/>
              <a:gd name="T97" fmla="*/ 432 h 1816"/>
              <a:gd name="T98" fmla="*/ 1512 w 1816"/>
              <a:gd name="T99" fmla="*/ 542 h 1816"/>
              <a:gd name="T100" fmla="*/ 1570 w 1816"/>
              <a:gd name="T101" fmla="*/ 664 h 1816"/>
              <a:gd name="T102" fmla="*/ 1606 w 1816"/>
              <a:gd name="T103" fmla="*/ 800 h 1816"/>
              <a:gd name="T104" fmla="*/ 1612 w 1816"/>
              <a:gd name="T105" fmla="*/ 944 h 1816"/>
              <a:gd name="T106" fmla="*/ 1592 w 1816"/>
              <a:gd name="T107" fmla="*/ 1084 h 1816"/>
              <a:gd name="T108" fmla="*/ 1544 w 1816"/>
              <a:gd name="T109" fmla="*/ 1214 h 1816"/>
              <a:gd name="T110" fmla="*/ 1474 w 1816"/>
              <a:gd name="T111" fmla="*/ 1330 h 1816"/>
              <a:gd name="T112" fmla="*/ 1382 w 1816"/>
              <a:gd name="T113" fmla="*/ 1430 h 1816"/>
              <a:gd name="T114" fmla="*/ 1274 w 1816"/>
              <a:gd name="T115" fmla="*/ 1512 h 1816"/>
              <a:gd name="T116" fmla="*/ 1150 w 1816"/>
              <a:gd name="T117" fmla="*/ 1570 h 1816"/>
              <a:gd name="T118" fmla="*/ 1014 w 1816"/>
              <a:gd name="T119" fmla="*/ 1606 h 1816"/>
              <a:gd name="T120" fmla="*/ 0 w 1816"/>
              <a:gd name="T121" fmla="*/ 0 h 1816"/>
              <a:gd name="T122" fmla="*/ 1816 w 1816"/>
              <a:gd name="T123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FF899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1" name="Freeform 675"/>
          <p:cNvSpPr>
            <a:spLocks noEditPoints="1"/>
          </p:cNvSpPr>
          <p:nvPr/>
        </p:nvSpPr>
        <p:spPr bwMode="auto">
          <a:xfrm rot="21275257">
            <a:off x="828675" y="1721342"/>
            <a:ext cx="3429000" cy="3429000"/>
          </a:xfrm>
          <a:custGeom>
            <a:avLst/>
            <a:gdLst>
              <a:gd name="T0" fmla="*/ 2512 w 2622"/>
              <a:gd name="T1" fmla="*/ 1152 h 2622"/>
              <a:gd name="T2" fmla="*/ 2460 w 2622"/>
              <a:gd name="T3" fmla="*/ 930 h 2622"/>
              <a:gd name="T4" fmla="*/ 2482 w 2622"/>
              <a:gd name="T5" fmla="*/ 718 h 2622"/>
              <a:gd name="T6" fmla="*/ 2244 w 2622"/>
              <a:gd name="T7" fmla="*/ 540 h 2622"/>
              <a:gd name="T8" fmla="*/ 2082 w 2622"/>
              <a:gd name="T9" fmla="*/ 378 h 2622"/>
              <a:gd name="T10" fmla="*/ 1906 w 2622"/>
              <a:gd name="T11" fmla="*/ 140 h 2622"/>
              <a:gd name="T12" fmla="*/ 1694 w 2622"/>
              <a:gd name="T13" fmla="*/ 162 h 2622"/>
              <a:gd name="T14" fmla="*/ 1470 w 2622"/>
              <a:gd name="T15" fmla="*/ 112 h 2622"/>
              <a:gd name="T16" fmla="*/ 1240 w 2622"/>
              <a:gd name="T17" fmla="*/ 104 h 2622"/>
              <a:gd name="T18" fmla="*/ 1042 w 2622"/>
              <a:gd name="T19" fmla="*/ 26 h 2622"/>
              <a:gd name="T20" fmla="*/ 808 w 2622"/>
              <a:gd name="T21" fmla="*/ 210 h 2622"/>
              <a:gd name="T22" fmla="*/ 610 w 2622"/>
              <a:gd name="T23" fmla="*/ 326 h 2622"/>
              <a:gd name="T24" fmla="*/ 334 w 2622"/>
              <a:gd name="T25" fmla="*/ 434 h 2622"/>
              <a:gd name="T26" fmla="*/ 302 w 2622"/>
              <a:gd name="T27" fmla="*/ 646 h 2622"/>
              <a:gd name="T28" fmla="*/ 194 w 2622"/>
              <a:gd name="T29" fmla="*/ 848 h 2622"/>
              <a:gd name="T30" fmla="*/ 126 w 2622"/>
              <a:gd name="T31" fmla="*/ 1068 h 2622"/>
              <a:gd name="T32" fmla="*/ 0 w 2622"/>
              <a:gd name="T33" fmla="*/ 1240 h 2622"/>
              <a:gd name="T34" fmla="*/ 118 w 2622"/>
              <a:gd name="T35" fmla="*/ 1512 h 2622"/>
              <a:gd name="T36" fmla="*/ 178 w 2622"/>
              <a:gd name="T37" fmla="*/ 1734 h 2622"/>
              <a:gd name="T38" fmla="*/ 212 w 2622"/>
              <a:gd name="T39" fmla="*/ 2028 h 2622"/>
              <a:gd name="T40" fmla="*/ 408 w 2622"/>
              <a:gd name="T41" fmla="*/ 2116 h 2622"/>
              <a:gd name="T42" fmla="*/ 576 w 2622"/>
              <a:gd name="T43" fmla="*/ 2272 h 2622"/>
              <a:gd name="T44" fmla="*/ 770 w 2622"/>
              <a:gd name="T45" fmla="*/ 2394 h 2622"/>
              <a:gd name="T46" fmla="*/ 904 w 2622"/>
              <a:gd name="T47" fmla="*/ 2560 h 2622"/>
              <a:gd name="T48" fmla="*/ 1196 w 2622"/>
              <a:gd name="T49" fmla="*/ 2516 h 2622"/>
              <a:gd name="T50" fmla="*/ 1426 w 2622"/>
              <a:gd name="T51" fmla="*/ 2516 h 2622"/>
              <a:gd name="T52" fmla="*/ 1720 w 2622"/>
              <a:gd name="T53" fmla="*/ 2560 h 2622"/>
              <a:gd name="T54" fmla="*/ 1854 w 2622"/>
              <a:gd name="T55" fmla="*/ 2394 h 2622"/>
              <a:gd name="T56" fmla="*/ 2048 w 2622"/>
              <a:gd name="T57" fmla="*/ 2272 h 2622"/>
              <a:gd name="T58" fmla="*/ 2216 w 2622"/>
              <a:gd name="T59" fmla="*/ 2116 h 2622"/>
              <a:gd name="T60" fmla="*/ 2412 w 2622"/>
              <a:gd name="T61" fmla="*/ 2028 h 2622"/>
              <a:gd name="T62" fmla="*/ 2446 w 2622"/>
              <a:gd name="T63" fmla="*/ 1734 h 2622"/>
              <a:gd name="T64" fmla="*/ 2506 w 2622"/>
              <a:gd name="T65" fmla="*/ 1512 h 2622"/>
              <a:gd name="T66" fmla="*/ 1312 w 2622"/>
              <a:gd name="T67" fmla="*/ 2420 h 2622"/>
              <a:gd name="T68" fmla="*/ 1088 w 2622"/>
              <a:gd name="T69" fmla="*/ 2398 h 2622"/>
              <a:gd name="T70" fmla="*/ 830 w 2622"/>
              <a:gd name="T71" fmla="*/ 2312 h 2622"/>
              <a:gd name="T72" fmla="*/ 606 w 2622"/>
              <a:gd name="T73" fmla="*/ 2168 h 2622"/>
              <a:gd name="T74" fmla="*/ 422 w 2622"/>
              <a:gd name="T75" fmla="*/ 1976 h 2622"/>
              <a:gd name="T76" fmla="*/ 290 w 2622"/>
              <a:gd name="T77" fmla="*/ 1744 h 2622"/>
              <a:gd name="T78" fmla="*/ 216 w 2622"/>
              <a:gd name="T79" fmla="*/ 1480 h 2622"/>
              <a:gd name="T80" fmla="*/ 208 w 2622"/>
              <a:gd name="T81" fmla="*/ 1198 h 2622"/>
              <a:gd name="T82" fmla="*/ 270 w 2622"/>
              <a:gd name="T83" fmla="*/ 930 h 2622"/>
              <a:gd name="T84" fmla="*/ 392 w 2622"/>
              <a:gd name="T85" fmla="*/ 692 h 2622"/>
              <a:gd name="T86" fmla="*/ 566 w 2622"/>
              <a:gd name="T87" fmla="*/ 490 h 2622"/>
              <a:gd name="T88" fmla="*/ 782 w 2622"/>
              <a:gd name="T89" fmla="*/ 336 h 2622"/>
              <a:gd name="T90" fmla="*/ 1034 w 2622"/>
              <a:gd name="T91" fmla="*/ 236 h 2622"/>
              <a:gd name="T92" fmla="*/ 1312 w 2622"/>
              <a:gd name="T93" fmla="*/ 202 h 2622"/>
              <a:gd name="T94" fmla="*/ 1588 w 2622"/>
              <a:gd name="T95" fmla="*/ 236 h 2622"/>
              <a:gd name="T96" fmla="*/ 1840 w 2622"/>
              <a:gd name="T97" fmla="*/ 336 h 2622"/>
              <a:gd name="T98" fmla="*/ 2058 w 2622"/>
              <a:gd name="T99" fmla="*/ 490 h 2622"/>
              <a:gd name="T100" fmla="*/ 2232 w 2622"/>
              <a:gd name="T101" fmla="*/ 692 h 2622"/>
              <a:gd name="T102" fmla="*/ 2354 w 2622"/>
              <a:gd name="T103" fmla="*/ 930 h 2622"/>
              <a:gd name="T104" fmla="*/ 2416 w 2622"/>
              <a:gd name="T105" fmla="*/ 1198 h 2622"/>
              <a:gd name="T106" fmla="*/ 2408 w 2622"/>
              <a:gd name="T107" fmla="*/ 1480 h 2622"/>
              <a:gd name="T108" fmla="*/ 2334 w 2622"/>
              <a:gd name="T109" fmla="*/ 1744 h 2622"/>
              <a:gd name="T110" fmla="*/ 2200 w 2622"/>
              <a:gd name="T111" fmla="*/ 1976 h 2622"/>
              <a:gd name="T112" fmla="*/ 2018 w 2622"/>
              <a:gd name="T113" fmla="*/ 2168 h 2622"/>
              <a:gd name="T114" fmla="*/ 1792 w 2622"/>
              <a:gd name="T115" fmla="*/ 2312 h 2622"/>
              <a:gd name="T116" fmla="*/ 1536 w 2622"/>
              <a:gd name="T117" fmla="*/ 2398 h 2622"/>
              <a:gd name="T118" fmla="*/ 0 w 2622"/>
              <a:gd name="T119" fmla="*/ 0 h 2622"/>
              <a:gd name="T120" fmla="*/ 2622 w 2622"/>
              <a:gd name="T121" fmla="*/ 2622 h 2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T118" t="T119" r="T120" b="T121"/>
            <a:pathLst>
              <a:path w="2622" h="2622">
                <a:moveTo>
                  <a:pt x="2622" y="1382"/>
                </a:moveTo>
                <a:lnTo>
                  <a:pt x="2622" y="1240"/>
                </a:lnTo>
                <a:lnTo>
                  <a:pt x="2520" y="1240"/>
                </a:lnTo>
                <a:lnTo>
                  <a:pt x="2516" y="1196"/>
                </a:lnTo>
                <a:lnTo>
                  <a:pt x="2512" y="1152"/>
                </a:lnTo>
                <a:lnTo>
                  <a:pt x="2506" y="1110"/>
                </a:lnTo>
                <a:lnTo>
                  <a:pt x="2498" y="1068"/>
                </a:lnTo>
                <a:lnTo>
                  <a:pt x="2596" y="1040"/>
                </a:lnTo>
                <a:lnTo>
                  <a:pt x="2560" y="904"/>
                </a:lnTo>
                <a:lnTo>
                  <a:pt x="2460" y="930"/>
                </a:lnTo>
                <a:lnTo>
                  <a:pt x="2446" y="888"/>
                </a:lnTo>
                <a:lnTo>
                  <a:pt x="2430" y="848"/>
                </a:lnTo>
                <a:lnTo>
                  <a:pt x="2412" y="808"/>
                </a:lnTo>
                <a:lnTo>
                  <a:pt x="2394" y="768"/>
                </a:lnTo>
                <a:lnTo>
                  <a:pt x="2482" y="718"/>
                </a:lnTo>
                <a:lnTo>
                  <a:pt x="2412" y="594"/>
                </a:lnTo>
                <a:lnTo>
                  <a:pt x="2322" y="646"/>
                </a:lnTo>
                <a:lnTo>
                  <a:pt x="2298" y="610"/>
                </a:lnTo>
                <a:lnTo>
                  <a:pt x="2272" y="574"/>
                </a:lnTo>
                <a:lnTo>
                  <a:pt x="2244" y="540"/>
                </a:lnTo>
                <a:lnTo>
                  <a:pt x="2216" y="508"/>
                </a:lnTo>
                <a:lnTo>
                  <a:pt x="2290" y="434"/>
                </a:lnTo>
                <a:lnTo>
                  <a:pt x="2188" y="334"/>
                </a:lnTo>
                <a:lnTo>
                  <a:pt x="2116" y="406"/>
                </a:lnTo>
                <a:lnTo>
                  <a:pt x="2082" y="378"/>
                </a:lnTo>
                <a:lnTo>
                  <a:pt x="2048" y="352"/>
                </a:lnTo>
                <a:lnTo>
                  <a:pt x="2014" y="326"/>
                </a:lnTo>
                <a:lnTo>
                  <a:pt x="1978" y="300"/>
                </a:lnTo>
                <a:lnTo>
                  <a:pt x="2028" y="212"/>
                </a:lnTo>
                <a:lnTo>
                  <a:pt x="1906" y="140"/>
                </a:lnTo>
                <a:lnTo>
                  <a:pt x="1854" y="230"/>
                </a:lnTo>
                <a:lnTo>
                  <a:pt x="1816" y="210"/>
                </a:lnTo>
                <a:lnTo>
                  <a:pt x="1776" y="194"/>
                </a:lnTo>
                <a:lnTo>
                  <a:pt x="1734" y="178"/>
                </a:lnTo>
                <a:lnTo>
                  <a:pt x="1694" y="162"/>
                </a:lnTo>
                <a:lnTo>
                  <a:pt x="1720" y="64"/>
                </a:lnTo>
                <a:lnTo>
                  <a:pt x="1582" y="26"/>
                </a:lnTo>
                <a:lnTo>
                  <a:pt x="1556" y="126"/>
                </a:lnTo>
                <a:lnTo>
                  <a:pt x="1514" y="118"/>
                </a:lnTo>
                <a:lnTo>
                  <a:pt x="1470" y="112"/>
                </a:lnTo>
                <a:lnTo>
                  <a:pt x="1426" y="106"/>
                </a:lnTo>
                <a:lnTo>
                  <a:pt x="1382" y="104"/>
                </a:lnTo>
                <a:lnTo>
                  <a:pt x="1382" y="0"/>
                </a:lnTo>
                <a:lnTo>
                  <a:pt x="1240" y="0"/>
                </a:lnTo>
                <a:lnTo>
                  <a:pt x="1240" y="104"/>
                </a:lnTo>
                <a:lnTo>
                  <a:pt x="1196" y="106"/>
                </a:lnTo>
                <a:lnTo>
                  <a:pt x="1154" y="112"/>
                </a:lnTo>
                <a:lnTo>
                  <a:pt x="1110" y="118"/>
                </a:lnTo>
                <a:lnTo>
                  <a:pt x="1068" y="126"/>
                </a:lnTo>
                <a:lnTo>
                  <a:pt x="1042" y="26"/>
                </a:lnTo>
                <a:lnTo>
                  <a:pt x="904" y="64"/>
                </a:lnTo>
                <a:lnTo>
                  <a:pt x="930" y="162"/>
                </a:lnTo>
                <a:lnTo>
                  <a:pt x="890" y="178"/>
                </a:lnTo>
                <a:lnTo>
                  <a:pt x="848" y="194"/>
                </a:lnTo>
                <a:lnTo>
                  <a:pt x="808" y="210"/>
                </a:lnTo>
                <a:lnTo>
                  <a:pt x="770" y="230"/>
                </a:lnTo>
                <a:lnTo>
                  <a:pt x="718" y="140"/>
                </a:lnTo>
                <a:lnTo>
                  <a:pt x="594" y="212"/>
                </a:lnTo>
                <a:lnTo>
                  <a:pt x="646" y="300"/>
                </a:lnTo>
                <a:lnTo>
                  <a:pt x="610" y="326"/>
                </a:lnTo>
                <a:lnTo>
                  <a:pt x="576" y="352"/>
                </a:lnTo>
                <a:lnTo>
                  <a:pt x="542" y="378"/>
                </a:lnTo>
                <a:lnTo>
                  <a:pt x="508" y="406"/>
                </a:lnTo>
                <a:lnTo>
                  <a:pt x="436" y="334"/>
                </a:lnTo>
                <a:lnTo>
                  <a:pt x="334" y="434"/>
                </a:lnTo>
                <a:lnTo>
                  <a:pt x="408" y="508"/>
                </a:lnTo>
                <a:lnTo>
                  <a:pt x="378" y="540"/>
                </a:lnTo>
                <a:lnTo>
                  <a:pt x="352" y="574"/>
                </a:lnTo>
                <a:lnTo>
                  <a:pt x="326" y="610"/>
                </a:lnTo>
                <a:lnTo>
                  <a:pt x="302" y="646"/>
                </a:lnTo>
                <a:lnTo>
                  <a:pt x="212" y="594"/>
                </a:lnTo>
                <a:lnTo>
                  <a:pt x="140" y="718"/>
                </a:lnTo>
                <a:lnTo>
                  <a:pt x="230" y="768"/>
                </a:lnTo>
                <a:lnTo>
                  <a:pt x="212" y="808"/>
                </a:lnTo>
                <a:lnTo>
                  <a:pt x="194" y="848"/>
                </a:lnTo>
                <a:lnTo>
                  <a:pt x="178" y="888"/>
                </a:lnTo>
                <a:lnTo>
                  <a:pt x="164" y="930"/>
                </a:lnTo>
                <a:lnTo>
                  <a:pt x="64" y="904"/>
                </a:lnTo>
                <a:lnTo>
                  <a:pt x="26" y="1040"/>
                </a:lnTo>
                <a:lnTo>
                  <a:pt x="126" y="1068"/>
                </a:lnTo>
                <a:lnTo>
                  <a:pt x="118" y="1110"/>
                </a:lnTo>
                <a:lnTo>
                  <a:pt x="112" y="1152"/>
                </a:lnTo>
                <a:lnTo>
                  <a:pt x="108" y="1196"/>
                </a:lnTo>
                <a:lnTo>
                  <a:pt x="104" y="1240"/>
                </a:lnTo>
                <a:lnTo>
                  <a:pt x="0" y="1240"/>
                </a:lnTo>
                <a:lnTo>
                  <a:pt x="0" y="1382"/>
                </a:lnTo>
                <a:lnTo>
                  <a:pt x="104" y="1382"/>
                </a:lnTo>
                <a:lnTo>
                  <a:pt x="108" y="1426"/>
                </a:lnTo>
                <a:lnTo>
                  <a:pt x="112" y="1470"/>
                </a:lnTo>
                <a:lnTo>
                  <a:pt x="118" y="1512"/>
                </a:lnTo>
                <a:lnTo>
                  <a:pt x="126" y="1556"/>
                </a:lnTo>
                <a:lnTo>
                  <a:pt x="26" y="1582"/>
                </a:lnTo>
                <a:lnTo>
                  <a:pt x="64" y="1720"/>
                </a:lnTo>
                <a:lnTo>
                  <a:pt x="164" y="1692"/>
                </a:lnTo>
                <a:lnTo>
                  <a:pt x="178" y="1734"/>
                </a:lnTo>
                <a:lnTo>
                  <a:pt x="194" y="1774"/>
                </a:lnTo>
                <a:lnTo>
                  <a:pt x="212" y="1814"/>
                </a:lnTo>
                <a:lnTo>
                  <a:pt x="230" y="1854"/>
                </a:lnTo>
                <a:lnTo>
                  <a:pt x="140" y="1906"/>
                </a:lnTo>
                <a:lnTo>
                  <a:pt x="212" y="2028"/>
                </a:lnTo>
                <a:lnTo>
                  <a:pt x="302" y="1978"/>
                </a:lnTo>
                <a:lnTo>
                  <a:pt x="326" y="2014"/>
                </a:lnTo>
                <a:lnTo>
                  <a:pt x="352" y="2048"/>
                </a:lnTo>
                <a:lnTo>
                  <a:pt x="378" y="2082"/>
                </a:lnTo>
                <a:lnTo>
                  <a:pt x="408" y="2116"/>
                </a:lnTo>
                <a:lnTo>
                  <a:pt x="334" y="2188"/>
                </a:lnTo>
                <a:lnTo>
                  <a:pt x="436" y="2288"/>
                </a:lnTo>
                <a:lnTo>
                  <a:pt x="508" y="2216"/>
                </a:lnTo>
                <a:lnTo>
                  <a:pt x="542" y="2244"/>
                </a:lnTo>
                <a:lnTo>
                  <a:pt x="576" y="2272"/>
                </a:lnTo>
                <a:lnTo>
                  <a:pt x="610" y="2298"/>
                </a:lnTo>
                <a:lnTo>
                  <a:pt x="646" y="2322"/>
                </a:lnTo>
                <a:lnTo>
                  <a:pt x="594" y="2412"/>
                </a:lnTo>
                <a:lnTo>
                  <a:pt x="718" y="2482"/>
                </a:lnTo>
                <a:lnTo>
                  <a:pt x="770" y="2394"/>
                </a:lnTo>
                <a:lnTo>
                  <a:pt x="808" y="2412"/>
                </a:lnTo>
                <a:lnTo>
                  <a:pt x="848" y="2430"/>
                </a:lnTo>
                <a:lnTo>
                  <a:pt x="890" y="2446"/>
                </a:lnTo>
                <a:lnTo>
                  <a:pt x="930" y="2460"/>
                </a:lnTo>
                <a:lnTo>
                  <a:pt x="904" y="2560"/>
                </a:lnTo>
                <a:lnTo>
                  <a:pt x="1042" y="2596"/>
                </a:lnTo>
                <a:lnTo>
                  <a:pt x="1068" y="2498"/>
                </a:lnTo>
                <a:lnTo>
                  <a:pt x="1110" y="2504"/>
                </a:lnTo>
                <a:lnTo>
                  <a:pt x="1154" y="2512"/>
                </a:lnTo>
                <a:lnTo>
                  <a:pt x="1196" y="2516"/>
                </a:lnTo>
                <a:lnTo>
                  <a:pt x="1240" y="2520"/>
                </a:lnTo>
                <a:lnTo>
                  <a:pt x="1240" y="2622"/>
                </a:lnTo>
                <a:lnTo>
                  <a:pt x="1382" y="2622"/>
                </a:lnTo>
                <a:lnTo>
                  <a:pt x="1382" y="2520"/>
                </a:lnTo>
                <a:lnTo>
                  <a:pt x="1426" y="2516"/>
                </a:lnTo>
                <a:lnTo>
                  <a:pt x="1470" y="2512"/>
                </a:lnTo>
                <a:lnTo>
                  <a:pt x="1514" y="2504"/>
                </a:lnTo>
                <a:lnTo>
                  <a:pt x="1556" y="2498"/>
                </a:lnTo>
                <a:lnTo>
                  <a:pt x="1582" y="2596"/>
                </a:lnTo>
                <a:lnTo>
                  <a:pt x="1720" y="2560"/>
                </a:lnTo>
                <a:lnTo>
                  <a:pt x="1694" y="2460"/>
                </a:lnTo>
                <a:lnTo>
                  <a:pt x="1734" y="2446"/>
                </a:lnTo>
                <a:lnTo>
                  <a:pt x="1776" y="2430"/>
                </a:lnTo>
                <a:lnTo>
                  <a:pt x="1816" y="2412"/>
                </a:lnTo>
                <a:lnTo>
                  <a:pt x="1854" y="2394"/>
                </a:lnTo>
                <a:lnTo>
                  <a:pt x="1906" y="2482"/>
                </a:lnTo>
                <a:lnTo>
                  <a:pt x="2028" y="2412"/>
                </a:lnTo>
                <a:lnTo>
                  <a:pt x="1978" y="2322"/>
                </a:lnTo>
                <a:lnTo>
                  <a:pt x="2014" y="2298"/>
                </a:lnTo>
                <a:lnTo>
                  <a:pt x="2048" y="2272"/>
                </a:lnTo>
                <a:lnTo>
                  <a:pt x="2082" y="2244"/>
                </a:lnTo>
                <a:lnTo>
                  <a:pt x="2116" y="2216"/>
                </a:lnTo>
                <a:lnTo>
                  <a:pt x="2188" y="2288"/>
                </a:lnTo>
                <a:lnTo>
                  <a:pt x="2290" y="2188"/>
                </a:lnTo>
                <a:lnTo>
                  <a:pt x="2216" y="2116"/>
                </a:lnTo>
                <a:lnTo>
                  <a:pt x="2244" y="2082"/>
                </a:lnTo>
                <a:lnTo>
                  <a:pt x="2272" y="2048"/>
                </a:lnTo>
                <a:lnTo>
                  <a:pt x="2298" y="2014"/>
                </a:lnTo>
                <a:lnTo>
                  <a:pt x="2322" y="1978"/>
                </a:lnTo>
                <a:lnTo>
                  <a:pt x="2412" y="2028"/>
                </a:lnTo>
                <a:lnTo>
                  <a:pt x="2482" y="1906"/>
                </a:lnTo>
                <a:lnTo>
                  <a:pt x="2394" y="1854"/>
                </a:lnTo>
                <a:lnTo>
                  <a:pt x="2412" y="1814"/>
                </a:lnTo>
                <a:lnTo>
                  <a:pt x="2430" y="1774"/>
                </a:lnTo>
                <a:lnTo>
                  <a:pt x="2446" y="1734"/>
                </a:lnTo>
                <a:lnTo>
                  <a:pt x="2460" y="1692"/>
                </a:lnTo>
                <a:lnTo>
                  <a:pt x="2560" y="1720"/>
                </a:lnTo>
                <a:lnTo>
                  <a:pt x="2596" y="1582"/>
                </a:lnTo>
                <a:lnTo>
                  <a:pt x="2498" y="1556"/>
                </a:lnTo>
                <a:lnTo>
                  <a:pt x="2506" y="1512"/>
                </a:lnTo>
                <a:lnTo>
                  <a:pt x="2512" y="1470"/>
                </a:lnTo>
                <a:lnTo>
                  <a:pt x="2516" y="1426"/>
                </a:lnTo>
                <a:lnTo>
                  <a:pt x="2520" y="1382"/>
                </a:lnTo>
                <a:lnTo>
                  <a:pt x="2622" y="1382"/>
                </a:lnTo>
                <a:close/>
                <a:moveTo>
                  <a:pt x="1312" y="2420"/>
                </a:moveTo>
                <a:lnTo>
                  <a:pt x="1312" y="2420"/>
                </a:lnTo>
                <a:lnTo>
                  <a:pt x="1254" y="2420"/>
                </a:lnTo>
                <a:lnTo>
                  <a:pt x="1198" y="2416"/>
                </a:lnTo>
                <a:lnTo>
                  <a:pt x="1142" y="2408"/>
                </a:lnTo>
                <a:lnTo>
                  <a:pt x="1088" y="2398"/>
                </a:lnTo>
                <a:lnTo>
                  <a:pt x="1034" y="2386"/>
                </a:lnTo>
                <a:lnTo>
                  <a:pt x="982" y="2370"/>
                </a:lnTo>
                <a:lnTo>
                  <a:pt x="930" y="2354"/>
                </a:lnTo>
                <a:lnTo>
                  <a:pt x="880" y="2334"/>
                </a:lnTo>
                <a:lnTo>
                  <a:pt x="830" y="2312"/>
                </a:lnTo>
                <a:lnTo>
                  <a:pt x="782" y="2286"/>
                </a:lnTo>
                <a:lnTo>
                  <a:pt x="736" y="2260"/>
                </a:lnTo>
                <a:lnTo>
                  <a:pt x="692" y="2232"/>
                </a:lnTo>
                <a:lnTo>
                  <a:pt x="648" y="2200"/>
                </a:lnTo>
                <a:lnTo>
                  <a:pt x="606" y="2168"/>
                </a:lnTo>
                <a:lnTo>
                  <a:pt x="566" y="2132"/>
                </a:lnTo>
                <a:lnTo>
                  <a:pt x="528" y="2096"/>
                </a:lnTo>
                <a:lnTo>
                  <a:pt x="490" y="2058"/>
                </a:lnTo>
                <a:lnTo>
                  <a:pt x="456" y="2018"/>
                </a:lnTo>
                <a:lnTo>
                  <a:pt x="422" y="1976"/>
                </a:lnTo>
                <a:lnTo>
                  <a:pt x="392" y="1932"/>
                </a:lnTo>
                <a:lnTo>
                  <a:pt x="362" y="1886"/>
                </a:lnTo>
                <a:lnTo>
                  <a:pt x="336" y="1840"/>
                </a:lnTo>
                <a:lnTo>
                  <a:pt x="312" y="1792"/>
                </a:lnTo>
                <a:lnTo>
                  <a:pt x="290" y="1744"/>
                </a:lnTo>
                <a:lnTo>
                  <a:pt x="270" y="1692"/>
                </a:lnTo>
                <a:lnTo>
                  <a:pt x="252" y="1642"/>
                </a:lnTo>
                <a:lnTo>
                  <a:pt x="238" y="1588"/>
                </a:lnTo>
                <a:lnTo>
                  <a:pt x="224" y="1534"/>
                </a:lnTo>
                <a:lnTo>
                  <a:pt x="216" y="1480"/>
                </a:lnTo>
                <a:lnTo>
                  <a:pt x="208" y="1424"/>
                </a:lnTo>
                <a:lnTo>
                  <a:pt x="204" y="1368"/>
                </a:lnTo>
                <a:lnTo>
                  <a:pt x="202" y="1312"/>
                </a:lnTo>
                <a:lnTo>
                  <a:pt x="204" y="1254"/>
                </a:lnTo>
                <a:lnTo>
                  <a:pt x="208" y="1198"/>
                </a:lnTo>
                <a:lnTo>
                  <a:pt x="216" y="1142"/>
                </a:lnTo>
                <a:lnTo>
                  <a:pt x="224" y="1088"/>
                </a:lnTo>
                <a:lnTo>
                  <a:pt x="238" y="1034"/>
                </a:lnTo>
                <a:lnTo>
                  <a:pt x="252" y="982"/>
                </a:lnTo>
                <a:lnTo>
                  <a:pt x="270" y="930"/>
                </a:lnTo>
                <a:lnTo>
                  <a:pt x="290" y="880"/>
                </a:lnTo>
                <a:lnTo>
                  <a:pt x="312" y="830"/>
                </a:lnTo>
                <a:lnTo>
                  <a:pt x="336" y="782"/>
                </a:lnTo>
                <a:lnTo>
                  <a:pt x="362" y="736"/>
                </a:lnTo>
                <a:lnTo>
                  <a:pt x="392" y="692"/>
                </a:lnTo>
                <a:lnTo>
                  <a:pt x="422" y="648"/>
                </a:lnTo>
                <a:lnTo>
                  <a:pt x="456" y="606"/>
                </a:lnTo>
                <a:lnTo>
                  <a:pt x="490" y="566"/>
                </a:lnTo>
                <a:lnTo>
                  <a:pt x="528" y="526"/>
                </a:lnTo>
                <a:lnTo>
                  <a:pt x="566" y="490"/>
                </a:lnTo>
                <a:lnTo>
                  <a:pt x="606" y="456"/>
                </a:lnTo>
                <a:lnTo>
                  <a:pt x="648" y="422"/>
                </a:lnTo>
                <a:lnTo>
                  <a:pt x="692" y="392"/>
                </a:lnTo>
                <a:lnTo>
                  <a:pt x="736" y="362"/>
                </a:lnTo>
                <a:lnTo>
                  <a:pt x="782" y="336"/>
                </a:lnTo>
                <a:lnTo>
                  <a:pt x="830" y="312"/>
                </a:lnTo>
                <a:lnTo>
                  <a:pt x="880" y="290"/>
                </a:lnTo>
                <a:lnTo>
                  <a:pt x="930" y="270"/>
                </a:lnTo>
                <a:lnTo>
                  <a:pt x="982" y="252"/>
                </a:lnTo>
                <a:lnTo>
                  <a:pt x="1034" y="236"/>
                </a:lnTo>
                <a:lnTo>
                  <a:pt x="1088" y="224"/>
                </a:lnTo>
                <a:lnTo>
                  <a:pt x="1142" y="214"/>
                </a:lnTo>
                <a:lnTo>
                  <a:pt x="1198" y="208"/>
                </a:lnTo>
                <a:lnTo>
                  <a:pt x="1254" y="204"/>
                </a:lnTo>
                <a:lnTo>
                  <a:pt x="1312" y="202"/>
                </a:lnTo>
                <a:lnTo>
                  <a:pt x="1368" y="204"/>
                </a:lnTo>
                <a:lnTo>
                  <a:pt x="1426" y="208"/>
                </a:lnTo>
                <a:lnTo>
                  <a:pt x="1480" y="214"/>
                </a:lnTo>
                <a:lnTo>
                  <a:pt x="1536" y="224"/>
                </a:lnTo>
                <a:lnTo>
                  <a:pt x="1588" y="236"/>
                </a:lnTo>
                <a:lnTo>
                  <a:pt x="1642" y="252"/>
                </a:lnTo>
                <a:lnTo>
                  <a:pt x="1694" y="270"/>
                </a:lnTo>
                <a:lnTo>
                  <a:pt x="1744" y="290"/>
                </a:lnTo>
                <a:lnTo>
                  <a:pt x="1792" y="312"/>
                </a:lnTo>
                <a:lnTo>
                  <a:pt x="1840" y="336"/>
                </a:lnTo>
                <a:lnTo>
                  <a:pt x="1886" y="362"/>
                </a:lnTo>
                <a:lnTo>
                  <a:pt x="1932" y="392"/>
                </a:lnTo>
                <a:lnTo>
                  <a:pt x="1976" y="422"/>
                </a:lnTo>
                <a:lnTo>
                  <a:pt x="2018" y="456"/>
                </a:lnTo>
                <a:lnTo>
                  <a:pt x="2058" y="490"/>
                </a:lnTo>
                <a:lnTo>
                  <a:pt x="2096" y="526"/>
                </a:lnTo>
                <a:lnTo>
                  <a:pt x="2132" y="566"/>
                </a:lnTo>
                <a:lnTo>
                  <a:pt x="2168" y="606"/>
                </a:lnTo>
                <a:lnTo>
                  <a:pt x="2200" y="648"/>
                </a:lnTo>
                <a:lnTo>
                  <a:pt x="2232" y="692"/>
                </a:lnTo>
                <a:lnTo>
                  <a:pt x="2260" y="736"/>
                </a:lnTo>
                <a:lnTo>
                  <a:pt x="2288" y="782"/>
                </a:lnTo>
                <a:lnTo>
                  <a:pt x="2312" y="830"/>
                </a:lnTo>
                <a:lnTo>
                  <a:pt x="2334" y="880"/>
                </a:lnTo>
                <a:lnTo>
                  <a:pt x="2354" y="930"/>
                </a:lnTo>
                <a:lnTo>
                  <a:pt x="2372" y="982"/>
                </a:lnTo>
                <a:lnTo>
                  <a:pt x="2386" y="1034"/>
                </a:lnTo>
                <a:lnTo>
                  <a:pt x="2398" y="1088"/>
                </a:lnTo>
                <a:lnTo>
                  <a:pt x="2408" y="1142"/>
                </a:lnTo>
                <a:lnTo>
                  <a:pt x="2416" y="1198"/>
                </a:lnTo>
                <a:lnTo>
                  <a:pt x="2420" y="1254"/>
                </a:lnTo>
                <a:lnTo>
                  <a:pt x="2422" y="1312"/>
                </a:lnTo>
                <a:lnTo>
                  <a:pt x="2420" y="1368"/>
                </a:lnTo>
                <a:lnTo>
                  <a:pt x="2416" y="1424"/>
                </a:lnTo>
                <a:lnTo>
                  <a:pt x="2408" y="1480"/>
                </a:lnTo>
                <a:lnTo>
                  <a:pt x="2398" y="1534"/>
                </a:lnTo>
                <a:lnTo>
                  <a:pt x="2386" y="1588"/>
                </a:lnTo>
                <a:lnTo>
                  <a:pt x="2372" y="1642"/>
                </a:lnTo>
                <a:lnTo>
                  <a:pt x="2354" y="1692"/>
                </a:lnTo>
                <a:lnTo>
                  <a:pt x="2334" y="1744"/>
                </a:lnTo>
                <a:lnTo>
                  <a:pt x="2312" y="1792"/>
                </a:lnTo>
                <a:lnTo>
                  <a:pt x="2288" y="1840"/>
                </a:lnTo>
                <a:lnTo>
                  <a:pt x="2260" y="1886"/>
                </a:lnTo>
                <a:lnTo>
                  <a:pt x="2232" y="1932"/>
                </a:lnTo>
                <a:lnTo>
                  <a:pt x="2200" y="1976"/>
                </a:lnTo>
                <a:lnTo>
                  <a:pt x="2168" y="2018"/>
                </a:lnTo>
                <a:lnTo>
                  <a:pt x="2132" y="2058"/>
                </a:lnTo>
                <a:lnTo>
                  <a:pt x="2096" y="2096"/>
                </a:lnTo>
                <a:lnTo>
                  <a:pt x="2058" y="2132"/>
                </a:lnTo>
                <a:lnTo>
                  <a:pt x="2018" y="2168"/>
                </a:lnTo>
                <a:lnTo>
                  <a:pt x="1976" y="2200"/>
                </a:lnTo>
                <a:lnTo>
                  <a:pt x="1932" y="2232"/>
                </a:lnTo>
                <a:lnTo>
                  <a:pt x="1886" y="2260"/>
                </a:lnTo>
                <a:lnTo>
                  <a:pt x="1840" y="2286"/>
                </a:lnTo>
                <a:lnTo>
                  <a:pt x="1792" y="2312"/>
                </a:lnTo>
                <a:lnTo>
                  <a:pt x="1744" y="2334"/>
                </a:lnTo>
                <a:lnTo>
                  <a:pt x="1694" y="2354"/>
                </a:lnTo>
                <a:lnTo>
                  <a:pt x="1642" y="2370"/>
                </a:lnTo>
                <a:lnTo>
                  <a:pt x="1588" y="2386"/>
                </a:lnTo>
                <a:lnTo>
                  <a:pt x="1536" y="2398"/>
                </a:lnTo>
                <a:lnTo>
                  <a:pt x="1480" y="2408"/>
                </a:lnTo>
                <a:lnTo>
                  <a:pt x="1426" y="2416"/>
                </a:lnTo>
                <a:lnTo>
                  <a:pt x="1368" y="2420"/>
                </a:lnTo>
                <a:lnTo>
                  <a:pt x="1312" y="2420"/>
                </a:lnTo>
                <a:close/>
              </a:path>
            </a:pathLst>
          </a:custGeom>
          <a:solidFill>
            <a:srgbClr val="FF99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2" name="Oval 676"/>
          <p:cNvSpPr>
            <a:spLocks noChangeArrowheads="1"/>
          </p:cNvSpPr>
          <p:nvPr/>
        </p:nvSpPr>
        <p:spPr bwMode="auto">
          <a:xfrm rot="21275257">
            <a:off x="1195388" y="2088054"/>
            <a:ext cx="2695575" cy="2693988"/>
          </a:xfrm>
          <a:prstGeom prst="ellipse">
            <a:avLst/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3" name="Oval 677"/>
          <p:cNvSpPr>
            <a:spLocks noChangeArrowheads="1"/>
          </p:cNvSpPr>
          <p:nvPr/>
        </p:nvSpPr>
        <p:spPr bwMode="auto">
          <a:xfrm rot="21275257">
            <a:off x="4505325" y="2065829"/>
            <a:ext cx="1801813" cy="1801813"/>
          </a:xfrm>
          <a:prstGeom prst="ellipse">
            <a:avLst/>
          </a:prstGeom>
          <a:gradFill rotWithShape="1">
            <a:gsLst>
              <a:gs pos="0">
                <a:srgbClr val="A50021"/>
              </a:gs>
              <a:gs pos="100000">
                <a:srgbClr val="87001B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4" name="Freeform 679"/>
          <p:cNvSpPr>
            <a:spLocks noEditPoints="1"/>
          </p:cNvSpPr>
          <p:nvPr/>
        </p:nvSpPr>
        <p:spPr bwMode="auto">
          <a:xfrm rot="21275257">
            <a:off x="5581650" y="3748579"/>
            <a:ext cx="2303463" cy="2305050"/>
          </a:xfrm>
          <a:custGeom>
            <a:avLst/>
            <a:gdLst>
              <a:gd name="T0" fmla="*/ 1706 w 1816"/>
              <a:gd name="T1" fmla="*/ 792 h 1816"/>
              <a:gd name="T2" fmla="*/ 1774 w 1816"/>
              <a:gd name="T3" fmla="*/ 626 h 1816"/>
              <a:gd name="T4" fmla="*/ 1578 w 1816"/>
              <a:gd name="T5" fmla="*/ 460 h 1816"/>
              <a:gd name="T6" fmla="*/ 1498 w 1816"/>
              <a:gd name="T7" fmla="*/ 216 h 1816"/>
              <a:gd name="T8" fmla="*/ 1318 w 1816"/>
              <a:gd name="T9" fmla="*/ 214 h 1816"/>
              <a:gd name="T10" fmla="*/ 1150 w 1816"/>
              <a:gd name="T11" fmla="*/ 138 h 1816"/>
              <a:gd name="T12" fmla="*/ 978 w 1816"/>
              <a:gd name="T13" fmla="*/ 104 h 1816"/>
              <a:gd name="T14" fmla="*/ 792 w 1816"/>
              <a:gd name="T15" fmla="*/ 110 h 1816"/>
              <a:gd name="T16" fmla="*/ 626 w 1816"/>
              <a:gd name="T17" fmla="*/ 42 h 1816"/>
              <a:gd name="T18" fmla="*/ 460 w 1816"/>
              <a:gd name="T19" fmla="*/ 236 h 1816"/>
              <a:gd name="T20" fmla="*/ 216 w 1816"/>
              <a:gd name="T21" fmla="*/ 316 h 1816"/>
              <a:gd name="T22" fmla="*/ 214 w 1816"/>
              <a:gd name="T23" fmla="*/ 496 h 1816"/>
              <a:gd name="T24" fmla="*/ 138 w 1816"/>
              <a:gd name="T25" fmla="*/ 666 h 1816"/>
              <a:gd name="T26" fmla="*/ 104 w 1816"/>
              <a:gd name="T27" fmla="*/ 836 h 1816"/>
              <a:gd name="T28" fmla="*/ 108 w 1816"/>
              <a:gd name="T29" fmla="*/ 1022 h 1816"/>
              <a:gd name="T30" fmla="*/ 42 w 1816"/>
              <a:gd name="T31" fmla="*/ 1190 h 1816"/>
              <a:gd name="T32" fmla="*/ 236 w 1816"/>
              <a:gd name="T33" fmla="*/ 1356 h 1816"/>
              <a:gd name="T34" fmla="*/ 316 w 1816"/>
              <a:gd name="T35" fmla="*/ 1600 h 1816"/>
              <a:gd name="T36" fmla="*/ 496 w 1816"/>
              <a:gd name="T37" fmla="*/ 1602 h 1816"/>
              <a:gd name="T38" fmla="*/ 666 w 1816"/>
              <a:gd name="T39" fmla="*/ 1678 h 1816"/>
              <a:gd name="T40" fmla="*/ 836 w 1816"/>
              <a:gd name="T41" fmla="*/ 1712 h 1816"/>
              <a:gd name="T42" fmla="*/ 1022 w 1816"/>
              <a:gd name="T43" fmla="*/ 1706 h 1816"/>
              <a:gd name="T44" fmla="*/ 1188 w 1816"/>
              <a:gd name="T45" fmla="*/ 1774 h 1816"/>
              <a:gd name="T46" fmla="*/ 1356 w 1816"/>
              <a:gd name="T47" fmla="*/ 1578 h 1816"/>
              <a:gd name="T48" fmla="*/ 1600 w 1816"/>
              <a:gd name="T49" fmla="*/ 1500 h 1816"/>
              <a:gd name="T50" fmla="*/ 1602 w 1816"/>
              <a:gd name="T51" fmla="*/ 1320 h 1816"/>
              <a:gd name="T52" fmla="*/ 1678 w 1816"/>
              <a:gd name="T53" fmla="*/ 1150 h 1816"/>
              <a:gd name="T54" fmla="*/ 1710 w 1816"/>
              <a:gd name="T55" fmla="*/ 978 h 1816"/>
              <a:gd name="T56" fmla="*/ 872 w 1816"/>
              <a:gd name="T57" fmla="*/ 1612 h 1816"/>
              <a:gd name="T58" fmla="*/ 730 w 1816"/>
              <a:gd name="T59" fmla="*/ 1592 h 1816"/>
              <a:gd name="T60" fmla="*/ 602 w 1816"/>
              <a:gd name="T61" fmla="*/ 1544 h 1816"/>
              <a:gd name="T62" fmla="*/ 484 w 1816"/>
              <a:gd name="T63" fmla="*/ 1474 h 1816"/>
              <a:gd name="T64" fmla="*/ 384 w 1816"/>
              <a:gd name="T65" fmla="*/ 1382 h 1816"/>
              <a:gd name="T66" fmla="*/ 304 w 1816"/>
              <a:gd name="T67" fmla="*/ 1274 h 1816"/>
              <a:gd name="T68" fmla="*/ 244 w 1816"/>
              <a:gd name="T69" fmla="*/ 1150 h 1816"/>
              <a:gd name="T70" fmla="*/ 210 w 1816"/>
              <a:gd name="T71" fmla="*/ 1016 h 1816"/>
              <a:gd name="T72" fmla="*/ 202 w 1816"/>
              <a:gd name="T73" fmla="*/ 872 h 1816"/>
              <a:gd name="T74" fmla="*/ 224 w 1816"/>
              <a:gd name="T75" fmla="*/ 732 h 1816"/>
              <a:gd name="T76" fmla="*/ 272 w 1816"/>
              <a:gd name="T77" fmla="*/ 602 h 1816"/>
              <a:gd name="T78" fmla="*/ 342 w 1816"/>
              <a:gd name="T79" fmla="*/ 486 h 1816"/>
              <a:gd name="T80" fmla="*/ 432 w 1816"/>
              <a:gd name="T81" fmla="*/ 386 h 1816"/>
              <a:gd name="T82" fmla="*/ 542 w 1816"/>
              <a:gd name="T83" fmla="*/ 304 h 1816"/>
              <a:gd name="T84" fmla="*/ 664 w 1816"/>
              <a:gd name="T85" fmla="*/ 244 h 1816"/>
              <a:gd name="T86" fmla="*/ 800 w 1816"/>
              <a:gd name="T87" fmla="*/ 210 h 1816"/>
              <a:gd name="T88" fmla="*/ 944 w 1816"/>
              <a:gd name="T89" fmla="*/ 202 h 1816"/>
              <a:gd name="T90" fmla="*/ 1084 w 1816"/>
              <a:gd name="T91" fmla="*/ 224 h 1816"/>
              <a:gd name="T92" fmla="*/ 1214 w 1816"/>
              <a:gd name="T93" fmla="*/ 272 h 1816"/>
              <a:gd name="T94" fmla="*/ 1330 w 1816"/>
              <a:gd name="T95" fmla="*/ 342 h 1816"/>
              <a:gd name="T96" fmla="*/ 1430 w 1816"/>
              <a:gd name="T97" fmla="*/ 432 h 1816"/>
              <a:gd name="T98" fmla="*/ 1512 w 1816"/>
              <a:gd name="T99" fmla="*/ 542 h 1816"/>
              <a:gd name="T100" fmla="*/ 1570 w 1816"/>
              <a:gd name="T101" fmla="*/ 664 h 1816"/>
              <a:gd name="T102" fmla="*/ 1606 w 1816"/>
              <a:gd name="T103" fmla="*/ 800 h 1816"/>
              <a:gd name="T104" fmla="*/ 1612 w 1816"/>
              <a:gd name="T105" fmla="*/ 944 h 1816"/>
              <a:gd name="T106" fmla="*/ 1592 w 1816"/>
              <a:gd name="T107" fmla="*/ 1084 h 1816"/>
              <a:gd name="T108" fmla="*/ 1544 w 1816"/>
              <a:gd name="T109" fmla="*/ 1214 h 1816"/>
              <a:gd name="T110" fmla="*/ 1474 w 1816"/>
              <a:gd name="T111" fmla="*/ 1330 h 1816"/>
              <a:gd name="T112" fmla="*/ 1382 w 1816"/>
              <a:gd name="T113" fmla="*/ 1430 h 1816"/>
              <a:gd name="T114" fmla="*/ 1274 w 1816"/>
              <a:gd name="T115" fmla="*/ 1512 h 1816"/>
              <a:gd name="T116" fmla="*/ 1150 w 1816"/>
              <a:gd name="T117" fmla="*/ 1570 h 1816"/>
              <a:gd name="T118" fmla="*/ 1014 w 1816"/>
              <a:gd name="T119" fmla="*/ 1606 h 1816"/>
              <a:gd name="T120" fmla="*/ 0 w 1816"/>
              <a:gd name="T121" fmla="*/ 0 h 1816"/>
              <a:gd name="T122" fmla="*/ 1816 w 1816"/>
              <a:gd name="T123" fmla="*/ 1816 h 1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T120" t="T121" r="T122" b="T123"/>
            <a:pathLst>
              <a:path w="1816" h="1816">
                <a:moveTo>
                  <a:pt x="1816" y="978"/>
                </a:moveTo>
                <a:lnTo>
                  <a:pt x="1816" y="836"/>
                </a:lnTo>
                <a:lnTo>
                  <a:pt x="1710" y="836"/>
                </a:lnTo>
                <a:lnTo>
                  <a:pt x="1706" y="792"/>
                </a:lnTo>
                <a:lnTo>
                  <a:pt x="1698" y="750"/>
                </a:lnTo>
                <a:lnTo>
                  <a:pt x="1688" y="708"/>
                </a:lnTo>
                <a:lnTo>
                  <a:pt x="1678" y="666"/>
                </a:lnTo>
                <a:lnTo>
                  <a:pt x="1774" y="626"/>
                </a:lnTo>
                <a:lnTo>
                  <a:pt x="1718" y="494"/>
                </a:lnTo>
                <a:lnTo>
                  <a:pt x="1622" y="534"/>
                </a:lnTo>
                <a:lnTo>
                  <a:pt x="1602" y="496"/>
                </a:lnTo>
                <a:lnTo>
                  <a:pt x="1578" y="460"/>
                </a:lnTo>
                <a:lnTo>
                  <a:pt x="1552" y="424"/>
                </a:lnTo>
                <a:lnTo>
                  <a:pt x="1526" y="390"/>
                </a:lnTo>
                <a:lnTo>
                  <a:pt x="1600" y="316"/>
                </a:lnTo>
                <a:lnTo>
                  <a:pt x="1498" y="216"/>
                </a:lnTo>
                <a:lnTo>
                  <a:pt x="1426" y="290"/>
                </a:lnTo>
                <a:lnTo>
                  <a:pt x="1392" y="262"/>
                </a:lnTo>
                <a:lnTo>
                  <a:pt x="1356" y="236"/>
                </a:lnTo>
                <a:lnTo>
                  <a:pt x="1318" y="214"/>
                </a:lnTo>
                <a:lnTo>
                  <a:pt x="1280" y="192"/>
                </a:lnTo>
                <a:lnTo>
                  <a:pt x="1320" y="96"/>
                </a:lnTo>
                <a:lnTo>
                  <a:pt x="1188" y="42"/>
                </a:lnTo>
                <a:lnTo>
                  <a:pt x="1150" y="138"/>
                </a:lnTo>
                <a:lnTo>
                  <a:pt x="1108" y="126"/>
                </a:lnTo>
                <a:lnTo>
                  <a:pt x="1066" y="116"/>
                </a:lnTo>
                <a:lnTo>
                  <a:pt x="1022" y="110"/>
                </a:lnTo>
                <a:lnTo>
                  <a:pt x="978" y="104"/>
                </a:lnTo>
                <a:lnTo>
                  <a:pt x="978" y="0"/>
                </a:lnTo>
                <a:lnTo>
                  <a:pt x="836" y="0"/>
                </a:lnTo>
                <a:lnTo>
                  <a:pt x="836" y="104"/>
                </a:lnTo>
                <a:lnTo>
                  <a:pt x="792" y="110"/>
                </a:lnTo>
                <a:lnTo>
                  <a:pt x="750" y="116"/>
                </a:lnTo>
                <a:lnTo>
                  <a:pt x="706" y="126"/>
                </a:lnTo>
                <a:lnTo>
                  <a:pt x="666" y="138"/>
                </a:lnTo>
                <a:lnTo>
                  <a:pt x="626" y="42"/>
                </a:lnTo>
                <a:lnTo>
                  <a:pt x="494" y="96"/>
                </a:lnTo>
                <a:lnTo>
                  <a:pt x="534" y="192"/>
                </a:lnTo>
                <a:lnTo>
                  <a:pt x="496" y="214"/>
                </a:lnTo>
                <a:lnTo>
                  <a:pt x="460" y="236"/>
                </a:lnTo>
                <a:lnTo>
                  <a:pt x="424" y="262"/>
                </a:lnTo>
                <a:lnTo>
                  <a:pt x="390" y="290"/>
                </a:lnTo>
                <a:lnTo>
                  <a:pt x="316" y="216"/>
                </a:lnTo>
                <a:lnTo>
                  <a:pt x="216" y="316"/>
                </a:lnTo>
                <a:lnTo>
                  <a:pt x="288" y="390"/>
                </a:lnTo>
                <a:lnTo>
                  <a:pt x="262" y="424"/>
                </a:lnTo>
                <a:lnTo>
                  <a:pt x="236" y="460"/>
                </a:lnTo>
                <a:lnTo>
                  <a:pt x="214" y="496"/>
                </a:lnTo>
                <a:lnTo>
                  <a:pt x="192" y="534"/>
                </a:lnTo>
                <a:lnTo>
                  <a:pt x="96" y="494"/>
                </a:lnTo>
                <a:lnTo>
                  <a:pt x="42" y="626"/>
                </a:lnTo>
                <a:lnTo>
                  <a:pt x="138" y="666"/>
                </a:lnTo>
                <a:lnTo>
                  <a:pt x="126" y="708"/>
                </a:lnTo>
                <a:lnTo>
                  <a:pt x="116" y="750"/>
                </a:lnTo>
                <a:lnTo>
                  <a:pt x="108" y="792"/>
                </a:lnTo>
                <a:lnTo>
                  <a:pt x="104" y="836"/>
                </a:lnTo>
                <a:lnTo>
                  <a:pt x="0" y="836"/>
                </a:lnTo>
                <a:lnTo>
                  <a:pt x="0" y="978"/>
                </a:lnTo>
                <a:lnTo>
                  <a:pt x="104" y="978"/>
                </a:lnTo>
                <a:lnTo>
                  <a:pt x="108" y="1022"/>
                </a:lnTo>
                <a:lnTo>
                  <a:pt x="116" y="1066"/>
                </a:lnTo>
                <a:lnTo>
                  <a:pt x="126" y="1108"/>
                </a:lnTo>
                <a:lnTo>
                  <a:pt x="138" y="1150"/>
                </a:lnTo>
                <a:lnTo>
                  <a:pt x="42" y="1190"/>
                </a:lnTo>
                <a:lnTo>
                  <a:pt x="96" y="1320"/>
                </a:lnTo>
                <a:lnTo>
                  <a:pt x="192" y="1280"/>
                </a:lnTo>
                <a:lnTo>
                  <a:pt x="214" y="1320"/>
                </a:lnTo>
                <a:lnTo>
                  <a:pt x="236" y="1356"/>
                </a:lnTo>
                <a:lnTo>
                  <a:pt x="262" y="1392"/>
                </a:lnTo>
                <a:lnTo>
                  <a:pt x="288" y="1426"/>
                </a:lnTo>
                <a:lnTo>
                  <a:pt x="216" y="1500"/>
                </a:lnTo>
                <a:lnTo>
                  <a:pt x="316" y="1600"/>
                </a:lnTo>
                <a:lnTo>
                  <a:pt x="390" y="1526"/>
                </a:lnTo>
                <a:lnTo>
                  <a:pt x="424" y="1554"/>
                </a:lnTo>
                <a:lnTo>
                  <a:pt x="460" y="1578"/>
                </a:lnTo>
                <a:lnTo>
                  <a:pt x="496" y="1602"/>
                </a:lnTo>
                <a:lnTo>
                  <a:pt x="534" y="1622"/>
                </a:lnTo>
                <a:lnTo>
                  <a:pt x="494" y="1718"/>
                </a:lnTo>
                <a:lnTo>
                  <a:pt x="626" y="1774"/>
                </a:lnTo>
                <a:lnTo>
                  <a:pt x="666" y="1678"/>
                </a:lnTo>
                <a:lnTo>
                  <a:pt x="706" y="1690"/>
                </a:lnTo>
                <a:lnTo>
                  <a:pt x="750" y="1698"/>
                </a:lnTo>
                <a:lnTo>
                  <a:pt x="792" y="1706"/>
                </a:lnTo>
                <a:lnTo>
                  <a:pt x="836" y="1712"/>
                </a:lnTo>
                <a:lnTo>
                  <a:pt x="836" y="1816"/>
                </a:lnTo>
                <a:lnTo>
                  <a:pt x="978" y="1816"/>
                </a:lnTo>
                <a:lnTo>
                  <a:pt x="978" y="1712"/>
                </a:lnTo>
                <a:lnTo>
                  <a:pt x="1022" y="1706"/>
                </a:lnTo>
                <a:lnTo>
                  <a:pt x="1066" y="1698"/>
                </a:lnTo>
                <a:lnTo>
                  <a:pt x="1108" y="1690"/>
                </a:lnTo>
                <a:lnTo>
                  <a:pt x="1150" y="1678"/>
                </a:lnTo>
                <a:lnTo>
                  <a:pt x="1188" y="1774"/>
                </a:lnTo>
                <a:lnTo>
                  <a:pt x="1320" y="1718"/>
                </a:lnTo>
                <a:lnTo>
                  <a:pt x="1280" y="1622"/>
                </a:lnTo>
                <a:lnTo>
                  <a:pt x="1318" y="1602"/>
                </a:lnTo>
                <a:lnTo>
                  <a:pt x="1356" y="1578"/>
                </a:lnTo>
                <a:lnTo>
                  <a:pt x="1392" y="1554"/>
                </a:lnTo>
                <a:lnTo>
                  <a:pt x="1426" y="1526"/>
                </a:lnTo>
                <a:lnTo>
                  <a:pt x="1498" y="1600"/>
                </a:lnTo>
                <a:lnTo>
                  <a:pt x="1600" y="1500"/>
                </a:lnTo>
                <a:lnTo>
                  <a:pt x="1526" y="1426"/>
                </a:lnTo>
                <a:lnTo>
                  <a:pt x="1552" y="1392"/>
                </a:lnTo>
                <a:lnTo>
                  <a:pt x="1578" y="1356"/>
                </a:lnTo>
                <a:lnTo>
                  <a:pt x="1602" y="1320"/>
                </a:lnTo>
                <a:lnTo>
                  <a:pt x="1622" y="1280"/>
                </a:lnTo>
                <a:lnTo>
                  <a:pt x="1718" y="1320"/>
                </a:lnTo>
                <a:lnTo>
                  <a:pt x="1774" y="1190"/>
                </a:lnTo>
                <a:lnTo>
                  <a:pt x="1678" y="1150"/>
                </a:lnTo>
                <a:lnTo>
                  <a:pt x="1688" y="1108"/>
                </a:lnTo>
                <a:lnTo>
                  <a:pt x="1698" y="1066"/>
                </a:lnTo>
                <a:lnTo>
                  <a:pt x="1706" y="1022"/>
                </a:lnTo>
                <a:lnTo>
                  <a:pt x="1710" y="978"/>
                </a:lnTo>
                <a:lnTo>
                  <a:pt x="1816" y="978"/>
                </a:lnTo>
                <a:close/>
                <a:moveTo>
                  <a:pt x="908" y="1614"/>
                </a:moveTo>
                <a:lnTo>
                  <a:pt x="908" y="1614"/>
                </a:lnTo>
                <a:lnTo>
                  <a:pt x="872" y="1612"/>
                </a:lnTo>
                <a:lnTo>
                  <a:pt x="836" y="1610"/>
                </a:lnTo>
                <a:lnTo>
                  <a:pt x="800" y="1606"/>
                </a:lnTo>
                <a:lnTo>
                  <a:pt x="766" y="1600"/>
                </a:lnTo>
                <a:lnTo>
                  <a:pt x="730" y="1592"/>
                </a:lnTo>
                <a:lnTo>
                  <a:pt x="698" y="1582"/>
                </a:lnTo>
                <a:lnTo>
                  <a:pt x="664" y="1570"/>
                </a:lnTo>
                <a:lnTo>
                  <a:pt x="632" y="1558"/>
                </a:lnTo>
                <a:lnTo>
                  <a:pt x="602" y="1544"/>
                </a:lnTo>
                <a:lnTo>
                  <a:pt x="570" y="1528"/>
                </a:lnTo>
                <a:lnTo>
                  <a:pt x="542" y="1512"/>
                </a:lnTo>
                <a:lnTo>
                  <a:pt x="512" y="1492"/>
                </a:lnTo>
                <a:lnTo>
                  <a:pt x="484" y="1474"/>
                </a:lnTo>
                <a:lnTo>
                  <a:pt x="458" y="1452"/>
                </a:lnTo>
                <a:lnTo>
                  <a:pt x="432" y="1430"/>
                </a:lnTo>
                <a:lnTo>
                  <a:pt x="408" y="1406"/>
                </a:lnTo>
                <a:lnTo>
                  <a:pt x="384" y="1382"/>
                </a:lnTo>
                <a:lnTo>
                  <a:pt x="362" y="1356"/>
                </a:lnTo>
                <a:lnTo>
                  <a:pt x="342" y="1330"/>
                </a:lnTo>
                <a:lnTo>
                  <a:pt x="322" y="1302"/>
                </a:lnTo>
                <a:lnTo>
                  <a:pt x="304" y="1274"/>
                </a:lnTo>
                <a:lnTo>
                  <a:pt x="286" y="1244"/>
                </a:lnTo>
                <a:lnTo>
                  <a:pt x="272" y="1214"/>
                </a:lnTo>
                <a:lnTo>
                  <a:pt x="256" y="1182"/>
                </a:lnTo>
                <a:lnTo>
                  <a:pt x="244" y="1150"/>
                </a:lnTo>
                <a:lnTo>
                  <a:pt x="234" y="1118"/>
                </a:lnTo>
                <a:lnTo>
                  <a:pt x="224" y="1084"/>
                </a:lnTo>
                <a:lnTo>
                  <a:pt x="216" y="1050"/>
                </a:lnTo>
                <a:lnTo>
                  <a:pt x="210" y="1016"/>
                </a:lnTo>
                <a:lnTo>
                  <a:pt x="206" y="980"/>
                </a:lnTo>
                <a:lnTo>
                  <a:pt x="202" y="944"/>
                </a:lnTo>
                <a:lnTo>
                  <a:pt x="202" y="908"/>
                </a:lnTo>
                <a:lnTo>
                  <a:pt x="202" y="872"/>
                </a:lnTo>
                <a:lnTo>
                  <a:pt x="206" y="836"/>
                </a:lnTo>
                <a:lnTo>
                  <a:pt x="210" y="800"/>
                </a:lnTo>
                <a:lnTo>
                  <a:pt x="216" y="766"/>
                </a:lnTo>
                <a:lnTo>
                  <a:pt x="224" y="732"/>
                </a:lnTo>
                <a:lnTo>
                  <a:pt x="234" y="698"/>
                </a:lnTo>
                <a:lnTo>
                  <a:pt x="244" y="664"/>
                </a:lnTo>
                <a:lnTo>
                  <a:pt x="256" y="632"/>
                </a:lnTo>
                <a:lnTo>
                  <a:pt x="272" y="602"/>
                </a:lnTo>
                <a:lnTo>
                  <a:pt x="286" y="572"/>
                </a:lnTo>
                <a:lnTo>
                  <a:pt x="304" y="542"/>
                </a:lnTo>
                <a:lnTo>
                  <a:pt x="322" y="512"/>
                </a:lnTo>
                <a:lnTo>
                  <a:pt x="342" y="486"/>
                </a:lnTo>
                <a:lnTo>
                  <a:pt x="362" y="458"/>
                </a:lnTo>
                <a:lnTo>
                  <a:pt x="384" y="432"/>
                </a:lnTo>
                <a:lnTo>
                  <a:pt x="408" y="408"/>
                </a:lnTo>
                <a:lnTo>
                  <a:pt x="432" y="386"/>
                </a:lnTo>
                <a:lnTo>
                  <a:pt x="458" y="362"/>
                </a:lnTo>
                <a:lnTo>
                  <a:pt x="484" y="342"/>
                </a:lnTo>
                <a:lnTo>
                  <a:pt x="512" y="322"/>
                </a:lnTo>
                <a:lnTo>
                  <a:pt x="542" y="304"/>
                </a:lnTo>
                <a:lnTo>
                  <a:pt x="570" y="286"/>
                </a:lnTo>
                <a:lnTo>
                  <a:pt x="602" y="272"/>
                </a:lnTo>
                <a:lnTo>
                  <a:pt x="632" y="258"/>
                </a:lnTo>
                <a:lnTo>
                  <a:pt x="664" y="244"/>
                </a:lnTo>
                <a:lnTo>
                  <a:pt x="698" y="234"/>
                </a:lnTo>
                <a:lnTo>
                  <a:pt x="730" y="224"/>
                </a:lnTo>
                <a:lnTo>
                  <a:pt x="766" y="216"/>
                </a:lnTo>
                <a:lnTo>
                  <a:pt x="800" y="210"/>
                </a:lnTo>
                <a:lnTo>
                  <a:pt x="836" y="206"/>
                </a:lnTo>
                <a:lnTo>
                  <a:pt x="872" y="202"/>
                </a:lnTo>
                <a:lnTo>
                  <a:pt x="908" y="202"/>
                </a:lnTo>
                <a:lnTo>
                  <a:pt x="944" y="202"/>
                </a:lnTo>
                <a:lnTo>
                  <a:pt x="980" y="206"/>
                </a:lnTo>
                <a:lnTo>
                  <a:pt x="1014" y="210"/>
                </a:lnTo>
                <a:lnTo>
                  <a:pt x="1050" y="216"/>
                </a:lnTo>
                <a:lnTo>
                  <a:pt x="1084" y="224"/>
                </a:lnTo>
                <a:lnTo>
                  <a:pt x="1118" y="234"/>
                </a:lnTo>
                <a:lnTo>
                  <a:pt x="1150" y="244"/>
                </a:lnTo>
                <a:lnTo>
                  <a:pt x="1182" y="258"/>
                </a:lnTo>
                <a:lnTo>
                  <a:pt x="1214" y="272"/>
                </a:lnTo>
                <a:lnTo>
                  <a:pt x="1244" y="286"/>
                </a:lnTo>
                <a:lnTo>
                  <a:pt x="1274" y="304"/>
                </a:lnTo>
                <a:lnTo>
                  <a:pt x="1302" y="322"/>
                </a:lnTo>
                <a:lnTo>
                  <a:pt x="1330" y="342"/>
                </a:lnTo>
                <a:lnTo>
                  <a:pt x="1356" y="362"/>
                </a:lnTo>
                <a:lnTo>
                  <a:pt x="1382" y="386"/>
                </a:lnTo>
                <a:lnTo>
                  <a:pt x="1406" y="408"/>
                </a:lnTo>
                <a:lnTo>
                  <a:pt x="1430" y="432"/>
                </a:lnTo>
                <a:lnTo>
                  <a:pt x="1452" y="458"/>
                </a:lnTo>
                <a:lnTo>
                  <a:pt x="1474" y="486"/>
                </a:lnTo>
                <a:lnTo>
                  <a:pt x="1492" y="512"/>
                </a:lnTo>
                <a:lnTo>
                  <a:pt x="1512" y="542"/>
                </a:lnTo>
                <a:lnTo>
                  <a:pt x="1528" y="572"/>
                </a:lnTo>
                <a:lnTo>
                  <a:pt x="1544" y="602"/>
                </a:lnTo>
                <a:lnTo>
                  <a:pt x="1558" y="632"/>
                </a:lnTo>
                <a:lnTo>
                  <a:pt x="1570" y="664"/>
                </a:lnTo>
                <a:lnTo>
                  <a:pt x="1582" y="698"/>
                </a:lnTo>
                <a:lnTo>
                  <a:pt x="1592" y="732"/>
                </a:lnTo>
                <a:lnTo>
                  <a:pt x="1598" y="766"/>
                </a:lnTo>
                <a:lnTo>
                  <a:pt x="1606" y="800"/>
                </a:lnTo>
                <a:lnTo>
                  <a:pt x="1610" y="836"/>
                </a:lnTo>
                <a:lnTo>
                  <a:pt x="1612" y="872"/>
                </a:lnTo>
                <a:lnTo>
                  <a:pt x="1614" y="908"/>
                </a:lnTo>
                <a:lnTo>
                  <a:pt x="1612" y="944"/>
                </a:lnTo>
                <a:lnTo>
                  <a:pt x="1610" y="980"/>
                </a:lnTo>
                <a:lnTo>
                  <a:pt x="1606" y="1016"/>
                </a:lnTo>
                <a:lnTo>
                  <a:pt x="1598" y="1050"/>
                </a:lnTo>
                <a:lnTo>
                  <a:pt x="1592" y="1084"/>
                </a:lnTo>
                <a:lnTo>
                  <a:pt x="1582" y="1118"/>
                </a:lnTo>
                <a:lnTo>
                  <a:pt x="1570" y="1150"/>
                </a:lnTo>
                <a:lnTo>
                  <a:pt x="1558" y="1182"/>
                </a:lnTo>
                <a:lnTo>
                  <a:pt x="1544" y="1214"/>
                </a:lnTo>
                <a:lnTo>
                  <a:pt x="1528" y="1244"/>
                </a:lnTo>
                <a:lnTo>
                  <a:pt x="1512" y="1274"/>
                </a:lnTo>
                <a:lnTo>
                  <a:pt x="1492" y="1302"/>
                </a:lnTo>
                <a:lnTo>
                  <a:pt x="1474" y="1330"/>
                </a:lnTo>
                <a:lnTo>
                  <a:pt x="1452" y="1356"/>
                </a:lnTo>
                <a:lnTo>
                  <a:pt x="1430" y="1382"/>
                </a:lnTo>
                <a:lnTo>
                  <a:pt x="1406" y="1406"/>
                </a:lnTo>
                <a:lnTo>
                  <a:pt x="1382" y="1430"/>
                </a:lnTo>
                <a:lnTo>
                  <a:pt x="1356" y="1452"/>
                </a:lnTo>
                <a:lnTo>
                  <a:pt x="1330" y="1474"/>
                </a:lnTo>
                <a:lnTo>
                  <a:pt x="1302" y="1492"/>
                </a:lnTo>
                <a:lnTo>
                  <a:pt x="1274" y="1512"/>
                </a:lnTo>
                <a:lnTo>
                  <a:pt x="1244" y="1528"/>
                </a:lnTo>
                <a:lnTo>
                  <a:pt x="1214" y="1544"/>
                </a:lnTo>
                <a:lnTo>
                  <a:pt x="1182" y="1558"/>
                </a:lnTo>
                <a:lnTo>
                  <a:pt x="1150" y="1570"/>
                </a:lnTo>
                <a:lnTo>
                  <a:pt x="1118" y="1582"/>
                </a:lnTo>
                <a:lnTo>
                  <a:pt x="1084" y="1592"/>
                </a:lnTo>
                <a:lnTo>
                  <a:pt x="1050" y="1600"/>
                </a:lnTo>
                <a:lnTo>
                  <a:pt x="1014" y="1606"/>
                </a:lnTo>
                <a:lnTo>
                  <a:pt x="980" y="1610"/>
                </a:lnTo>
                <a:lnTo>
                  <a:pt x="944" y="1612"/>
                </a:lnTo>
                <a:lnTo>
                  <a:pt x="908" y="1614"/>
                </a:lnTo>
                <a:close/>
              </a:path>
            </a:pathLst>
          </a:custGeom>
          <a:solidFill>
            <a:srgbClr val="0099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lang="zh-CN" altLang="en-US" smtClean="0">
              <a:solidFill>
                <a:srgbClr val="000000"/>
              </a:solidFill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5" name="Oval 680"/>
          <p:cNvSpPr>
            <a:spLocks noChangeArrowheads="1"/>
          </p:cNvSpPr>
          <p:nvPr/>
        </p:nvSpPr>
        <p:spPr bwMode="auto">
          <a:xfrm rot="21275257">
            <a:off x="5943600" y="4112117"/>
            <a:ext cx="1577975" cy="1577975"/>
          </a:xfrm>
          <a:prstGeom prst="ellipse">
            <a:avLst/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6" name="Arc 681"/>
          <p:cNvSpPr>
            <a:spLocks/>
          </p:cNvSpPr>
          <p:nvPr/>
        </p:nvSpPr>
        <p:spPr bwMode="auto">
          <a:xfrm rot="7501686">
            <a:off x="4029869" y="3681111"/>
            <a:ext cx="1906587" cy="1549400"/>
          </a:xfrm>
          <a:custGeom>
            <a:avLst/>
            <a:gdLst>
              <a:gd name="T0" fmla="*/ 14840 w 21600"/>
              <a:gd name="T1" fmla="*/ -1 h 15695"/>
              <a:gd name="T2" fmla="*/ 21600 w 21600"/>
              <a:gd name="T3" fmla="*/ 15695 h 15695"/>
              <a:gd name="T4" fmla="*/ 14840 w 21600"/>
              <a:gd name="T5" fmla="*/ -1 h 15695"/>
              <a:gd name="T6" fmla="*/ 21600 w 21600"/>
              <a:gd name="T7" fmla="*/ 15695 h 15695"/>
              <a:gd name="T8" fmla="*/ 0 w 21600"/>
              <a:gd name="T9" fmla="*/ 15695 h 15695"/>
              <a:gd name="T10" fmla="*/ 14840 w 21600"/>
              <a:gd name="T11" fmla="*/ -1 h 15695"/>
              <a:gd name="T12" fmla="*/ 0 w 21600"/>
              <a:gd name="T13" fmla="*/ 0 h 15695"/>
              <a:gd name="T14" fmla="*/ 21600 w 21600"/>
              <a:gd name="T15" fmla="*/ 15695 h 156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7" name="Arc 683"/>
          <p:cNvSpPr>
            <a:spLocks/>
          </p:cNvSpPr>
          <p:nvPr/>
        </p:nvSpPr>
        <p:spPr bwMode="auto">
          <a:xfrm rot="256945">
            <a:off x="6907213" y="2816717"/>
            <a:ext cx="620712" cy="898525"/>
          </a:xfrm>
          <a:custGeom>
            <a:avLst/>
            <a:gdLst>
              <a:gd name="T0" fmla="*/ 3237 w 21600"/>
              <a:gd name="T1" fmla="*/ -1 h 31203"/>
              <a:gd name="T2" fmla="*/ 21600 w 21600"/>
              <a:gd name="T3" fmla="*/ 21356 h 31203"/>
              <a:gd name="T4" fmla="*/ 19224 w 21600"/>
              <a:gd name="T5" fmla="*/ 31202 h 31203"/>
              <a:gd name="T6" fmla="*/ 3237 w 21600"/>
              <a:gd name="T7" fmla="*/ -1 h 31203"/>
              <a:gd name="T8" fmla="*/ 21600 w 21600"/>
              <a:gd name="T9" fmla="*/ 21356 h 31203"/>
              <a:gd name="T10" fmla="*/ 19224 w 21600"/>
              <a:gd name="T11" fmla="*/ 31202 h 31203"/>
              <a:gd name="T12" fmla="*/ 0 w 21600"/>
              <a:gd name="T13" fmla="*/ 21356 h 31203"/>
              <a:gd name="T14" fmla="*/ 3237 w 21600"/>
              <a:gd name="T15" fmla="*/ -1 h 31203"/>
              <a:gd name="T16" fmla="*/ 0 w 21600"/>
              <a:gd name="T17" fmla="*/ 0 h 31203"/>
              <a:gd name="T18" fmla="*/ 21600 w 21600"/>
              <a:gd name="T19" fmla="*/ 31203 h 31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31203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</a:path>
              <a:path w="21600" h="31203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cubicBezTo>
                  <a:pt x="21600" y="24780"/>
                  <a:pt x="20785" y="28155"/>
                  <a:pt x="19224" y="31202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38100" cmpd="sng">
            <a:solidFill>
              <a:srgbClr val="000000"/>
            </a:solidFill>
            <a:prstDash val="sysDot"/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68" name="WordArt 685"/>
          <p:cNvSpPr>
            <a:spLocks noChangeArrowheads="1" noChangeShapeType="1" noTextEdit="1"/>
          </p:cNvSpPr>
          <p:nvPr/>
        </p:nvSpPr>
        <p:spPr bwMode="auto">
          <a:xfrm>
            <a:off x="2052638" y="2986579"/>
            <a:ext cx="1008062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69" name="WordArt 686"/>
          <p:cNvSpPr>
            <a:spLocks noChangeArrowheads="1" noChangeShapeType="1" noTextEdit="1"/>
          </p:cNvSpPr>
          <p:nvPr/>
        </p:nvSpPr>
        <p:spPr bwMode="auto">
          <a:xfrm>
            <a:off x="2052638" y="3375517"/>
            <a:ext cx="1008062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0" name="WordArt 688"/>
          <p:cNvSpPr>
            <a:spLocks noChangeArrowheads="1" noChangeShapeType="1" noTextEdit="1"/>
          </p:cNvSpPr>
          <p:nvPr/>
        </p:nvSpPr>
        <p:spPr bwMode="auto">
          <a:xfrm>
            <a:off x="4933950" y="2554779"/>
            <a:ext cx="1008063" cy="304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1" name="WordArt 689"/>
          <p:cNvSpPr>
            <a:spLocks noChangeArrowheads="1" noChangeShapeType="1" noTextEdit="1"/>
          </p:cNvSpPr>
          <p:nvPr/>
        </p:nvSpPr>
        <p:spPr bwMode="auto">
          <a:xfrm>
            <a:off x="4933950" y="2943717"/>
            <a:ext cx="1008063" cy="5127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2" name="WordArt 691"/>
          <p:cNvSpPr>
            <a:spLocks noChangeArrowheads="1" noChangeShapeType="1" noTextEdit="1"/>
          </p:cNvSpPr>
          <p:nvPr/>
        </p:nvSpPr>
        <p:spPr bwMode="auto">
          <a:xfrm>
            <a:off x="6300788" y="4570904"/>
            <a:ext cx="792162" cy="2397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3" name="WordArt 692"/>
          <p:cNvSpPr>
            <a:spLocks noChangeArrowheads="1" noChangeShapeType="1" noTextEdit="1"/>
          </p:cNvSpPr>
          <p:nvPr/>
        </p:nvSpPr>
        <p:spPr bwMode="auto">
          <a:xfrm>
            <a:off x="6300788" y="4875704"/>
            <a:ext cx="792162" cy="4032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01.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02. CONTENTS</a:t>
            </a:r>
          </a:p>
          <a:p>
            <a:pPr algn="ctr" latinLnBrk="1"/>
            <a:r>
              <a:rPr lang="fr-FR" altLang="zh-CN" sz="1400" spc="-70" smtClean="0">
                <a:solidFill>
                  <a:srgbClr val="FFFFFF"/>
                </a:solidFill>
                <a:latin typeface="Arial Black"/>
                <a:ea typeface="Gulim" pitchFamily="34" charset="-127"/>
              </a:rPr>
              <a:t>03. CONTENTS</a:t>
            </a:r>
            <a:endParaRPr lang="zh-CN" altLang="en-US" sz="1400" spc="-70" smtClean="0">
              <a:solidFill>
                <a:srgbClr val="FFFFFF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4" name="WordArt 693"/>
          <p:cNvSpPr>
            <a:spLocks noChangeArrowheads="1" noChangeShapeType="1" noTextEdit="1"/>
          </p:cNvSpPr>
          <p:nvPr/>
        </p:nvSpPr>
        <p:spPr bwMode="auto">
          <a:xfrm>
            <a:off x="4429125" y="4786804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5" name="WordArt 694"/>
          <p:cNvSpPr>
            <a:spLocks noChangeArrowheads="1" noChangeShapeType="1" noTextEdit="1"/>
          </p:cNvSpPr>
          <p:nvPr/>
        </p:nvSpPr>
        <p:spPr bwMode="auto">
          <a:xfrm>
            <a:off x="3708400" y="1618154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  <p:sp>
        <p:nvSpPr>
          <p:cNvPr id="76" name="WordArt 695"/>
          <p:cNvSpPr>
            <a:spLocks noChangeArrowheads="1" noChangeShapeType="1" noTextEdit="1"/>
          </p:cNvSpPr>
          <p:nvPr/>
        </p:nvSpPr>
        <p:spPr bwMode="auto">
          <a:xfrm>
            <a:off x="7308850" y="2554779"/>
            <a:ext cx="647700" cy="1920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lang="en-US" altLang="zh-CN" sz="1400" spc="-70" smtClean="0">
                <a:solidFill>
                  <a:srgbClr val="000000"/>
                </a:solidFill>
                <a:latin typeface="Arial Black"/>
                <a:ea typeface="Gulim" pitchFamily="34" charset="-127"/>
              </a:rPr>
              <a:t>TEXT</a:t>
            </a:r>
            <a:endParaRPr lang="zh-CN" altLang="en-US" sz="1400" spc="-70" smtClean="0">
              <a:solidFill>
                <a:srgbClr val="000000"/>
              </a:solidFill>
              <a:latin typeface="Arial Black"/>
              <a:ea typeface="Gulim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403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22311</TotalTime>
  <Words>905</Words>
  <Application>Microsoft Office PowerPoint</Application>
  <PresentationFormat>全屏显示(4:3)</PresentationFormat>
  <Paragraphs>282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Office 主题</vt:lpstr>
      <vt:lpstr>1_Office 主题</vt:lpstr>
      <vt:lpstr>Microsoft Graph 图表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1245</cp:revision>
  <dcterms:created xsi:type="dcterms:W3CDTF">2009-02-11T05:37:22Z</dcterms:created>
  <dcterms:modified xsi:type="dcterms:W3CDTF">2013-11-25T06:04:14Z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