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561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2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32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23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621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01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28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68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30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0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482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925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74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01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11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7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557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00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3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6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04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E0EC9-F37B-4ED4-98F4-DCFAE9E20E0C}" type="datetimeFigureOut">
              <a:rPr lang="zh-CN" altLang="en-US" smtClean="0"/>
              <a:t>2013/11/24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876E3-49C6-49D8-967B-CEA94146E8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75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016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483344"/>
            <a:ext cx="7772400" cy="1010543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中秋节幻灯片模板</a:t>
            </a:r>
            <a:endParaRPr lang="zh-CN" altLang="en-US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717032"/>
            <a:ext cx="6400800" cy="1060447"/>
          </a:xfrm>
        </p:spPr>
        <p:txBody>
          <a:bodyPr>
            <a:normAutofit/>
          </a:bodyPr>
          <a:lstStyle/>
          <a:p>
            <a:r>
              <a:rPr lang="zh-CN" altLang="en-US" sz="18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1800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zh-CN" altLang="en-US" sz="1800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05" y="188640"/>
            <a:ext cx="3866553" cy="225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8388424" y="7238"/>
            <a:ext cx="7555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7622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6357"/>
            <a:ext cx="1796506" cy="104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9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28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-27384"/>
            <a:ext cx="7873016" cy="27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37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237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主题​​</vt:lpstr>
      <vt:lpstr>Office 主题</vt:lpstr>
      <vt:lpstr>中秋节幻灯片模板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匿名用户</dc:creator>
  <cp:lastModifiedBy>lenovo</cp:lastModifiedBy>
  <cp:revision>6</cp:revision>
  <dcterms:created xsi:type="dcterms:W3CDTF">2012-09-10T01:55:15Z</dcterms:created>
  <dcterms:modified xsi:type="dcterms:W3CDTF">2013-11-24T11:44:26Z</dcterms:modified>
</cp:coreProperties>
</file>