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 descr="锐普内部商务PPT图片26 (26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21908" y="711089"/>
            <a:ext cx="1967886" cy="1967886"/>
          </a:xfrm>
          <a:prstGeom prst="rect">
            <a:avLst/>
          </a:prstGeom>
        </p:spPr>
      </p:pic>
      <p:pic>
        <p:nvPicPr>
          <p:cNvPr id="44" name="图片 43" descr="精选34（www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4869160"/>
            <a:ext cx="1813538" cy="1813538"/>
          </a:xfrm>
          <a:prstGeom prst="rect">
            <a:avLst/>
          </a:prstGeom>
        </p:spPr>
      </p:pic>
      <p:pic>
        <p:nvPicPr>
          <p:cNvPr id="45" name="图片 44" descr="精选34（ww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8556" y="577975"/>
            <a:ext cx="1893877" cy="2130945"/>
          </a:xfrm>
          <a:prstGeom prst="rect">
            <a:avLst/>
          </a:prstGeom>
        </p:spPr>
      </p:pic>
      <p:pic>
        <p:nvPicPr>
          <p:cNvPr id="46" name="图片 45" descr="精选34（www.png"/>
          <p:cNvPicPr>
            <a:picLocks noChangeAspect="1"/>
          </p:cNvPicPr>
          <p:nvPr/>
        </p:nvPicPr>
        <p:blipFill>
          <a:blip r:embed="rId5" cstate="print"/>
          <a:srcRect t="8872"/>
          <a:stretch>
            <a:fillRect/>
          </a:stretch>
        </p:blipFill>
        <p:spPr>
          <a:xfrm>
            <a:off x="2422208" y="690074"/>
            <a:ext cx="2221800" cy="2018846"/>
          </a:xfrm>
          <a:prstGeom prst="rect">
            <a:avLst/>
          </a:prstGeom>
        </p:spPr>
      </p:pic>
      <p:pic>
        <p:nvPicPr>
          <p:cNvPr id="47" name="图片 46" descr="精选34（www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6739" y="2584844"/>
            <a:ext cx="1674601" cy="2090551"/>
          </a:xfrm>
          <a:prstGeom prst="rect">
            <a:avLst/>
          </a:prstGeom>
        </p:spPr>
      </p:pic>
      <p:pic>
        <p:nvPicPr>
          <p:cNvPr id="48" name="图片 47" descr="精选34（www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708004" y="2708920"/>
            <a:ext cx="1357929" cy="1996955"/>
          </a:xfrm>
          <a:prstGeom prst="rect">
            <a:avLst/>
          </a:prstGeom>
        </p:spPr>
      </p:pic>
      <p:pic>
        <p:nvPicPr>
          <p:cNvPr id="49" name="图片 48" descr="2 (2)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907521" y="2656723"/>
            <a:ext cx="1557433" cy="1946792"/>
          </a:xfrm>
          <a:prstGeom prst="rect">
            <a:avLst/>
          </a:prstGeom>
        </p:spPr>
      </p:pic>
      <p:pic>
        <p:nvPicPr>
          <p:cNvPr id="50" name="图片 49" descr="精选34（www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94907" y="711089"/>
            <a:ext cx="2509341" cy="1882006"/>
          </a:xfrm>
          <a:prstGeom prst="rect">
            <a:avLst/>
          </a:prstGeom>
        </p:spPr>
      </p:pic>
      <p:pic>
        <p:nvPicPr>
          <p:cNvPr id="51" name="图片 50" descr="锐普内部商务PPT图片21（锐普PPT论坛） (7)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12812" y="4731962"/>
            <a:ext cx="2126940" cy="1754194"/>
          </a:xfrm>
          <a:prstGeom prst="rect">
            <a:avLst/>
          </a:prstGeom>
        </p:spPr>
      </p:pic>
      <p:pic>
        <p:nvPicPr>
          <p:cNvPr id="52" name="图片 51" descr="3 (3)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941976" y="2656723"/>
            <a:ext cx="1527749" cy="2182499"/>
          </a:xfrm>
          <a:prstGeom prst="rect">
            <a:avLst/>
          </a:prstGeom>
        </p:spPr>
      </p:pic>
      <p:pic>
        <p:nvPicPr>
          <p:cNvPr id="53" name="图片 52" descr="锐普内部商务PPT图片29 (18).png"/>
          <p:cNvPicPr>
            <a:picLocks noChangeAspect="1"/>
          </p:cNvPicPr>
          <p:nvPr/>
        </p:nvPicPr>
        <p:blipFill>
          <a:blip r:embed="rId12" cstate="print"/>
          <a:srcRect l="7813" r="42187"/>
          <a:stretch>
            <a:fillRect/>
          </a:stretch>
        </p:blipFill>
        <p:spPr>
          <a:xfrm>
            <a:off x="2453049" y="4816782"/>
            <a:ext cx="1658603" cy="1865916"/>
          </a:xfrm>
          <a:prstGeom prst="rect">
            <a:avLst/>
          </a:prstGeom>
        </p:spPr>
      </p:pic>
      <p:pic>
        <p:nvPicPr>
          <p:cNvPr id="54" name="Picture 2" descr="H:\PPT\素材\高清图标\商业\商务汇总图片\锐普内部商务PPT图片30 (52).jpg"/>
          <p:cNvPicPr>
            <a:picLocks noChangeAspect="1" noChangeArrowheads="1"/>
          </p:cNvPicPr>
          <p:nvPr/>
        </p:nvPicPr>
        <p:blipFill>
          <a:blip r:embed="rId13" cstate="print"/>
          <a:stretch>
            <a:fillRect/>
          </a:stretch>
        </p:blipFill>
        <p:spPr bwMode="auto">
          <a:xfrm>
            <a:off x="4753383" y="4603515"/>
            <a:ext cx="1592388" cy="2123182"/>
          </a:xfrm>
          <a:prstGeom prst="rect">
            <a:avLst/>
          </a:prstGeom>
          <a:noFill/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28" y="2474582"/>
            <a:ext cx="2311074" cy="2311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21445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1052</cp:revision>
  <dcterms:created xsi:type="dcterms:W3CDTF">2009-02-11T05:37:22Z</dcterms:created>
  <dcterms:modified xsi:type="dcterms:W3CDTF">2013-11-23T08:27:39Z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