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3"/>
          <p:cNvGrpSpPr>
            <a:grpSpLocks/>
          </p:cNvGrpSpPr>
          <p:nvPr/>
        </p:nvGrpSpPr>
        <p:grpSpPr bwMode="auto">
          <a:xfrm>
            <a:off x="1962745" y="1266826"/>
            <a:ext cx="5489575" cy="4643437"/>
            <a:chOff x="0" y="0"/>
            <a:chExt cx="6190313" cy="4643437"/>
          </a:xfrm>
        </p:grpSpPr>
        <p:sp>
          <p:nvSpPr>
            <p:cNvPr id="89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6138399" cy="53975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BFBFB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90" name="Group 5"/>
            <p:cNvGrpSpPr>
              <a:grpSpLocks/>
            </p:cNvGrpSpPr>
            <p:nvPr/>
          </p:nvGrpSpPr>
          <p:grpSpPr bwMode="auto">
            <a:xfrm>
              <a:off x="1719" y="647382"/>
              <a:ext cx="6138614" cy="542544"/>
              <a:chOff x="0" y="0"/>
              <a:chExt cx="5443728" cy="542544"/>
            </a:xfrm>
          </p:grpSpPr>
          <p:pic>
            <p:nvPicPr>
              <p:cNvPr id="106" name="AutoShape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7" name="Text Box 7"/>
              <p:cNvSpPr txBox="1">
                <a:spLocks noChangeArrowheads="1"/>
              </p:cNvSpPr>
              <p:nvPr/>
            </p:nvSpPr>
            <p:spPr bwMode="auto">
              <a:xfrm>
                <a:off x="77520" y="80949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1" name="Group 8"/>
            <p:cNvGrpSpPr>
              <a:grpSpLocks/>
            </p:cNvGrpSpPr>
            <p:nvPr/>
          </p:nvGrpSpPr>
          <p:grpSpPr bwMode="auto">
            <a:xfrm>
              <a:off x="1719" y="1366710"/>
              <a:ext cx="6138614" cy="542544"/>
              <a:chOff x="0" y="0"/>
              <a:chExt cx="5443728" cy="542544"/>
            </a:xfrm>
          </p:grpSpPr>
          <p:pic>
            <p:nvPicPr>
              <p:cNvPr id="104" name="AutoShape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Text Box 10"/>
              <p:cNvSpPr txBox="1">
                <a:spLocks noChangeArrowheads="1"/>
              </p:cNvSpPr>
              <p:nvPr/>
            </p:nvSpPr>
            <p:spPr bwMode="auto">
              <a:xfrm>
                <a:off x="77520" y="80759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2" name="Group 11"/>
            <p:cNvGrpSpPr>
              <a:grpSpLocks/>
            </p:cNvGrpSpPr>
            <p:nvPr/>
          </p:nvGrpSpPr>
          <p:grpSpPr bwMode="auto">
            <a:xfrm>
              <a:off x="1719" y="2049462"/>
              <a:ext cx="6138614" cy="542544"/>
              <a:chOff x="0" y="0"/>
              <a:chExt cx="5443728" cy="542544"/>
            </a:xfrm>
          </p:grpSpPr>
          <p:pic>
            <p:nvPicPr>
              <p:cNvPr id="102" name="AutoShape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" name="Text Box 13"/>
              <p:cNvSpPr txBox="1">
                <a:spLocks noChangeArrowheads="1"/>
              </p:cNvSpPr>
              <p:nvPr/>
            </p:nvSpPr>
            <p:spPr bwMode="auto">
              <a:xfrm>
                <a:off x="77520" y="80632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3" name="Group 14"/>
            <p:cNvGrpSpPr>
              <a:grpSpLocks/>
            </p:cNvGrpSpPr>
            <p:nvPr/>
          </p:nvGrpSpPr>
          <p:grpSpPr bwMode="auto">
            <a:xfrm>
              <a:off x="1719" y="2738310"/>
              <a:ext cx="6138614" cy="536448"/>
              <a:chOff x="0" y="0"/>
              <a:chExt cx="5443728" cy="536448"/>
            </a:xfrm>
          </p:grpSpPr>
          <p:pic>
            <p:nvPicPr>
              <p:cNvPr id="100" name="AutoShape 1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36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1" name="Text Box 16"/>
              <p:cNvSpPr txBox="1">
                <a:spLocks noChangeArrowheads="1"/>
              </p:cNvSpPr>
              <p:nvPr/>
            </p:nvSpPr>
            <p:spPr bwMode="auto">
              <a:xfrm>
                <a:off x="77520" y="75996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4" name="Group 17"/>
            <p:cNvGrpSpPr>
              <a:grpSpLocks/>
            </p:cNvGrpSpPr>
            <p:nvPr/>
          </p:nvGrpSpPr>
          <p:grpSpPr bwMode="auto">
            <a:xfrm>
              <a:off x="1719" y="3414966"/>
              <a:ext cx="6138614" cy="542544"/>
              <a:chOff x="0" y="0"/>
              <a:chExt cx="5443728" cy="542544"/>
            </a:xfrm>
          </p:grpSpPr>
          <p:pic>
            <p:nvPicPr>
              <p:cNvPr id="98" name="AutoShape 16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9" name="Text Box 19"/>
              <p:cNvSpPr txBox="1">
                <a:spLocks noChangeArrowheads="1"/>
              </p:cNvSpPr>
              <p:nvPr/>
            </p:nvSpPr>
            <p:spPr bwMode="auto">
              <a:xfrm>
                <a:off x="77520" y="81965"/>
                <a:ext cx="5286521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5" name="Group 20"/>
            <p:cNvGrpSpPr>
              <a:grpSpLocks/>
            </p:cNvGrpSpPr>
            <p:nvPr/>
          </p:nvGrpSpPr>
          <p:grpSpPr bwMode="auto">
            <a:xfrm>
              <a:off x="49838" y="4103814"/>
              <a:ext cx="6138614" cy="542544"/>
              <a:chOff x="0" y="0"/>
              <a:chExt cx="5443728" cy="542544"/>
            </a:xfrm>
          </p:grpSpPr>
          <p:pic>
            <p:nvPicPr>
              <p:cNvPr id="96" name="AutoShape 1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443728" cy="542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7" name="Text Box 22"/>
              <p:cNvSpPr txBox="1">
                <a:spLocks noChangeArrowheads="1"/>
              </p:cNvSpPr>
              <p:nvPr/>
            </p:nvSpPr>
            <p:spPr bwMode="auto">
              <a:xfrm>
                <a:off x="79815" y="78917"/>
                <a:ext cx="5286520" cy="381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1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08" name="WordArt 9"/>
          <p:cNvSpPr>
            <a:spLocks noChangeArrowheads="1" noChangeShapeType="1" noTextEdit="1"/>
          </p:cNvSpPr>
          <p:nvPr/>
        </p:nvSpPr>
        <p:spPr bwMode="auto">
          <a:xfrm>
            <a:off x="2618383" y="144462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4" name="WordArt 10"/>
          <p:cNvSpPr>
            <a:spLocks noChangeArrowheads="1" noChangeShapeType="1" noTextEdit="1"/>
          </p:cNvSpPr>
          <p:nvPr/>
        </p:nvSpPr>
        <p:spPr bwMode="auto">
          <a:xfrm>
            <a:off x="2618383" y="209550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5" name="WordArt 11"/>
          <p:cNvSpPr>
            <a:spLocks noChangeArrowheads="1" noChangeShapeType="1" noTextEdit="1"/>
          </p:cNvSpPr>
          <p:nvPr/>
        </p:nvSpPr>
        <p:spPr bwMode="auto">
          <a:xfrm>
            <a:off x="2618383" y="281305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6" name="WordArt 13"/>
          <p:cNvSpPr>
            <a:spLocks noChangeArrowheads="1" noChangeShapeType="1" noTextEdit="1"/>
          </p:cNvSpPr>
          <p:nvPr/>
        </p:nvSpPr>
        <p:spPr bwMode="auto">
          <a:xfrm>
            <a:off x="2618383" y="349567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7" name="WordArt 15"/>
          <p:cNvSpPr>
            <a:spLocks noChangeArrowheads="1" noChangeShapeType="1" noTextEdit="1"/>
          </p:cNvSpPr>
          <p:nvPr/>
        </p:nvSpPr>
        <p:spPr bwMode="auto">
          <a:xfrm>
            <a:off x="2618383" y="4179888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8" name="WordArt 17"/>
          <p:cNvSpPr>
            <a:spLocks noChangeArrowheads="1" noChangeShapeType="1" noTextEdit="1"/>
          </p:cNvSpPr>
          <p:nvPr/>
        </p:nvSpPr>
        <p:spPr bwMode="auto">
          <a:xfrm>
            <a:off x="2618383" y="486251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9" name="WordArt 19"/>
          <p:cNvSpPr>
            <a:spLocks noChangeArrowheads="1" noChangeShapeType="1" noTextEdit="1"/>
          </p:cNvSpPr>
          <p:nvPr/>
        </p:nvSpPr>
        <p:spPr bwMode="auto">
          <a:xfrm>
            <a:off x="2618383" y="5548313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i="1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i="1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60" name="Oval 21"/>
          <p:cNvSpPr>
            <a:spLocks noChangeArrowheads="1"/>
          </p:cNvSpPr>
          <p:nvPr/>
        </p:nvSpPr>
        <p:spPr bwMode="auto">
          <a:xfrm>
            <a:off x="1783358" y="1300163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161" name="Oval 22"/>
          <p:cNvSpPr>
            <a:spLocks noChangeArrowheads="1"/>
          </p:cNvSpPr>
          <p:nvPr/>
        </p:nvSpPr>
        <p:spPr bwMode="auto">
          <a:xfrm>
            <a:off x="1948458" y="1309688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2" name="Oval 24"/>
          <p:cNvSpPr>
            <a:spLocks noChangeArrowheads="1"/>
          </p:cNvSpPr>
          <p:nvPr/>
        </p:nvSpPr>
        <p:spPr bwMode="auto">
          <a:xfrm>
            <a:off x="1783358" y="1951038"/>
            <a:ext cx="465137" cy="468313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163" name="Oval 25"/>
          <p:cNvSpPr>
            <a:spLocks noChangeArrowheads="1"/>
          </p:cNvSpPr>
          <p:nvPr/>
        </p:nvSpPr>
        <p:spPr bwMode="auto">
          <a:xfrm>
            <a:off x="1948458" y="1960563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4" name="Oval 27"/>
          <p:cNvSpPr>
            <a:spLocks noChangeArrowheads="1"/>
          </p:cNvSpPr>
          <p:nvPr/>
        </p:nvSpPr>
        <p:spPr bwMode="auto">
          <a:xfrm>
            <a:off x="1783358" y="2668588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165" name="Oval 28"/>
          <p:cNvSpPr>
            <a:spLocks noChangeArrowheads="1"/>
          </p:cNvSpPr>
          <p:nvPr/>
        </p:nvSpPr>
        <p:spPr bwMode="auto">
          <a:xfrm>
            <a:off x="1948458" y="2678113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6" name="Oval 30"/>
          <p:cNvSpPr>
            <a:spLocks noChangeArrowheads="1"/>
          </p:cNvSpPr>
          <p:nvPr/>
        </p:nvSpPr>
        <p:spPr bwMode="auto">
          <a:xfrm>
            <a:off x="1783358" y="3354388"/>
            <a:ext cx="465137" cy="468313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4</a:t>
            </a:r>
          </a:p>
        </p:txBody>
      </p:sp>
      <p:sp>
        <p:nvSpPr>
          <p:cNvPr id="167" name="Oval 31"/>
          <p:cNvSpPr>
            <a:spLocks noChangeArrowheads="1"/>
          </p:cNvSpPr>
          <p:nvPr/>
        </p:nvSpPr>
        <p:spPr bwMode="auto">
          <a:xfrm>
            <a:off x="1948458" y="3363913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68" name="Oval 33"/>
          <p:cNvSpPr>
            <a:spLocks noChangeArrowheads="1"/>
          </p:cNvSpPr>
          <p:nvPr/>
        </p:nvSpPr>
        <p:spPr bwMode="auto">
          <a:xfrm>
            <a:off x="1783358" y="4037013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169" name="Oval 34"/>
          <p:cNvSpPr>
            <a:spLocks noChangeArrowheads="1"/>
          </p:cNvSpPr>
          <p:nvPr/>
        </p:nvSpPr>
        <p:spPr bwMode="auto">
          <a:xfrm>
            <a:off x="1948458" y="4046538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0" name="Oval 36"/>
          <p:cNvSpPr>
            <a:spLocks noChangeArrowheads="1"/>
          </p:cNvSpPr>
          <p:nvPr/>
        </p:nvSpPr>
        <p:spPr bwMode="auto">
          <a:xfrm>
            <a:off x="1783358" y="4721226"/>
            <a:ext cx="465137" cy="468312"/>
          </a:xfrm>
          <a:prstGeom prst="ellipse">
            <a:avLst/>
          </a:prstGeom>
          <a:gradFill rotWithShape="1">
            <a:gsLst>
              <a:gs pos="0">
                <a:srgbClr val="8075B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6</a:t>
            </a:r>
          </a:p>
        </p:txBody>
      </p:sp>
      <p:sp>
        <p:nvSpPr>
          <p:cNvPr id="171" name="Oval 37"/>
          <p:cNvSpPr>
            <a:spLocks noChangeArrowheads="1"/>
          </p:cNvSpPr>
          <p:nvPr/>
        </p:nvSpPr>
        <p:spPr bwMode="auto">
          <a:xfrm>
            <a:off x="1948458" y="4730751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72" name="Oval 39"/>
          <p:cNvSpPr>
            <a:spLocks noChangeArrowheads="1"/>
          </p:cNvSpPr>
          <p:nvPr/>
        </p:nvSpPr>
        <p:spPr bwMode="auto">
          <a:xfrm>
            <a:off x="1783358" y="5405438"/>
            <a:ext cx="465137" cy="468313"/>
          </a:xfrm>
          <a:prstGeom prst="ellipse">
            <a:avLst/>
          </a:prstGeom>
          <a:gradFill rotWithShape="1">
            <a:gsLst>
              <a:gs pos="0">
                <a:srgbClr val="94DF00"/>
              </a:gs>
              <a:gs pos="100000">
                <a:srgbClr val="000000"/>
              </a:gs>
            </a:gsLst>
            <a:lin ang="5400000" scaled="1"/>
          </a:gradFill>
          <a:ln w="285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173" name="Oval 40"/>
          <p:cNvSpPr>
            <a:spLocks noChangeArrowheads="1"/>
          </p:cNvSpPr>
          <p:nvPr/>
        </p:nvSpPr>
        <p:spPr bwMode="auto">
          <a:xfrm>
            <a:off x="1948458" y="5414963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21441</TotalTime>
  <Words>190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1050</cp:revision>
  <dcterms:created xsi:type="dcterms:W3CDTF">2009-02-11T05:37:22Z</dcterms:created>
  <dcterms:modified xsi:type="dcterms:W3CDTF">2013-11-22T08:23:09Z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