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sldIdLst>
    <p:sldId id="260" r:id="rId3"/>
    <p:sldId id="259" r:id="rId4"/>
    <p:sldId id="261" r:id="rId5"/>
    <p:sldId id="262" r:id="rId6"/>
    <p:sldId id="258" r:id="rId7"/>
    <p:sldId id="265" r:id="rId8"/>
    <p:sldId id="268" r:id="rId9"/>
    <p:sldId id="276" r:id="rId10"/>
    <p:sldId id="277" r:id="rId11"/>
  </p:sldIdLst>
  <p:sldSz cx="9144000" cy="5143500" type="screen16x9"/>
  <p:notesSz cx="6858000" cy="9144000"/>
  <p:embeddedFontLst>
    <p:embeddedFont>
      <p:font typeface="Eras Light ITC" panose="020B0604020202020204" charset="0"/>
      <p:regular r:id="rId12"/>
    </p:embeddedFont>
    <p:embeddedFont>
      <p:font typeface="BatangChe" panose="02030609000101010101" pitchFamily="49" charset="-127"/>
      <p:regular r:id="rId13"/>
    </p:embeddedFont>
    <p:embeddedFont>
      <p:font typeface="微软雅黑" panose="020B0503020204020204" pitchFamily="34" charset="-122"/>
      <p:regular r:id="rId14"/>
      <p:bold r:id="rId15"/>
    </p:embeddedFont>
    <p:embeddedFont>
      <p:font typeface="Gulim" panose="020B0600000101010101" pitchFamily="34" charset="-127"/>
      <p:regular r:id="rId16"/>
    </p:embeddedFont>
    <p:embeddedFont>
      <p:font typeface="Microsoft Himalaya" panose="01010100010101010101" pitchFamily="2" charset="0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汉仪中圆简" panose="02010609000101010101" pitchFamily="49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F926"/>
    <a:srgbClr val="C6FB0E"/>
    <a:srgbClr val="79951E"/>
    <a:srgbClr val="65A00F"/>
    <a:srgbClr val="0F0F0F"/>
    <a:srgbClr val="1B1B1B"/>
    <a:srgbClr val="1919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76" autoAdjust="0"/>
    <p:restoredTop sz="94660"/>
  </p:normalViewPr>
  <p:slideViewPr>
    <p:cSldViewPr>
      <p:cViewPr>
        <p:scale>
          <a:sx n="120" d="100"/>
          <a:sy n="120" d="100"/>
        </p:scale>
        <p:origin x="-558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90012" cy="90012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font" Target="fonts/font10.fntdata"/><Relationship Id="rId7" Type="http://schemas.openxmlformats.org/officeDocument/2006/relationships/slide" Target="slides/slide5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font" Target="fonts/font4.fntdata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font" Target="fonts/font8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3.fntdata"/><Relationship Id="rId22" Type="http://schemas.openxmlformats.org/officeDocument/2006/relationships/font" Target="fonts/font11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7C047-203B-4641-AB31-407D57EC71E5}" type="datetimeFigureOut">
              <a:rPr lang="zh-CN" altLang="en-US" smtClean="0"/>
              <a:t>2013/11/23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A2EC9-6B41-4326-B309-A74DC381FA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8307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7C047-203B-4641-AB31-407D57EC71E5}" type="datetimeFigureOut">
              <a:rPr lang="zh-CN" altLang="en-US" smtClean="0"/>
              <a:t>2013/11/23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A2EC9-6B41-4326-B309-A74DC381FA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225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7C047-203B-4641-AB31-407D57EC71E5}" type="datetimeFigureOut">
              <a:rPr lang="zh-CN" altLang="en-US" smtClean="0"/>
              <a:t>2013/11/23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A2EC9-6B41-4326-B309-A74DC381FA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8198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90782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92182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68102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8778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4637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20436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0943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765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7C047-203B-4641-AB31-407D57EC71E5}" type="datetimeFigureOut">
              <a:rPr lang="zh-CN" altLang="en-US" smtClean="0"/>
              <a:t>2013/11/23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A2EC9-6B41-4326-B309-A74DC381FA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8929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10117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3204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9920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7C047-203B-4641-AB31-407D57EC71E5}" type="datetimeFigureOut">
              <a:rPr lang="zh-CN" altLang="en-US" smtClean="0"/>
              <a:t>2013/11/23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A2EC9-6B41-4326-B309-A74DC381FA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103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7C047-203B-4641-AB31-407D57EC71E5}" type="datetimeFigureOut">
              <a:rPr lang="zh-CN" altLang="en-US" smtClean="0"/>
              <a:t>2013/11/23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A2EC9-6B41-4326-B309-A74DC381FA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912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7C047-203B-4641-AB31-407D57EC71E5}" type="datetimeFigureOut">
              <a:rPr lang="zh-CN" altLang="en-US" smtClean="0"/>
              <a:t>2013/11/23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A2EC9-6B41-4326-B309-A74DC381FA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3684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7C047-203B-4641-AB31-407D57EC71E5}" type="datetimeFigureOut">
              <a:rPr lang="zh-CN" altLang="en-US" smtClean="0"/>
              <a:t>2013/11/23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A2EC9-6B41-4326-B309-A74DC381FA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560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7C047-203B-4641-AB31-407D57EC71E5}" type="datetimeFigureOut">
              <a:rPr lang="zh-CN" altLang="en-US" smtClean="0"/>
              <a:t>2013/11/23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A2EC9-6B41-4326-B309-A74DC381FA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7834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7C047-203B-4641-AB31-407D57EC71E5}" type="datetimeFigureOut">
              <a:rPr lang="zh-CN" altLang="en-US" smtClean="0"/>
              <a:t>2013/11/23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A2EC9-6B41-4326-B309-A74DC381FA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224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7C047-203B-4641-AB31-407D57EC71E5}" type="datetimeFigureOut">
              <a:rPr lang="zh-CN" altLang="en-US" smtClean="0"/>
              <a:t>2013/11/23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A2EC9-6B41-4326-B309-A74DC381FA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781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7C047-203B-4641-AB31-407D57EC71E5}" type="datetimeFigureOut">
              <a:rPr lang="zh-CN" altLang="en-US" smtClean="0"/>
              <a:t>2013/11/23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0A2EC9-6B41-4326-B309-A74DC381FA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514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9676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2.png"/><Relationship Id="rId3" Type="http://schemas.openxmlformats.org/officeDocument/2006/relationships/hyperlink" Target="http://www.1ppt.com/hangye/" TargetMode="External"/><Relationship Id="rId21" Type="http://schemas.openxmlformats.org/officeDocument/2006/relationships/slide" Target="slide5.xm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1.jpe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3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Relationship Id="rId22" Type="http://schemas.openxmlformats.org/officeDocument/2006/relationships/slide" Target="slide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slide" Target="slide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slide" Target="slide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4.png"/><Relationship Id="rId7" Type="http://schemas.openxmlformats.org/officeDocument/2006/relationships/slide" Target="slide8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image" Target="../media/image6.png"/><Relationship Id="rId4" Type="http://schemas.openxmlformats.org/officeDocument/2006/relationships/slide" Target="slide5.xml"/><Relationship Id="rId9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slide" Target="slide8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image" Target="../media/image6.png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slide" Target="slide8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image" Target="../media/image6.png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slide" Target="slide8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image" Target="../media/image6.png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11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10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12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251521" y="1412776"/>
            <a:ext cx="648071" cy="14401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2"/>
              </a:rPr>
              <a:t>www.1ppt.com/moban/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3"/>
              </a:rPr>
              <a:t>www.1ppt.com/hangye/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4"/>
              </a:rPr>
              <a:t>www.1ppt.com/jieri/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5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6"/>
              </a:rPr>
              <a:t>www.1ppt.com/beijing/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7"/>
              </a:rPr>
              <a:t>www.1ppt.com/tubiao/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8"/>
              </a:rPr>
              <a:t>www.1ppt.com/xiazai/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9"/>
              </a:rPr>
              <a:t>www.1ppt.com/powerpoint/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0"/>
              </a:rPr>
              <a:t>www.1ppt.com/word/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1"/>
              </a:rPr>
              <a:t>www.1ppt.com/excel/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2"/>
              </a:rPr>
              <a:t>www.1ppt.com/ziliao/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3"/>
              </a:rPr>
              <a:t>www.1ppt.com/kejian/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4"/>
              </a:rPr>
              <a:t>www.1ppt.com/fanwen/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5"/>
              </a:rPr>
              <a:t>www.1ppt.com/shiti/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6"/>
              </a:rPr>
              <a:t>www.1ppt.com/jiaoan/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1" t="9999" r="78" b="1826"/>
          <a:stretch/>
        </p:blipFill>
        <p:spPr>
          <a:xfrm>
            <a:off x="0" y="1"/>
            <a:ext cx="9144001" cy="5143500"/>
          </a:xfrm>
          <a:prstGeom prst="rect">
            <a:avLst/>
          </a:prstGeom>
        </p:spPr>
      </p:pic>
      <p:pic>
        <p:nvPicPr>
          <p:cNvPr id="2050" name="Picture 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0560" y="1491606"/>
            <a:ext cx="871537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528" y="1491606"/>
            <a:ext cx="865187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" name="矩形 40"/>
          <p:cNvSpPr/>
          <p:nvPr/>
        </p:nvSpPr>
        <p:spPr>
          <a:xfrm>
            <a:off x="0" y="4011942"/>
            <a:ext cx="9160680" cy="1131558"/>
          </a:xfrm>
          <a:prstGeom prst="rect">
            <a:avLst/>
          </a:prstGeom>
          <a:solidFill>
            <a:schemeClr val="tx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-378660" y="4011942"/>
            <a:ext cx="9539340" cy="1095347"/>
            <a:chOff x="-378660" y="4011942"/>
            <a:chExt cx="9539340" cy="1095347"/>
          </a:xfrm>
        </p:grpSpPr>
        <p:sp>
          <p:nvSpPr>
            <p:cNvPr id="43" name="矩形 42"/>
            <p:cNvSpPr/>
            <p:nvPr/>
          </p:nvSpPr>
          <p:spPr>
            <a:xfrm>
              <a:off x="0" y="4011942"/>
              <a:ext cx="9160680" cy="951534"/>
            </a:xfrm>
            <a:prstGeom prst="rect">
              <a:avLst/>
            </a:prstGeom>
            <a:gradFill>
              <a:gsLst>
                <a:gs pos="100000">
                  <a:srgbClr val="0F0F0F"/>
                </a:gs>
                <a:gs pos="0">
                  <a:schemeClr val="tx1">
                    <a:lumMod val="85000"/>
                    <a:lumOff val="1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44" name="Picture 5"/>
            <p:cNvPicPr>
              <a:picLocks noChangeAspect="1" noChangeArrowheads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043"/>
            <a:stretch/>
          </p:blipFill>
          <p:spPr bwMode="auto">
            <a:xfrm>
              <a:off x="-378660" y="4011942"/>
              <a:ext cx="3330444" cy="10953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5" name="组合 44"/>
          <p:cNvGrpSpPr/>
          <p:nvPr/>
        </p:nvGrpSpPr>
        <p:grpSpPr>
          <a:xfrm>
            <a:off x="341436" y="4170735"/>
            <a:ext cx="3377944" cy="715345"/>
            <a:chOff x="881508" y="4195319"/>
            <a:chExt cx="3377944" cy="715345"/>
          </a:xfrm>
        </p:grpSpPr>
        <p:sp>
          <p:nvSpPr>
            <p:cNvPr id="46" name="TextBox 45">
              <a:hlinkClick r:id="rId21" action="ppaction://hlinksldjump"/>
            </p:cNvPr>
            <p:cNvSpPr txBox="1"/>
            <p:nvPr/>
          </p:nvSpPr>
          <p:spPr>
            <a:xfrm>
              <a:off x="881508" y="4195319"/>
              <a:ext cx="29703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95000"/>
                        </a:schemeClr>
                      </a:gs>
                    </a:gsLst>
                    <a:lin ang="5400000" scaled="0"/>
                  </a:gradFill>
                  <a:latin typeface="汉仪中圆简" panose="02010609000101010101" pitchFamily="49" charset="-122"/>
                  <a:ea typeface="汉仪中圆简" panose="02010609000101010101" pitchFamily="49" charset="-122"/>
                </a:rPr>
                <a:t>焦点</a:t>
              </a:r>
              <a:r>
                <a:rPr lang="zh-CN" altLang="en-US" sz="2400" dirty="0" smtClean="0">
                  <a:gradFill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95000"/>
                        </a:schemeClr>
                      </a:gs>
                    </a:gsLst>
                    <a:lin ang="5400000" scaled="0"/>
                  </a:gradFill>
                  <a:latin typeface="汉仪中圆简" panose="02010609000101010101" pitchFamily="49" charset="-122"/>
                  <a:ea typeface="汉仪中圆简" panose="02010609000101010101" pitchFamily="49" charset="-122"/>
                </a:rPr>
                <a:t>图</a:t>
              </a:r>
              <a:r>
                <a:rPr lang="zh-CN" altLang="en-US" sz="2400" dirty="0" smtClean="0">
                  <a:gradFill>
                    <a:gsLst>
                      <a:gs pos="100000">
                        <a:srgbClr val="65A00F"/>
                      </a:gs>
                      <a:gs pos="0">
                        <a:srgbClr val="C6FB0E"/>
                      </a:gs>
                    </a:gsLst>
                    <a:lin ang="5400000" scaled="0"/>
                  </a:gradFill>
                  <a:latin typeface="汉仪中圆简" panose="02010609000101010101" pitchFamily="49" charset="-122"/>
                  <a:ea typeface="汉仪中圆简" panose="02010609000101010101" pitchFamily="49" charset="-122"/>
                </a:rPr>
                <a:t>幻灯片模板</a:t>
              </a:r>
              <a:endParaRPr lang="zh-CN" altLang="en-US" sz="2400" dirty="0">
                <a:gradFill>
                  <a:gsLst>
                    <a:gs pos="100000">
                      <a:srgbClr val="65A00F"/>
                    </a:gs>
                    <a:gs pos="0">
                      <a:srgbClr val="C6FB0E"/>
                    </a:gs>
                  </a:gsLst>
                  <a:lin ang="5400000" scaled="0"/>
                </a:gradFill>
                <a:latin typeface="汉仪中圆简" panose="02010609000101010101" pitchFamily="49" charset="-122"/>
                <a:ea typeface="汉仪中圆简" panose="02010609000101010101" pitchFamily="49" charset="-122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929008" y="4618276"/>
              <a:ext cx="3330444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Eras Light ITC" pitchFamily="34" charset="0"/>
                </a:rPr>
                <a:t>Your title here</a:t>
              </a:r>
              <a:endPara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Eras Light ITC" pitchFamily="34" charset="0"/>
              </a:endParaRPr>
            </a:p>
          </p:txBody>
        </p:sp>
      </p:grpSp>
      <p:sp>
        <p:nvSpPr>
          <p:cNvPr id="49" name="TextBox 48">
            <a:hlinkClick r:id="rId22" action="ppaction://hlinksldjump"/>
          </p:cNvPr>
          <p:cNvSpPr txBox="1"/>
          <p:nvPr/>
        </p:nvSpPr>
        <p:spPr>
          <a:xfrm>
            <a:off x="5202084" y="4338549"/>
            <a:ext cx="37882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  <a:cs typeface="Microsoft Himalaya" pitchFamily="2" charset="0"/>
              </a:rPr>
              <a:t>第一</a:t>
            </a:r>
            <a:r>
              <a:rPr lang="en-US" altLang="zh-CN" sz="16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  <a:cs typeface="Microsoft Himalaya" pitchFamily="2" charset="0"/>
              </a:rPr>
              <a:t>PPT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  <a:cs typeface="Microsoft Himalaya" pitchFamily="2" charset="0"/>
              </a:rPr>
              <a:t>模板网</a:t>
            </a:r>
            <a:r>
              <a:rPr lang="en-US" altLang="zh-CN" sz="1600" dirty="0" smtClean="0">
                <a:solidFill>
                  <a:schemeClr val="bg1">
                    <a:lumMod val="95000"/>
                  </a:schemeClr>
                </a:solidFill>
                <a:latin typeface="Gulim" panose="020B0600000101010101" pitchFamily="34" charset="-127"/>
                <a:ea typeface="Gulim" panose="020B0600000101010101" pitchFamily="34" charset="-127"/>
                <a:cs typeface="Microsoft Himalaya" pitchFamily="2" charset="0"/>
              </a:rPr>
              <a:t>-www.1ppt.com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Gulim" panose="020B0600000101010101" pitchFamily="34" charset="-127"/>
              <a:ea typeface="Gulim" panose="020B0600000101010101" pitchFamily="34" charset="-127"/>
              <a:cs typeface="Microsoft Himalay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854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0"/>
          <a:stretch/>
        </p:blipFill>
        <p:spPr>
          <a:xfrm>
            <a:off x="1" y="1"/>
            <a:ext cx="9144000" cy="5143500"/>
          </a:xfrm>
          <a:prstGeom prst="rect">
            <a:avLst/>
          </a:prstGeom>
        </p:spPr>
      </p:pic>
      <p:pic>
        <p:nvPicPr>
          <p:cNvPr id="29" name="Picture 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0560" y="1491606"/>
            <a:ext cx="871537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528" y="1491606"/>
            <a:ext cx="865187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矩形 30"/>
          <p:cNvSpPr/>
          <p:nvPr/>
        </p:nvSpPr>
        <p:spPr>
          <a:xfrm>
            <a:off x="0" y="4011942"/>
            <a:ext cx="9160680" cy="1131558"/>
          </a:xfrm>
          <a:prstGeom prst="rect">
            <a:avLst/>
          </a:prstGeom>
          <a:solidFill>
            <a:schemeClr val="tx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-378660" y="4011942"/>
            <a:ext cx="9539340" cy="1095347"/>
            <a:chOff x="-378660" y="4011942"/>
            <a:chExt cx="9539340" cy="1095347"/>
          </a:xfrm>
        </p:grpSpPr>
        <p:sp>
          <p:nvSpPr>
            <p:cNvPr id="33" name="矩形 32"/>
            <p:cNvSpPr/>
            <p:nvPr/>
          </p:nvSpPr>
          <p:spPr>
            <a:xfrm>
              <a:off x="0" y="4011942"/>
              <a:ext cx="9160680" cy="951534"/>
            </a:xfrm>
            <a:prstGeom prst="rect">
              <a:avLst/>
            </a:prstGeom>
            <a:gradFill>
              <a:gsLst>
                <a:gs pos="100000">
                  <a:srgbClr val="0F0F0F"/>
                </a:gs>
                <a:gs pos="0">
                  <a:schemeClr val="tx1">
                    <a:lumMod val="85000"/>
                    <a:lumOff val="1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34" name="Picture 5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043"/>
            <a:stretch/>
          </p:blipFill>
          <p:spPr bwMode="auto">
            <a:xfrm>
              <a:off x="-378660" y="4011942"/>
              <a:ext cx="3330444" cy="10953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5" name="组合 34"/>
          <p:cNvGrpSpPr/>
          <p:nvPr/>
        </p:nvGrpSpPr>
        <p:grpSpPr>
          <a:xfrm>
            <a:off x="-189330" y="4135208"/>
            <a:ext cx="4448782" cy="961857"/>
            <a:chOff x="-189330" y="4135208"/>
            <a:chExt cx="4448782" cy="961857"/>
          </a:xfrm>
        </p:grpSpPr>
        <p:sp>
          <p:nvSpPr>
            <p:cNvPr id="36" name="TextBox 35">
              <a:hlinkClick r:id="rId6" action="ppaction://hlinksldjump"/>
            </p:cNvPr>
            <p:cNvSpPr txBox="1"/>
            <p:nvPr/>
          </p:nvSpPr>
          <p:spPr>
            <a:xfrm>
              <a:off x="881508" y="4195319"/>
              <a:ext cx="29703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gradFill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95000"/>
                        </a:schemeClr>
                      </a:gs>
                    </a:gsLst>
                    <a:lin ang="5400000" scaled="0"/>
                  </a:gradFill>
                  <a:latin typeface="方正粗圆简体(视频)" pitchFamily="65" charset="-122"/>
                  <a:ea typeface="方正粗圆简体(视频)" pitchFamily="65" charset="-122"/>
                </a:rPr>
                <a:t>单击</a:t>
              </a:r>
              <a:r>
                <a:rPr lang="zh-CN" altLang="en-US" sz="3200" dirty="0" smtClean="0">
                  <a:gradFill>
                    <a:gsLst>
                      <a:gs pos="100000">
                        <a:srgbClr val="65A00F"/>
                      </a:gs>
                      <a:gs pos="0">
                        <a:srgbClr val="C6FB0E"/>
                      </a:gs>
                    </a:gsLst>
                    <a:lin ang="5400000" scaled="0"/>
                  </a:gradFill>
                  <a:latin typeface="方正粗圆简体(视频)" pitchFamily="65" charset="-122"/>
                  <a:ea typeface="方正粗圆简体(视频)" pitchFamily="65" charset="-122"/>
                </a:rPr>
                <a:t>添加标题</a:t>
              </a:r>
              <a:endParaRPr lang="zh-CN" altLang="en-US" sz="3200" dirty="0">
                <a:gradFill>
                  <a:gsLst>
                    <a:gs pos="100000">
                      <a:srgbClr val="65A00F"/>
                    </a:gs>
                    <a:gs pos="0">
                      <a:srgbClr val="C6FB0E"/>
                    </a:gs>
                  </a:gsLst>
                  <a:lin ang="5400000" scaled="0"/>
                </a:gradFill>
                <a:latin typeface="方正粗圆简体(视频)" pitchFamily="65" charset="-122"/>
                <a:ea typeface="方正粗圆简体(视频)" pitchFamily="65" charset="-122"/>
              </a:endParaRPr>
            </a:p>
          </p:txBody>
        </p:sp>
        <p:pic>
          <p:nvPicPr>
            <p:cNvPr id="37" name="Picture 3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89330" y="4135208"/>
              <a:ext cx="1430886" cy="961857"/>
            </a:xfrm>
            <a:prstGeom prst="rect">
              <a:avLst/>
            </a:prstGeom>
            <a:noFill/>
            <a:ln>
              <a:noFill/>
            </a:ln>
            <a:effectLst>
              <a:outerShdw blurRad="114300" sx="103000" sy="103000" algn="ctr" rotWithShape="0">
                <a:prstClr val="black">
                  <a:alpha val="7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TextBox 37"/>
            <p:cNvSpPr txBox="1"/>
            <p:nvPr/>
          </p:nvSpPr>
          <p:spPr>
            <a:xfrm>
              <a:off x="929008" y="4618276"/>
              <a:ext cx="3330444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Eras Light ITC" pitchFamily="34" charset="0"/>
                </a:rPr>
                <a:t>Your title here</a:t>
              </a:r>
              <a:endPara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Eras Light ITC" pitchFamily="34" charset="0"/>
              </a:endParaRPr>
            </a:p>
          </p:txBody>
        </p:sp>
      </p:grpSp>
      <p:sp>
        <p:nvSpPr>
          <p:cNvPr id="39" name="TextBox 38">
            <a:hlinkClick r:id="rId8" action="ppaction://hlinksldjump"/>
          </p:cNvPr>
          <p:cNvSpPr txBox="1"/>
          <p:nvPr/>
        </p:nvSpPr>
        <p:spPr>
          <a:xfrm>
            <a:off x="4397658" y="4371990"/>
            <a:ext cx="1170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Microsoft Himalaya" pitchFamily="2" charset="0"/>
                <a:ea typeface="Microsoft Himalaya" pitchFamily="2" charset="0"/>
                <a:cs typeface="Microsoft Himalaya" pitchFamily="2" charset="0"/>
              </a:rPr>
              <a:t>Text1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Microsoft Himalaya" pitchFamily="2" charset="0"/>
              <a:cs typeface="Microsoft Himalaya" pitchFamily="2" charset="0"/>
            </a:endParaRPr>
          </a:p>
        </p:txBody>
      </p:sp>
      <p:sp>
        <p:nvSpPr>
          <p:cNvPr id="40" name="TextBox 39">
            <a:hlinkClick r:id="rId9" action="ppaction://hlinksldjump"/>
          </p:cNvPr>
          <p:cNvSpPr txBox="1"/>
          <p:nvPr/>
        </p:nvSpPr>
        <p:spPr>
          <a:xfrm>
            <a:off x="5171187" y="4371990"/>
            <a:ext cx="1170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Microsoft Himalaya" pitchFamily="2" charset="0"/>
                <a:ea typeface="Microsoft Himalaya" pitchFamily="2" charset="0"/>
                <a:cs typeface="Microsoft Himalaya" pitchFamily="2" charset="0"/>
              </a:rPr>
              <a:t>Text2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Microsoft Himalaya" pitchFamily="2" charset="0"/>
              <a:cs typeface="Microsoft Himalaya" pitchFamily="2" charset="0"/>
            </a:endParaRPr>
          </a:p>
        </p:txBody>
      </p:sp>
      <p:sp>
        <p:nvSpPr>
          <p:cNvPr id="41" name="TextBox 40">
            <a:hlinkClick r:id="" action="ppaction://noaction"/>
          </p:cNvPr>
          <p:cNvSpPr txBox="1"/>
          <p:nvPr/>
        </p:nvSpPr>
        <p:spPr>
          <a:xfrm>
            <a:off x="5944716" y="4371990"/>
            <a:ext cx="1170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Microsoft Himalaya" pitchFamily="2" charset="0"/>
                <a:ea typeface="Microsoft Himalaya" pitchFamily="2" charset="0"/>
                <a:cs typeface="Microsoft Himalaya" pitchFamily="2" charset="0"/>
              </a:rPr>
              <a:t>Text3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Microsoft Himalaya" pitchFamily="2" charset="0"/>
              <a:cs typeface="Microsoft Himalaya" pitchFamily="2" charset="0"/>
            </a:endParaRPr>
          </a:p>
        </p:txBody>
      </p:sp>
      <p:sp>
        <p:nvSpPr>
          <p:cNvPr id="42" name="TextBox 41">
            <a:hlinkClick r:id="" action="ppaction://noaction"/>
          </p:cNvPr>
          <p:cNvSpPr txBox="1"/>
          <p:nvPr/>
        </p:nvSpPr>
        <p:spPr>
          <a:xfrm>
            <a:off x="6718245" y="4371990"/>
            <a:ext cx="1170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Microsoft Himalaya" pitchFamily="2" charset="0"/>
                <a:ea typeface="Microsoft Himalaya" pitchFamily="2" charset="0"/>
                <a:cs typeface="Microsoft Himalaya" pitchFamily="2" charset="0"/>
              </a:rPr>
              <a:t>Text4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Microsoft Himalaya" pitchFamily="2" charset="0"/>
              <a:cs typeface="Microsoft Himalaya" pitchFamily="2" charset="0"/>
            </a:endParaRPr>
          </a:p>
        </p:txBody>
      </p:sp>
      <p:sp>
        <p:nvSpPr>
          <p:cNvPr id="43" name="TextBox 42">
            <a:hlinkClick r:id="" action="ppaction://noaction"/>
          </p:cNvPr>
          <p:cNvSpPr txBox="1"/>
          <p:nvPr/>
        </p:nvSpPr>
        <p:spPr>
          <a:xfrm>
            <a:off x="7491774" y="4371990"/>
            <a:ext cx="1170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Microsoft Himalaya" pitchFamily="2" charset="0"/>
                <a:ea typeface="Microsoft Himalaya" pitchFamily="2" charset="0"/>
                <a:cs typeface="Microsoft Himalaya" pitchFamily="2" charset="0"/>
              </a:rPr>
              <a:t>Text5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Microsoft Himalaya" pitchFamily="2" charset="0"/>
              <a:cs typeface="Microsoft Himalaya" pitchFamily="2" charset="0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5382108" y="4528408"/>
            <a:ext cx="0" cy="66262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6102204" y="4528408"/>
            <a:ext cx="0" cy="66262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6912312" y="4528408"/>
            <a:ext cx="0" cy="66262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7679074" y="4528408"/>
            <a:ext cx="0" cy="66262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5287715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59"/>
          <a:stretch/>
        </p:blipFill>
        <p:spPr>
          <a:xfrm>
            <a:off x="-36613" y="1"/>
            <a:ext cx="9180614" cy="5143500"/>
          </a:xfrm>
          <a:prstGeom prst="rect">
            <a:avLst/>
          </a:prstGeom>
        </p:spPr>
      </p:pic>
      <p:pic>
        <p:nvPicPr>
          <p:cNvPr id="29" name="Picture 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0560" y="1491606"/>
            <a:ext cx="871537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528" y="1491606"/>
            <a:ext cx="865187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矩形 30"/>
          <p:cNvSpPr/>
          <p:nvPr/>
        </p:nvSpPr>
        <p:spPr>
          <a:xfrm>
            <a:off x="0" y="4011942"/>
            <a:ext cx="9160680" cy="1131558"/>
          </a:xfrm>
          <a:prstGeom prst="rect">
            <a:avLst/>
          </a:prstGeom>
          <a:solidFill>
            <a:schemeClr val="tx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-378660" y="4011942"/>
            <a:ext cx="9539340" cy="1095347"/>
            <a:chOff x="-378660" y="4011942"/>
            <a:chExt cx="9539340" cy="1095347"/>
          </a:xfrm>
        </p:grpSpPr>
        <p:sp>
          <p:nvSpPr>
            <p:cNvPr id="33" name="矩形 32"/>
            <p:cNvSpPr/>
            <p:nvPr/>
          </p:nvSpPr>
          <p:spPr>
            <a:xfrm>
              <a:off x="0" y="4011942"/>
              <a:ext cx="9160680" cy="951534"/>
            </a:xfrm>
            <a:prstGeom prst="rect">
              <a:avLst/>
            </a:prstGeom>
            <a:gradFill>
              <a:gsLst>
                <a:gs pos="100000">
                  <a:srgbClr val="0F0F0F"/>
                </a:gs>
                <a:gs pos="0">
                  <a:schemeClr val="tx1">
                    <a:lumMod val="85000"/>
                    <a:lumOff val="1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34" name="Picture 5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043"/>
            <a:stretch/>
          </p:blipFill>
          <p:spPr bwMode="auto">
            <a:xfrm>
              <a:off x="-378660" y="4011942"/>
              <a:ext cx="3330444" cy="10953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5" name="组合 34"/>
          <p:cNvGrpSpPr/>
          <p:nvPr/>
        </p:nvGrpSpPr>
        <p:grpSpPr>
          <a:xfrm>
            <a:off x="-189330" y="4135208"/>
            <a:ext cx="4448782" cy="961857"/>
            <a:chOff x="-189330" y="4135208"/>
            <a:chExt cx="4448782" cy="961857"/>
          </a:xfrm>
        </p:grpSpPr>
        <p:sp>
          <p:nvSpPr>
            <p:cNvPr id="36" name="TextBox 35">
              <a:hlinkClick r:id="rId6" action="ppaction://hlinksldjump"/>
            </p:cNvPr>
            <p:cNvSpPr txBox="1"/>
            <p:nvPr/>
          </p:nvSpPr>
          <p:spPr>
            <a:xfrm>
              <a:off x="881508" y="4195319"/>
              <a:ext cx="29703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gradFill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95000"/>
                        </a:schemeClr>
                      </a:gs>
                    </a:gsLst>
                    <a:lin ang="5400000" scaled="0"/>
                  </a:gradFill>
                  <a:latin typeface="方正粗圆简体(视频)" pitchFamily="65" charset="-122"/>
                  <a:ea typeface="方正粗圆简体(视频)" pitchFamily="65" charset="-122"/>
                </a:rPr>
                <a:t>单击</a:t>
              </a:r>
              <a:r>
                <a:rPr lang="zh-CN" altLang="en-US" sz="3200" dirty="0" smtClean="0">
                  <a:gradFill>
                    <a:gsLst>
                      <a:gs pos="100000">
                        <a:srgbClr val="65A00F"/>
                      </a:gs>
                      <a:gs pos="0">
                        <a:srgbClr val="C6FB0E"/>
                      </a:gs>
                    </a:gsLst>
                    <a:lin ang="5400000" scaled="0"/>
                  </a:gradFill>
                  <a:latin typeface="方正粗圆简体(视频)" pitchFamily="65" charset="-122"/>
                  <a:ea typeface="方正粗圆简体(视频)" pitchFamily="65" charset="-122"/>
                </a:rPr>
                <a:t>添加标题</a:t>
              </a:r>
              <a:endParaRPr lang="zh-CN" altLang="en-US" sz="3200" dirty="0">
                <a:gradFill>
                  <a:gsLst>
                    <a:gs pos="100000">
                      <a:srgbClr val="65A00F"/>
                    </a:gs>
                    <a:gs pos="0">
                      <a:srgbClr val="C6FB0E"/>
                    </a:gs>
                  </a:gsLst>
                  <a:lin ang="5400000" scaled="0"/>
                </a:gradFill>
                <a:latin typeface="方正粗圆简体(视频)" pitchFamily="65" charset="-122"/>
                <a:ea typeface="方正粗圆简体(视频)" pitchFamily="65" charset="-122"/>
              </a:endParaRPr>
            </a:p>
          </p:txBody>
        </p:sp>
        <p:pic>
          <p:nvPicPr>
            <p:cNvPr id="37" name="Picture 3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89330" y="4135208"/>
              <a:ext cx="1430886" cy="961857"/>
            </a:xfrm>
            <a:prstGeom prst="rect">
              <a:avLst/>
            </a:prstGeom>
            <a:noFill/>
            <a:ln>
              <a:noFill/>
            </a:ln>
            <a:effectLst>
              <a:outerShdw blurRad="114300" sx="103000" sy="103000" algn="ctr" rotWithShape="0">
                <a:prstClr val="black">
                  <a:alpha val="7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TextBox 37"/>
            <p:cNvSpPr txBox="1"/>
            <p:nvPr/>
          </p:nvSpPr>
          <p:spPr>
            <a:xfrm>
              <a:off x="929008" y="4618276"/>
              <a:ext cx="3330444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Eras Light ITC" pitchFamily="34" charset="0"/>
                </a:rPr>
                <a:t>Your title here</a:t>
              </a:r>
              <a:endPara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Eras Light ITC" pitchFamily="34" charset="0"/>
              </a:endParaRPr>
            </a:p>
          </p:txBody>
        </p:sp>
      </p:grpSp>
      <p:sp>
        <p:nvSpPr>
          <p:cNvPr id="39" name="TextBox 38">
            <a:hlinkClick r:id="rId8" action="ppaction://hlinksldjump"/>
          </p:cNvPr>
          <p:cNvSpPr txBox="1"/>
          <p:nvPr/>
        </p:nvSpPr>
        <p:spPr>
          <a:xfrm>
            <a:off x="4397658" y="4371990"/>
            <a:ext cx="1170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Microsoft Himalaya" pitchFamily="2" charset="0"/>
                <a:ea typeface="Microsoft Himalaya" pitchFamily="2" charset="0"/>
                <a:cs typeface="Microsoft Himalaya" pitchFamily="2" charset="0"/>
              </a:rPr>
              <a:t>Text1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Microsoft Himalaya" pitchFamily="2" charset="0"/>
              <a:cs typeface="Microsoft Himalaya" pitchFamily="2" charset="0"/>
            </a:endParaRPr>
          </a:p>
        </p:txBody>
      </p:sp>
      <p:sp>
        <p:nvSpPr>
          <p:cNvPr id="40" name="TextBox 39">
            <a:hlinkClick r:id="rId9" action="ppaction://hlinksldjump"/>
          </p:cNvPr>
          <p:cNvSpPr txBox="1"/>
          <p:nvPr/>
        </p:nvSpPr>
        <p:spPr>
          <a:xfrm>
            <a:off x="5171187" y="4371990"/>
            <a:ext cx="1170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Microsoft Himalaya" pitchFamily="2" charset="0"/>
                <a:ea typeface="Microsoft Himalaya" pitchFamily="2" charset="0"/>
                <a:cs typeface="Microsoft Himalaya" pitchFamily="2" charset="0"/>
              </a:rPr>
              <a:t>Text2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Microsoft Himalaya" pitchFamily="2" charset="0"/>
              <a:cs typeface="Microsoft Himalaya" pitchFamily="2" charset="0"/>
            </a:endParaRPr>
          </a:p>
        </p:txBody>
      </p:sp>
      <p:sp>
        <p:nvSpPr>
          <p:cNvPr id="41" name="TextBox 40">
            <a:hlinkClick r:id="" action="ppaction://noaction"/>
          </p:cNvPr>
          <p:cNvSpPr txBox="1"/>
          <p:nvPr/>
        </p:nvSpPr>
        <p:spPr>
          <a:xfrm>
            <a:off x="5944716" y="4371990"/>
            <a:ext cx="1170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Microsoft Himalaya" pitchFamily="2" charset="0"/>
                <a:ea typeface="Microsoft Himalaya" pitchFamily="2" charset="0"/>
                <a:cs typeface="Microsoft Himalaya" pitchFamily="2" charset="0"/>
              </a:rPr>
              <a:t>Text3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Microsoft Himalaya" pitchFamily="2" charset="0"/>
              <a:cs typeface="Microsoft Himalaya" pitchFamily="2" charset="0"/>
            </a:endParaRPr>
          </a:p>
        </p:txBody>
      </p:sp>
      <p:sp>
        <p:nvSpPr>
          <p:cNvPr id="42" name="TextBox 41">
            <a:hlinkClick r:id="" action="ppaction://noaction"/>
          </p:cNvPr>
          <p:cNvSpPr txBox="1"/>
          <p:nvPr/>
        </p:nvSpPr>
        <p:spPr>
          <a:xfrm>
            <a:off x="6718245" y="4371990"/>
            <a:ext cx="1170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Microsoft Himalaya" pitchFamily="2" charset="0"/>
                <a:ea typeface="Microsoft Himalaya" pitchFamily="2" charset="0"/>
                <a:cs typeface="Microsoft Himalaya" pitchFamily="2" charset="0"/>
              </a:rPr>
              <a:t>Text4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Microsoft Himalaya" pitchFamily="2" charset="0"/>
              <a:cs typeface="Microsoft Himalaya" pitchFamily="2" charset="0"/>
            </a:endParaRPr>
          </a:p>
        </p:txBody>
      </p:sp>
      <p:sp>
        <p:nvSpPr>
          <p:cNvPr id="43" name="TextBox 42">
            <a:hlinkClick r:id="" action="ppaction://noaction"/>
          </p:cNvPr>
          <p:cNvSpPr txBox="1"/>
          <p:nvPr/>
        </p:nvSpPr>
        <p:spPr>
          <a:xfrm>
            <a:off x="7491774" y="4371990"/>
            <a:ext cx="1170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Microsoft Himalaya" pitchFamily="2" charset="0"/>
                <a:ea typeface="Microsoft Himalaya" pitchFamily="2" charset="0"/>
                <a:cs typeface="Microsoft Himalaya" pitchFamily="2" charset="0"/>
              </a:rPr>
              <a:t>Text5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Microsoft Himalaya" pitchFamily="2" charset="0"/>
              <a:cs typeface="Microsoft Himalaya" pitchFamily="2" charset="0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5382108" y="4528408"/>
            <a:ext cx="0" cy="66262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6102204" y="4528408"/>
            <a:ext cx="0" cy="66262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6912312" y="4528408"/>
            <a:ext cx="0" cy="66262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7679074" y="4528408"/>
            <a:ext cx="0" cy="66262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54852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99"/>
          <a:stretch/>
        </p:blipFill>
        <p:spPr>
          <a:xfrm>
            <a:off x="1" y="1"/>
            <a:ext cx="9144000" cy="5143500"/>
          </a:xfrm>
          <a:prstGeom prst="rect">
            <a:avLst/>
          </a:prstGeom>
        </p:spPr>
      </p:pic>
      <p:pic>
        <p:nvPicPr>
          <p:cNvPr id="29" name="Picture 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0560" y="1491606"/>
            <a:ext cx="871537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528" y="1491606"/>
            <a:ext cx="865187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矩形 30"/>
          <p:cNvSpPr/>
          <p:nvPr/>
        </p:nvSpPr>
        <p:spPr>
          <a:xfrm>
            <a:off x="0" y="4011942"/>
            <a:ext cx="9160680" cy="1131558"/>
          </a:xfrm>
          <a:prstGeom prst="rect">
            <a:avLst/>
          </a:prstGeom>
          <a:solidFill>
            <a:schemeClr val="tx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-378660" y="4011942"/>
            <a:ext cx="9539340" cy="1095347"/>
            <a:chOff x="-378660" y="4011942"/>
            <a:chExt cx="9539340" cy="1095347"/>
          </a:xfrm>
        </p:grpSpPr>
        <p:sp>
          <p:nvSpPr>
            <p:cNvPr id="33" name="矩形 32"/>
            <p:cNvSpPr/>
            <p:nvPr/>
          </p:nvSpPr>
          <p:spPr>
            <a:xfrm>
              <a:off x="0" y="4011942"/>
              <a:ext cx="9160680" cy="951534"/>
            </a:xfrm>
            <a:prstGeom prst="rect">
              <a:avLst/>
            </a:prstGeom>
            <a:gradFill>
              <a:gsLst>
                <a:gs pos="100000">
                  <a:srgbClr val="0F0F0F"/>
                </a:gs>
                <a:gs pos="0">
                  <a:schemeClr val="tx1">
                    <a:lumMod val="85000"/>
                    <a:lumOff val="1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34" name="Picture 5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043"/>
            <a:stretch/>
          </p:blipFill>
          <p:spPr bwMode="auto">
            <a:xfrm>
              <a:off x="-378660" y="4011942"/>
              <a:ext cx="3330444" cy="10953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5" name="组合 34"/>
          <p:cNvGrpSpPr/>
          <p:nvPr/>
        </p:nvGrpSpPr>
        <p:grpSpPr>
          <a:xfrm>
            <a:off x="-189330" y="4135208"/>
            <a:ext cx="4448782" cy="961857"/>
            <a:chOff x="-189330" y="4135208"/>
            <a:chExt cx="4448782" cy="961857"/>
          </a:xfrm>
        </p:grpSpPr>
        <p:sp>
          <p:nvSpPr>
            <p:cNvPr id="36" name="TextBox 35">
              <a:hlinkClick r:id="rId6" action="ppaction://hlinksldjump"/>
            </p:cNvPr>
            <p:cNvSpPr txBox="1"/>
            <p:nvPr/>
          </p:nvSpPr>
          <p:spPr>
            <a:xfrm>
              <a:off x="881508" y="4195319"/>
              <a:ext cx="29703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gradFill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95000"/>
                        </a:schemeClr>
                      </a:gs>
                    </a:gsLst>
                    <a:lin ang="5400000" scaled="0"/>
                  </a:gradFill>
                  <a:latin typeface="方正粗圆简体(视频)" pitchFamily="65" charset="-122"/>
                  <a:ea typeface="方正粗圆简体(视频)" pitchFamily="65" charset="-122"/>
                </a:rPr>
                <a:t>单击</a:t>
              </a:r>
              <a:r>
                <a:rPr lang="zh-CN" altLang="en-US" sz="3200" dirty="0" smtClean="0">
                  <a:gradFill>
                    <a:gsLst>
                      <a:gs pos="100000">
                        <a:srgbClr val="65A00F"/>
                      </a:gs>
                      <a:gs pos="0">
                        <a:srgbClr val="C6FB0E"/>
                      </a:gs>
                    </a:gsLst>
                    <a:lin ang="5400000" scaled="0"/>
                  </a:gradFill>
                  <a:latin typeface="方正粗圆简体(视频)" pitchFamily="65" charset="-122"/>
                  <a:ea typeface="方正粗圆简体(视频)" pitchFamily="65" charset="-122"/>
                </a:rPr>
                <a:t>添加标题</a:t>
              </a:r>
              <a:endParaRPr lang="zh-CN" altLang="en-US" sz="3200" dirty="0">
                <a:gradFill>
                  <a:gsLst>
                    <a:gs pos="100000">
                      <a:srgbClr val="65A00F"/>
                    </a:gs>
                    <a:gs pos="0">
                      <a:srgbClr val="C6FB0E"/>
                    </a:gs>
                  </a:gsLst>
                  <a:lin ang="5400000" scaled="0"/>
                </a:gradFill>
                <a:latin typeface="方正粗圆简体(视频)" pitchFamily="65" charset="-122"/>
                <a:ea typeface="方正粗圆简体(视频)" pitchFamily="65" charset="-122"/>
              </a:endParaRPr>
            </a:p>
          </p:txBody>
        </p:sp>
        <p:pic>
          <p:nvPicPr>
            <p:cNvPr id="37" name="Picture 3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89330" y="4135208"/>
              <a:ext cx="1430886" cy="961857"/>
            </a:xfrm>
            <a:prstGeom prst="rect">
              <a:avLst/>
            </a:prstGeom>
            <a:noFill/>
            <a:ln>
              <a:noFill/>
            </a:ln>
            <a:effectLst>
              <a:outerShdw blurRad="114300" sx="103000" sy="103000" algn="ctr" rotWithShape="0">
                <a:prstClr val="black">
                  <a:alpha val="7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TextBox 37"/>
            <p:cNvSpPr txBox="1"/>
            <p:nvPr/>
          </p:nvSpPr>
          <p:spPr>
            <a:xfrm>
              <a:off x="929008" y="4618276"/>
              <a:ext cx="3330444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Eras Light ITC" pitchFamily="34" charset="0"/>
                </a:rPr>
                <a:t>Your title here</a:t>
              </a:r>
              <a:endPara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Eras Light ITC" pitchFamily="34" charset="0"/>
              </a:endParaRPr>
            </a:p>
          </p:txBody>
        </p:sp>
      </p:grpSp>
      <p:sp>
        <p:nvSpPr>
          <p:cNvPr id="39" name="TextBox 38">
            <a:hlinkClick r:id="rId8" action="ppaction://hlinksldjump"/>
          </p:cNvPr>
          <p:cNvSpPr txBox="1"/>
          <p:nvPr/>
        </p:nvSpPr>
        <p:spPr>
          <a:xfrm>
            <a:off x="4397658" y="4371990"/>
            <a:ext cx="1170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Microsoft Himalaya" pitchFamily="2" charset="0"/>
                <a:ea typeface="Microsoft Himalaya" pitchFamily="2" charset="0"/>
                <a:cs typeface="Microsoft Himalaya" pitchFamily="2" charset="0"/>
              </a:rPr>
              <a:t>Text1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Microsoft Himalaya" pitchFamily="2" charset="0"/>
              <a:cs typeface="Microsoft Himalaya" pitchFamily="2" charset="0"/>
            </a:endParaRPr>
          </a:p>
        </p:txBody>
      </p:sp>
      <p:sp>
        <p:nvSpPr>
          <p:cNvPr id="40" name="TextBox 39">
            <a:hlinkClick r:id="rId9" action="ppaction://hlinksldjump"/>
          </p:cNvPr>
          <p:cNvSpPr txBox="1"/>
          <p:nvPr/>
        </p:nvSpPr>
        <p:spPr>
          <a:xfrm>
            <a:off x="5171187" y="4371990"/>
            <a:ext cx="1170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Microsoft Himalaya" pitchFamily="2" charset="0"/>
                <a:ea typeface="Microsoft Himalaya" pitchFamily="2" charset="0"/>
                <a:cs typeface="Microsoft Himalaya" pitchFamily="2" charset="0"/>
              </a:rPr>
              <a:t>Text2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Microsoft Himalaya" pitchFamily="2" charset="0"/>
              <a:cs typeface="Microsoft Himalaya" pitchFamily="2" charset="0"/>
            </a:endParaRPr>
          </a:p>
        </p:txBody>
      </p:sp>
      <p:sp>
        <p:nvSpPr>
          <p:cNvPr id="41" name="TextBox 40">
            <a:hlinkClick r:id="" action="ppaction://noaction"/>
          </p:cNvPr>
          <p:cNvSpPr txBox="1"/>
          <p:nvPr/>
        </p:nvSpPr>
        <p:spPr>
          <a:xfrm>
            <a:off x="5944716" y="4371990"/>
            <a:ext cx="1170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Microsoft Himalaya" pitchFamily="2" charset="0"/>
                <a:ea typeface="Microsoft Himalaya" pitchFamily="2" charset="0"/>
                <a:cs typeface="Microsoft Himalaya" pitchFamily="2" charset="0"/>
              </a:rPr>
              <a:t>Text3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Microsoft Himalaya" pitchFamily="2" charset="0"/>
              <a:cs typeface="Microsoft Himalaya" pitchFamily="2" charset="0"/>
            </a:endParaRPr>
          </a:p>
        </p:txBody>
      </p:sp>
      <p:sp>
        <p:nvSpPr>
          <p:cNvPr id="42" name="TextBox 41">
            <a:hlinkClick r:id="" action="ppaction://noaction"/>
          </p:cNvPr>
          <p:cNvSpPr txBox="1"/>
          <p:nvPr/>
        </p:nvSpPr>
        <p:spPr>
          <a:xfrm>
            <a:off x="6718245" y="4371990"/>
            <a:ext cx="1170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Microsoft Himalaya" pitchFamily="2" charset="0"/>
                <a:ea typeface="Microsoft Himalaya" pitchFamily="2" charset="0"/>
                <a:cs typeface="Microsoft Himalaya" pitchFamily="2" charset="0"/>
              </a:rPr>
              <a:t>Text4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Microsoft Himalaya" pitchFamily="2" charset="0"/>
              <a:cs typeface="Microsoft Himalaya" pitchFamily="2" charset="0"/>
            </a:endParaRPr>
          </a:p>
        </p:txBody>
      </p:sp>
      <p:sp>
        <p:nvSpPr>
          <p:cNvPr id="43" name="TextBox 42">
            <a:hlinkClick r:id="" action="ppaction://noaction"/>
          </p:cNvPr>
          <p:cNvSpPr txBox="1"/>
          <p:nvPr/>
        </p:nvSpPr>
        <p:spPr>
          <a:xfrm>
            <a:off x="7491774" y="4371990"/>
            <a:ext cx="1170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Microsoft Himalaya" pitchFamily="2" charset="0"/>
                <a:ea typeface="Microsoft Himalaya" pitchFamily="2" charset="0"/>
                <a:cs typeface="Microsoft Himalaya" pitchFamily="2" charset="0"/>
              </a:rPr>
              <a:t>Text5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Microsoft Himalaya" pitchFamily="2" charset="0"/>
              <a:cs typeface="Microsoft Himalaya" pitchFamily="2" charset="0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5382108" y="4528408"/>
            <a:ext cx="0" cy="66262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6102204" y="4528408"/>
            <a:ext cx="0" cy="66262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6912312" y="4528408"/>
            <a:ext cx="0" cy="66262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7679074" y="4528408"/>
            <a:ext cx="0" cy="66262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9055030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64"/>
          <a:stretch/>
        </p:blipFill>
        <p:spPr>
          <a:xfrm>
            <a:off x="0" y="0"/>
            <a:ext cx="9160680" cy="5143500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0" y="4011942"/>
            <a:ext cx="9160680" cy="1131558"/>
          </a:xfrm>
          <a:prstGeom prst="rect">
            <a:avLst/>
          </a:prstGeom>
          <a:solidFill>
            <a:schemeClr val="tx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-378660" y="4011942"/>
            <a:ext cx="9539340" cy="1095347"/>
            <a:chOff x="-378660" y="4011942"/>
            <a:chExt cx="9539340" cy="1095347"/>
          </a:xfrm>
        </p:grpSpPr>
        <p:sp>
          <p:nvSpPr>
            <p:cNvPr id="3" name="矩形 2"/>
            <p:cNvSpPr/>
            <p:nvPr/>
          </p:nvSpPr>
          <p:spPr>
            <a:xfrm>
              <a:off x="0" y="4011942"/>
              <a:ext cx="9160680" cy="951534"/>
            </a:xfrm>
            <a:prstGeom prst="rect">
              <a:avLst/>
            </a:prstGeom>
            <a:gradFill>
              <a:gsLst>
                <a:gs pos="100000">
                  <a:srgbClr val="0F0F0F"/>
                </a:gs>
                <a:gs pos="0">
                  <a:schemeClr val="tx1">
                    <a:lumMod val="85000"/>
                    <a:lumOff val="1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029" name="Picture 5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043"/>
            <a:stretch/>
          </p:blipFill>
          <p:spPr bwMode="auto">
            <a:xfrm>
              <a:off x="-378660" y="4011942"/>
              <a:ext cx="3330444" cy="10953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9" name="组合 28"/>
          <p:cNvGrpSpPr/>
          <p:nvPr/>
        </p:nvGrpSpPr>
        <p:grpSpPr>
          <a:xfrm>
            <a:off x="-189330" y="4135208"/>
            <a:ext cx="4448782" cy="961857"/>
            <a:chOff x="-189330" y="4135208"/>
            <a:chExt cx="4448782" cy="961857"/>
          </a:xfrm>
        </p:grpSpPr>
        <p:sp>
          <p:nvSpPr>
            <p:cNvPr id="4" name="TextBox 3">
              <a:hlinkClick r:id="rId4" action="ppaction://hlinksldjump"/>
            </p:cNvPr>
            <p:cNvSpPr txBox="1"/>
            <p:nvPr/>
          </p:nvSpPr>
          <p:spPr>
            <a:xfrm>
              <a:off x="881508" y="4195319"/>
              <a:ext cx="29703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gradFill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95000"/>
                        </a:schemeClr>
                      </a:gs>
                    </a:gsLst>
                    <a:lin ang="5400000" scaled="0"/>
                  </a:gradFill>
                  <a:latin typeface="方正粗圆简体(视频)" pitchFamily="65" charset="-122"/>
                  <a:ea typeface="方正粗圆简体(视频)" pitchFamily="65" charset="-122"/>
                </a:rPr>
                <a:t>单击</a:t>
              </a:r>
              <a:r>
                <a:rPr lang="zh-CN" altLang="en-US" sz="3200" dirty="0" smtClean="0">
                  <a:gradFill>
                    <a:gsLst>
                      <a:gs pos="100000">
                        <a:srgbClr val="65A00F"/>
                      </a:gs>
                      <a:gs pos="0">
                        <a:srgbClr val="C6FB0E"/>
                      </a:gs>
                    </a:gsLst>
                    <a:lin ang="5400000" scaled="0"/>
                  </a:gradFill>
                  <a:latin typeface="方正粗圆简体(视频)" pitchFamily="65" charset="-122"/>
                  <a:ea typeface="方正粗圆简体(视频)" pitchFamily="65" charset="-122"/>
                </a:rPr>
                <a:t>添加标题</a:t>
              </a:r>
              <a:endParaRPr lang="zh-CN" altLang="en-US" sz="3200" dirty="0">
                <a:gradFill>
                  <a:gsLst>
                    <a:gs pos="100000">
                      <a:srgbClr val="65A00F"/>
                    </a:gs>
                    <a:gs pos="0">
                      <a:srgbClr val="C6FB0E"/>
                    </a:gs>
                  </a:gsLst>
                  <a:lin ang="5400000" scaled="0"/>
                </a:gradFill>
                <a:latin typeface="方正粗圆简体(视频)" pitchFamily="65" charset="-122"/>
                <a:ea typeface="方正粗圆简体(视频)" pitchFamily="65" charset="-122"/>
              </a:endParaRPr>
            </a:p>
          </p:txBody>
        </p:sp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89330" y="4135208"/>
              <a:ext cx="1430886" cy="961857"/>
            </a:xfrm>
            <a:prstGeom prst="rect">
              <a:avLst/>
            </a:prstGeom>
            <a:noFill/>
            <a:ln>
              <a:noFill/>
            </a:ln>
            <a:effectLst>
              <a:outerShdw blurRad="114300" sx="103000" sy="103000" algn="ctr" rotWithShape="0">
                <a:prstClr val="black">
                  <a:alpha val="7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929008" y="4618276"/>
              <a:ext cx="3330444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Eras Light ITC" pitchFamily="34" charset="0"/>
                </a:rPr>
                <a:t>Your title here</a:t>
              </a:r>
              <a:endPara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Eras Light ITC" pitchFamily="34" charset="0"/>
              </a:endParaRPr>
            </a:p>
          </p:txBody>
        </p:sp>
      </p:grpSp>
      <p:sp>
        <p:nvSpPr>
          <p:cNvPr id="16" name="TextBox 15">
            <a:hlinkClick r:id="rId6" action="ppaction://hlinksldjump"/>
          </p:cNvPr>
          <p:cNvSpPr txBox="1"/>
          <p:nvPr/>
        </p:nvSpPr>
        <p:spPr>
          <a:xfrm>
            <a:off x="4397658" y="4371990"/>
            <a:ext cx="1170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Microsoft Himalaya" pitchFamily="2" charset="0"/>
                <a:ea typeface="Microsoft Himalaya" pitchFamily="2" charset="0"/>
                <a:cs typeface="Microsoft Himalaya" pitchFamily="2" charset="0"/>
              </a:rPr>
              <a:t>Text1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Microsoft Himalaya" pitchFamily="2" charset="0"/>
              <a:cs typeface="Microsoft Himalaya" pitchFamily="2" charset="0"/>
            </a:endParaRPr>
          </a:p>
        </p:txBody>
      </p:sp>
      <p:sp>
        <p:nvSpPr>
          <p:cNvPr id="23" name="TextBox 22">
            <a:hlinkClick r:id="rId7" action="ppaction://hlinksldjump"/>
          </p:cNvPr>
          <p:cNvSpPr txBox="1"/>
          <p:nvPr/>
        </p:nvSpPr>
        <p:spPr>
          <a:xfrm>
            <a:off x="5171187" y="4371990"/>
            <a:ext cx="1170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Microsoft Himalaya" pitchFamily="2" charset="0"/>
                <a:ea typeface="Microsoft Himalaya" pitchFamily="2" charset="0"/>
                <a:cs typeface="Microsoft Himalaya" pitchFamily="2" charset="0"/>
              </a:rPr>
              <a:t>Text2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Microsoft Himalaya" pitchFamily="2" charset="0"/>
              <a:cs typeface="Microsoft Himalaya" pitchFamily="2" charset="0"/>
            </a:endParaRPr>
          </a:p>
        </p:txBody>
      </p:sp>
      <p:sp>
        <p:nvSpPr>
          <p:cNvPr id="24" name="TextBox 23">
            <a:hlinkClick r:id="" action="ppaction://noaction"/>
          </p:cNvPr>
          <p:cNvSpPr txBox="1"/>
          <p:nvPr/>
        </p:nvSpPr>
        <p:spPr>
          <a:xfrm>
            <a:off x="5944716" y="4371990"/>
            <a:ext cx="1170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Microsoft Himalaya" pitchFamily="2" charset="0"/>
                <a:ea typeface="Microsoft Himalaya" pitchFamily="2" charset="0"/>
                <a:cs typeface="Microsoft Himalaya" pitchFamily="2" charset="0"/>
              </a:rPr>
              <a:t>Text3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Microsoft Himalaya" pitchFamily="2" charset="0"/>
              <a:cs typeface="Microsoft Himalaya" pitchFamily="2" charset="0"/>
            </a:endParaRPr>
          </a:p>
        </p:txBody>
      </p:sp>
      <p:sp>
        <p:nvSpPr>
          <p:cNvPr id="25" name="TextBox 24">
            <a:hlinkClick r:id="" action="ppaction://noaction"/>
          </p:cNvPr>
          <p:cNvSpPr txBox="1"/>
          <p:nvPr/>
        </p:nvSpPr>
        <p:spPr>
          <a:xfrm>
            <a:off x="6718245" y="4371990"/>
            <a:ext cx="1170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Microsoft Himalaya" pitchFamily="2" charset="0"/>
                <a:ea typeface="Microsoft Himalaya" pitchFamily="2" charset="0"/>
                <a:cs typeface="Microsoft Himalaya" pitchFamily="2" charset="0"/>
              </a:rPr>
              <a:t>Text4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Microsoft Himalaya" pitchFamily="2" charset="0"/>
              <a:cs typeface="Microsoft Himalaya" pitchFamily="2" charset="0"/>
            </a:endParaRPr>
          </a:p>
        </p:txBody>
      </p:sp>
      <p:sp>
        <p:nvSpPr>
          <p:cNvPr id="26" name="TextBox 25">
            <a:hlinkClick r:id="" action="ppaction://noaction"/>
          </p:cNvPr>
          <p:cNvSpPr txBox="1"/>
          <p:nvPr/>
        </p:nvSpPr>
        <p:spPr>
          <a:xfrm>
            <a:off x="7491774" y="4371990"/>
            <a:ext cx="1170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Microsoft Himalaya" pitchFamily="2" charset="0"/>
                <a:ea typeface="Microsoft Himalaya" pitchFamily="2" charset="0"/>
                <a:cs typeface="Microsoft Himalaya" pitchFamily="2" charset="0"/>
              </a:rPr>
              <a:t>Text5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Microsoft Himalaya" pitchFamily="2" charset="0"/>
              <a:cs typeface="Microsoft Himalaya" pitchFamily="2" charset="0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5382108" y="4528408"/>
            <a:ext cx="0" cy="66262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6102204" y="4528408"/>
            <a:ext cx="0" cy="66262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6912312" y="4528408"/>
            <a:ext cx="0" cy="66262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7679074" y="4528408"/>
            <a:ext cx="0" cy="66262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" name="Picture 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0560" y="1491606"/>
            <a:ext cx="871537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" name="Picture 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528" y="1491606"/>
            <a:ext cx="865187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3117122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64"/>
          <a:stretch/>
        </p:blipFill>
        <p:spPr>
          <a:xfrm>
            <a:off x="0" y="0"/>
            <a:ext cx="9160680" cy="5143500"/>
          </a:xfrm>
          <a:prstGeom prst="rect">
            <a:avLst/>
          </a:prstGeom>
        </p:spPr>
      </p:pic>
      <p:sp>
        <p:nvSpPr>
          <p:cNvPr id="58" name="矩形 57"/>
          <p:cNvSpPr/>
          <p:nvPr/>
        </p:nvSpPr>
        <p:spPr>
          <a:xfrm>
            <a:off x="0" y="-9540"/>
            <a:ext cx="9160680" cy="5143500"/>
          </a:xfrm>
          <a:prstGeom prst="rect">
            <a:avLst/>
          </a:prstGeom>
          <a:solidFill>
            <a:schemeClr val="tx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795504" y="-1"/>
            <a:ext cx="7552993" cy="4306461"/>
          </a:xfrm>
          <a:prstGeom prst="rect">
            <a:avLst/>
          </a:prstGeom>
          <a:solidFill>
            <a:srgbClr val="0F0F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95504" y="-9545"/>
            <a:ext cx="7552993" cy="4316009"/>
          </a:xfrm>
          <a:prstGeom prst="rect">
            <a:avLst/>
          </a:prstGeom>
          <a:solidFill>
            <a:srgbClr val="C8F9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95504" y="-214050"/>
            <a:ext cx="1078999" cy="1078999"/>
          </a:xfrm>
          <a:prstGeom prst="rect">
            <a:avLst/>
          </a:prstGeom>
          <a:solidFill>
            <a:srgbClr val="7995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874503" y="-214050"/>
            <a:ext cx="1078999" cy="1078999"/>
          </a:xfrm>
          <a:prstGeom prst="rect">
            <a:avLst/>
          </a:prstGeom>
          <a:solidFill>
            <a:srgbClr val="7995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2953502" y="-214050"/>
            <a:ext cx="1078999" cy="1078999"/>
          </a:xfrm>
          <a:prstGeom prst="rect">
            <a:avLst/>
          </a:prstGeom>
          <a:solidFill>
            <a:srgbClr val="7995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4032501" y="-214051"/>
            <a:ext cx="1078999" cy="1078999"/>
          </a:xfrm>
          <a:prstGeom prst="rect">
            <a:avLst/>
          </a:prstGeom>
          <a:solidFill>
            <a:srgbClr val="7995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5111500" y="-214050"/>
            <a:ext cx="1078999" cy="1078999"/>
          </a:xfrm>
          <a:prstGeom prst="rect">
            <a:avLst/>
          </a:prstGeom>
          <a:solidFill>
            <a:srgbClr val="7995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6190499" y="-214052"/>
            <a:ext cx="1078999" cy="1078999"/>
          </a:xfrm>
          <a:prstGeom prst="rect">
            <a:avLst/>
          </a:prstGeom>
          <a:solidFill>
            <a:srgbClr val="7995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7269498" y="-214054"/>
            <a:ext cx="1078999" cy="1078999"/>
          </a:xfrm>
          <a:prstGeom prst="rect">
            <a:avLst/>
          </a:prstGeom>
          <a:solidFill>
            <a:srgbClr val="7995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795504" y="864953"/>
            <a:ext cx="1078999" cy="1078999"/>
          </a:xfrm>
          <a:prstGeom prst="rect">
            <a:avLst/>
          </a:prstGeom>
          <a:solidFill>
            <a:srgbClr val="7995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1874503" y="864953"/>
            <a:ext cx="1078999" cy="1078999"/>
          </a:xfrm>
          <a:prstGeom prst="rect">
            <a:avLst/>
          </a:prstGeom>
          <a:solidFill>
            <a:srgbClr val="7995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2953502" y="864953"/>
            <a:ext cx="1078999" cy="1078999"/>
          </a:xfrm>
          <a:prstGeom prst="rect">
            <a:avLst/>
          </a:prstGeom>
          <a:solidFill>
            <a:srgbClr val="7995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4032501" y="864952"/>
            <a:ext cx="1078999" cy="1078999"/>
          </a:xfrm>
          <a:prstGeom prst="rect">
            <a:avLst/>
          </a:prstGeom>
          <a:solidFill>
            <a:srgbClr val="7995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5111500" y="864953"/>
            <a:ext cx="1078999" cy="1078999"/>
          </a:xfrm>
          <a:prstGeom prst="rect">
            <a:avLst/>
          </a:prstGeom>
          <a:solidFill>
            <a:srgbClr val="7995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6190499" y="864951"/>
            <a:ext cx="1078999" cy="1078999"/>
          </a:xfrm>
          <a:prstGeom prst="rect">
            <a:avLst/>
          </a:prstGeom>
          <a:solidFill>
            <a:srgbClr val="7995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7269498" y="864949"/>
            <a:ext cx="1078999" cy="1078999"/>
          </a:xfrm>
          <a:prstGeom prst="rect">
            <a:avLst/>
          </a:prstGeom>
          <a:solidFill>
            <a:srgbClr val="7995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795504" y="1943952"/>
            <a:ext cx="1078999" cy="1078999"/>
          </a:xfrm>
          <a:prstGeom prst="rect">
            <a:avLst/>
          </a:prstGeom>
          <a:solidFill>
            <a:srgbClr val="7995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1874503" y="1943952"/>
            <a:ext cx="1078999" cy="1078999"/>
          </a:xfrm>
          <a:prstGeom prst="rect">
            <a:avLst/>
          </a:prstGeom>
          <a:solidFill>
            <a:srgbClr val="7995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2953502" y="1943952"/>
            <a:ext cx="1078999" cy="1078999"/>
          </a:xfrm>
          <a:prstGeom prst="rect">
            <a:avLst/>
          </a:prstGeom>
          <a:solidFill>
            <a:srgbClr val="7995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4032501" y="1943951"/>
            <a:ext cx="1078999" cy="1078999"/>
          </a:xfrm>
          <a:prstGeom prst="rect">
            <a:avLst/>
          </a:prstGeom>
          <a:solidFill>
            <a:srgbClr val="7995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5111500" y="1943952"/>
            <a:ext cx="1078999" cy="1078999"/>
          </a:xfrm>
          <a:prstGeom prst="rect">
            <a:avLst/>
          </a:prstGeom>
          <a:solidFill>
            <a:srgbClr val="7995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6190499" y="1943950"/>
            <a:ext cx="1078999" cy="1078999"/>
          </a:xfrm>
          <a:prstGeom prst="rect">
            <a:avLst/>
          </a:prstGeom>
          <a:solidFill>
            <a:srgbClr val="7995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7269498" y="1943948"/>
            <a:ext cx="1078999" cy="1078999"/>
          </a:xfrm>
          <a:prstGeom prst="rect">
            <a:avLst/>
          </a:prstGeom>
          <a:solidFill>
            <a:srgbClr val="7995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795504" y="3022955"/>
            <a:ext cx="1078999" cy="1078999"/>
          </a:xfrm>
          <a:prstGeom prst="rect">
            <a:avLst/>
          </a:prstGeom>
          <a:solidFill>
            <a:srgbClr val="7995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1874503" y="3022955"/>
            <a:ext cx="1078999" cy="1078999"/>
          </a:xfrm>
          <a:prstGeom prst="rect">
            <a:avLst/>
          </a:prstGeom>
          <a:solidFill>
            <a:srgbClr val="7995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2953502" y="3022955"/>
            <a:ext cx="1078999" cy="1078999"/>
          </a:xfrm>
          <a:prstGeom prst="rect">
            <a:avLst/>
          </a:prstGeom>
          <a:solidFill>
            <a:srgbClr val="7995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4032501" y="3022954"/>
            <a:ext cx="1078999" cy="1078999"/>
          </a:xfrm>
          <a:prstGeom prst="rect">
            <a:avLst/>
          </a:prstGeom>
          <a:solidFill>
            <a:srgbClr val="7995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5111500" y="3022955"/>
            <a:ext cx="1078999" cy="1078999"/>
          </a:xfrm>
          <a:prstGeom prst="rect">
            <a:avLst/>
          </a:prstGeom>
          <a:solidFill>
            <a:srgbClr val="7995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6190499" y="3022953"/>
            <a:ext cx="1078999" cy="1078999"/>
          </a:xfrm>
          <a:prstGeom prst="rect">
            <a:avLst/>
          </a:prstGeom>
          <a:solidFill>
            <a:srgbClr val="7995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7269498" y="3022951"/>
            <a:ext cx="1078999" cy="1078999"/>
          </a:xfrm>
          <a:prstGeom prst="rect">
            <a:avLst/>
          </a:prstGeom>
          <a:solidFill>
            <a:srgbClr val="7995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0" y="4011942"/>
            <a:ext cx="9160680" cy="1131558"/>
          </a:xfrm>
          <a:prstGeom prst="rect">
            <a:avLst/>
          </a:prstGeom>
          <a:solidFill>
            <a:schemeClr val="tx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8" name="组合 77"/>
          <p:cNvGrpSpPr/>
          <p:nvPr/>
        </p:nvGrpSpPr>
        <p:grpSpPr>
          <a:xfrm>
            <a:off x="-378660" y="4011942"/>
            <a:ext cx="9539340" cy="1095347"/>
            <a:chOff x="-378660" y="4011942"/>
            <a:chExt cx="9539340" cy="1095347"/>
          </a:xfrm>
        </p:grpSpPr>
        <p:sp>
          <p:nvSpPr>
            <p:cNvPr id="79" name="矩形 78"/>
            <p:cNvSpPr/>
            <p:nvPr/>
          </p:nvSpPr>
          <p:spPr>
            <a:xfrm>
              <a:off x="0" y="4011942"/>
              <a:ext cx="9160680" cy="951534"/>
            </a:xfrm>
            <a:prstGeom prst="rect">
              <a:avLst/>
            </a:prstGeom>
            <a:gradFill>
              <a:gsLst>
                <a:gs pos="100000">
                  <a:srgbClr val="0F0F0F"/>
                </a:gs>
                <a:gs pos="0">
                  <a:schemeClr val="tx1">
                    <a:lumMod val="85000"/>
                    <a:lumOff val="1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80" name="Picture 5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043"/>
            <a:stretch/>
          </p:blipFill>
          <p:spPr bwMode="auto">
            <a:xfrm>
              <a:off x="-378660" y="4011942"/>
              <a:ext cx="3330444" cy="10953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81" name="组合 80"/>
          <p:cNvGrpSpPr/>
          <p:nvPr/>
        </p:nvGrpSpPr>
        <p:grpSpPr>
          <a:xfrm>
            <a:off x="-189330" y="4135208"/>
            <a:ext cx="4448782" cy="961857"/>
            <a:chOff x="-189330" y="4135208"/>
            <a:chExt cx="4448782" cy="961857"/>
          </a:xfrm>
        </p:grpSpPr>
        <p:sp>
          <p:nvSpPr>
            <p:cNvPr id="82" name="TextBox 81">
              <a:hlinkClick r:id="rId4" action="ppaction://hlinksldjump"/>
            </p:cNvPr>
            <p:cNvSpPr txBox="1"/>
            <p:nvPr/>
          </p:nvSpPr>
          <p:spPr>
            <a:xfrm>
              <a:off x="881508" y="4195319"/>
              <a:ext cx="29703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gradFill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95000"/>
                        </a:schemeClr>
                      </a:gs>
                    </a:gsLst>
                    <a:lin ang="5400000" scaled="0"/>
                  </a:gradFill>
                  <a:latin typeface="方正粗圆简体(视频)" pitchFamily="65" charset="-122"/>
                  <a:ea typeface="方正粗圆简体(视频)" pitchFamily="65" charset="-122"/>
                </a:rPr>
                <a:t>单击</a:t>
              </a:r>
              <a:r>
                <a:rPr lang="zh-CN" altLang="en-US" sz="3200" dirty="0" smtClean="0">
                  <a:gradFill>
                    <a:gsLst>
                      <a:gs pos="100000">
                        <a:srgbClr val="65A00F"/>
                      </a:gs>
                      <a:gs pos="0">
                        <a:srgbClr val="C6FB0E"/>
                      </a:gs>
                    </a:gsLst>
                    <a:lin ang="5400000" scaled="0"/>
                  </a:gradFill>
                  <a:latin typeface="方正粗圆简体(视频)" pitchFamily="65" charset="-122"/>
                  <a:ea typeface="方正粗圆简体(视频)" pitchFamily="65" charset="-122"/>
                </a:rPr>
                <a:t>添加标题</a:t>
              </a:r>
              <a:endParaRPr lang="zh-CN" altLang="en-US" sz="3200" dirty="0">
                <a:gradFill>
                  <a:gsLst>
                    <a:gs pos="100000">
                      <a:srgbClr val="65A00F"/>
                    </a:gs>
                    <a:gs pos="0">
                      <a:srgbClr val="C6FB0E"/>
                    </a:gs>
                  </a:gsLst>
                  <a:lin ang="5400000" scaled="0"/>
                </a:gradFill>
                <a:latin typeface="方正粗圆简体(视频)" pitchFamily="65" charset="-122"/>
                <a:ea typeface="方正粗圆简体(视频)" pitchFamily="65" charset="-122"/>
              </a:endParaRPr>
            </a:p>
          </p:txBody>
        </p:sp>
        <p:pic>
          <p:nvPicPr>
            <p:cNvPr id="83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89330" y="4135208"/>
              <a:ext cx="1430886" cy="961857"/>
            </a:xfrm>
            <a:prstGeom prst="rect">
              <a:avLst/>
            </a:prstGeom>
            <a:noFill/>
            <a:ln>
              <a:noFill/>
            </a:ln>
            <a:effectLst>
              <a:outerShdw blurRad="114300" sx="103000" sy="103000" algn="ctr" rotWithShape="0">
                <a:prstClr val="black">
                  <a:alpha val="7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4" name="TextBox 83"/>
            <p:cNvSpPr txBox="1"/>
            <p:nvPr/>
          </p:nvSpPr>
          <p:spPr>
            <a:xfrm>
              <a:off x="929008" y="4618276"/>
              <a:ext cx="3330444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Eras Light ITC" pitchFamily="34" charset="0"/>
                </a:rPr>
                <a:t>Your title here</a:t>
              </a:r>
              <a:endPara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Eras Light ITC" pitchFamily="34" charset="0"/>
              </a:endParaRPr>
            </a:p>
          </p:txBody>
        </p:sp>
      </p:grpSp>
      <p:sp>
        <p:nvSpPr>
          <p:cNvPr id="85" name="TextBox 84">
            <a:hlinkClick r:id="rId6" action="ppaction://hlinksldjump"/>
          </p:cNvPr>
          <p:cNvSpPr txBox="1"/>
          <p:nvPr/>
        </p:nvSpPr>
        <p:spPr>
          <a:xfrm>
            <a:off x="4397658" y="4371990"/>
            <a:ext cx="1170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Microsoft Himalaya" pitchFamily="2" charset="0"/>
                <a:ea typeface="Microsoft Himalaya" pitchFamily="2" charset="0"/>
                <a:cs typeface="Microsoft Himalaya" pitchFamily="2" charset="0"/>
              </a:rPr>
              <a:t>Text1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Microsoft Himalaya" pitchFamily="2" charset="0"/>
              <a:cs typeface="Microsoft Himalaya" pitchFamily="2" charset="0"/>
            </a:endParaRPr>
          </a:p>
        </p:txBody>
      </p:sp>
      <p:sp>
        <p:nvSpPr>
          <p:cNvPr id="86" name="TextBox 85">
            <a:hlinkClick r:id="rId7" action="ppaction://hlinksldjump"/>
          </p:cNvPr>
          <p:cNvSpPr txBox="1"/>
          <p:nvPr/>
        </p:nvSpPr>
        <p:spPr>
          <a:xfrm>
            <a:off x="5171187" y="4371990"/>
            <a:ext cx="1170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Microsoft Himalaya" pitchFamily="2" charset="0"/>
                <a:ea typeface="Microsoft Himalaya" pitchFamily="2" charset="0"/>
                <a:cs typeface="Microsoft Himalaya" pitchFamily="2" charset="0"/>
              </a:rPr>
              <a:t>Text2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Microsoft Himalaya" pitchFamily="2" charset="0"/>
              <a:cs typeface="Microsoft Himalaya" pitchFamily="2" charset="0"/>
            </a:endParaRPr>
          </a:p>
        </p:txBody>
      </p:sp>
      <p:sp>
        <p:nvSpPr>
          <p:cNvPr id="87" name="TextBox 86">
            <a:hlinkClick r:id="" action="ppaction://noaction"/>
          </p:cNvPr>
          <p:cNvSpPr txBox="1"/>
          <p:nvPr/>
        </p:nvSpPr>
        <p:spPr>
          <a:xfrm>
            <a:off x="5944716" y="4371990"/>
            <a:ext cx="1170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Microsoft Himalaya" pitchFamily="2" charset="0"/>
                <a:ea typeface="Microsoft Himalaya" pitchFamily="2" charset="0"/>
                <a:cs typeface="Microsoft Himalaya" pitchFamily="2" charset="0"/>
              </a:rPr>
              <a:t>Text3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Microsoft Himalaya" pitchFamily="2" charset="0"/>
              <a:cs typeface="Microsoft Himalaya" pitchFamily="2" charset="0"/>
            </a:endParaRPr>
          </a:p>
        </p:txBody>
      </p:sp>
      <p:sp>
        <p:nvSpPr>
          <p:cNvPr id="88" name="TextBox 87">
            <a:hlinkClick r:id="" action="ppaction://noaction"/>
          </p:cNvPr>
          <p:cNvSpPr txBox="1"/>
          <p:nvPr/>
        </p:nvSpPr>
        <p:spPr>
          <a:xfrm>
            <a:off x="6718245" y="4371990"/>
            <a:ext cx="1170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Microsoft Himalaya" pitchFamily="2" charset="0"/>
                <a:ea typeface="Microsoft Himalaya" pitchFamily="2" charset="0"/>
                <a:cs typeface="Microsoft Himalaya" pitchFamily="2" charset="0"/>
              </a:rPr>
              <a:t>Text4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Microsoft Himalaya" pitchFamily="2" charset="0"/>
              <a:cs typeface="Microsoft Himalaya" pitchFamily="2" charset="0"/>
            </a:endParaRPr>
          </a:p>
        </p:txBody>
      </p:sp>
      <p:sp>
        <p:nvSpPr>
          <p:cNvPr id="89" name="TextBox 88">
            <a:hlinkClick r:id="" action="ppaction://noaction"/>
          </p:cNvPr>
          <p:cNvSpPr txBox="1"/>
          <p:nvPr/>
        </p:nvSpPr>
        <p:spPr>
          <a:xfrm>
            <a:off x="7491774" y="4371990"/>
            <a:ext cx="1170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Microsoft Himalaya" pitchFamily="2" charset="0"/>
                <a:ea typeface="Microsoft Himalaya" pitchFamily="2" charset="0"/>
                <a:cs typeface="Microsoft Himalaya" pitchFamily="2" charset="0"/>
              </a:rPr>
              <a:t>Text5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Microsoft Himalaya" pitchFamily="2" charset="0"/>
              <a:cs typeface="Microsoft Himalaya" pitchFamily="2" charset="0"/>
            </a:endParaRPr>
          </a:p>
        </p:txBody>
      </p:sp>
      <p:cxnSp>
        <p:nvCxnSpPr>
          <p:cNvPr id="90" name="直接连接符 89"/>
          <p:cNvCxnSpPr/>
          <p:nvPr/>
        </p:nvCxnSpPr>
        <p:spPr>
          <a:xfrm>
            <a:off x="5382108" y="4528408"/>
            <a:ext cx="0" cy="66262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>
            <a:off x="6102204" y="4528408"/>
            <a:ext cx="0" cy="66262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>
            <a:off x="6912312" y="4528408"/>
            <a:ext cx="0" cy="66262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>
            <a:off x="7679074" y="4528408"/>
            <a:ext cx="0" cy="66262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>
            <a:off x="4753704" y="4343657"/>
            <a:ext cx="0" cy="408104"/>
          </a:xfrm>
          <a:prstGeom prst="line">
            <a:avLst/>
          </a:prstGeom>
          <a:ln w="3175">
            <a:solidFill>
              <a:srgbClr val="7995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>
            <a:off x="4781370" y="4343657"/>
            <a:ext cx="0" cy="408104"/>
          </a:xfrm>
          <a:prstGeom prst="line">
            <a:avLst/>
          </a:prstGeom>
          <a:ln w="3175">
            <a:solidFill>
              <a:srgbClr val="7995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>
            <a:off x="4809036" y="4343657"/>
            <a:ext cx="0" cy="408104"/>
          </a:xfrm>
          <a:prstGeom prst="line">
            <a:avLst/>
          </a:prstGeom>
          <a:ln w="3175">
            <a:solidFill>
              <a:srgbClr val="7995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>
            <a:off x="4836702" y="4343657"/>
            <a:ext cx="0" cy="408104"/>
          </a:xfrm>
          <a:prstGeom prst="line">
            <a:avLst/>
          </a:prstGeom>
          <a:ln w="3175">
            <a:solidFill>
              <a:srgbClr val="7995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4864368" y="4343657"/>
            <a:ext cx="0" cy="408104"/>
          </a:xfrm>
          <a:prstGeom prst="line">
            <a:avLst/>
          </a:prstGeom>
          <a:ln w="3175">
            <a:solidFill>
              <a:srgbClr val="7995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>
            <a:off x="4892034" y="4343657"/>
            <a:ext cx="0" cy="408104"/>
          </a:xfrm>
          <a:prstGeom prst="line">
            <a:avLst/>
          </a:prstGeom>
          <a:ln w="3175">
            <a:solidFill>
              <a:srgbClr val="7995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>
            <a:off x="4919700" y="4343657"/>
            <a:ext cx="0" cy="408104"/>
          </a:xfrm>
          <a:prstGeom prst="line">
            <a:avLst/>
          </a:prstGeom>
          <a:ln w="3175">
            <a:solidFill>
              <a:srgbClr val="7995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4947366" y="4343657"/>
            <a:ext cx="0" cy="408104"/>
          </a:xfrm>
          <a:prstGeom prst="line">
            <a:avLst/>
          </a:prstGeom>
          <a:ln w="3175">
            <a:solidFill>
              <a:srgbClr val="7995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4975032" y="4343657"/>
            <a:ext cx="0" cy="408104"/>
          </a:xfrm>
          <a:prstGeom prst="line">
            <a:avLst/>
          </a:prstGeom>
          <a:ln w="3175">
            <a:solidFill>
              <a:srgbClr val="7995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/>
          <p:nvPr/>
        </p:nvCxnSpPr>
        <p:spPr>
          <a:xfrm>
            <a:off x="5002698" y="4343657"/>
            <a:ext cx="0" cy="408104"/>
          </a:xfrm>
          <a:prstGeom prst="line">
            <a:avLst/>
          </a:prstGeom>
          <a:ln w="3175">
            <a:solidFill>
              <a:srgbClr val="7995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/>
        </p:nvCxnSpPr>
        <p:spPr>
          <a:xfrm>
            <a:off x="5030364" y="4343657"/>
            <a:ext cx="0" cy="408104"/>
          </a:xfrm>
          <a:prstGeom prst="line">
            <a:avLst/>
          </a:prstGeom>
          <a:ln w="3175">
            <a:solidFill>
              <a:srgbClr val="7995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/>
          <p:nvPr/>
        </p:nvCxnSpPr>
        <p:spPr>
          <a:xfrm>
            <a:off x="5058030" y="4343657"/>
            <a:ext cx="0" cy="408104"/>
          </a:xfrm>
          <a:prstGeom prst="line">
            <a:avLst/>
          </a:prstGeom>
          <a:ln w="3175">
            <a:solidFill>
              <a:srgbClr val="7995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>
            <a:off x="5085696" y="4343657"/>
            <a:ext cx="0" cy="408104"/>
          </a:xfrm>
          <a:prstGeom prst="line">
            <a:avLst/>
          </a:prstGeom>
          <a:ln w="3175">
            <a:solidFill>
              <a:srgbClr val="7995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5113362" y="4343657"/>
            <a:ext cx="0" cy="408104"/>
          </a:xfrm>
          <a:prstGeom prst="line">
            <a:avLst/>
          </a:prstGeom>
          <a:ln w="3175">
            <a:solidFill>
              <a:srgbClr val="7995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/>
        </p:nvCxnSpPr>
        <p:spPr>
          <a:xfrm>
            <a:off x="5141028" y="4343657"/>
            <a:ext cx="0" cy="408104"/>
          </a:xfrm>
          <a:prstGeom prst="line">
            <a:avLst/>
          </a:prstGeom>
          <a:ln w="3175">
            <a:solidFill>
              <a:srgbClr val="7995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>
            <a:off x="5168694" y="4343657"/>
            <a:ext cx="0" cy="408104"/>
          </a:xfrm>
          <a:prstGeom prst="line">
            <a:avLst/>
          </a:prstGeom>
          <a:ln w="3175">
            <a:solidFill>
              <a:srgbClr val="7995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/>
          <p:nvPr/>
        </p:nvCxnSpPr>
        <p:spPr>
          <a:xfrm>
            <a:off x="5196367" y="4343657"/>
            <a:ext cx="0" cy="408104"/>
          </a:xfrm>
          <a:prstGeom prst="line">
            <a:avLst/>
          </a:prstGeom>
          <a:ln w="3175">
            <a:solidFill>
              <a:srgbClr val="7995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4108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3" presetClass="entr" presetSubtype="16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3" presetClass="entr" presetSubtype="16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3" presetClass="entr" presetSubtype="16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3" presetClass="entr" presetSubtype="16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9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6" presetClass="emp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1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2" dur="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2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1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" dur="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26" presetClass="emph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1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" dur="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26" presetClass="emp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1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" dur="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26" presetClass="emp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1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4" dur="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26" presetClass="emp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1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7" dur="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2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1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0" dur="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1" presetID="2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1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3" dur="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4" presetID="2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1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6" dur="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7" presetID="26" presetClass="emph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1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9" dur="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0" presetID="2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1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2" dur="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3" presetID="2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1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5" dur="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6" presetID="2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1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8" dur="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9" presetID="2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1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1" dur="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2" presetID="26" presetClass="emph" presetSubtype="0" fill="hold" grpId="2" nodeType="withEffect">
                                  <p:stCondLst>
                                    <p:cond delay="5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1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4" dur="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26" presetClass="emph" presetSubtype="0" fill="hold" grpId="2" nodeType="withEffect">
                                  <p:stCondLst>
                                    <p:cond delay="5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1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7" dur="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8" presetID="26" presetClass="emph" presetSubtype="0" fill="hold" grpId="2" nodeType="withEffect">
                                  <p:stCondLst>
                                    <p:cond delay="5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1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0" dur="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1" presetID="26" presetClass="emph" presetSubtype="0" fill="hold" grpId="2" nodeType="withEffect">
                                  <p:stCondLst>
                                    <p:cond delay="5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1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3" dur="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4" presetID="2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1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6" dur="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7" presetID="2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1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9" dur="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0" presetID="2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1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2" dur="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3" presetID="2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1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5" dur="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6" presetID="26" presetClass="emph" presetSubtype="0" fill="hold" grpId="2" nodeType="withEffect">
                                  <p:stCondLst>
                                    <p:cond delay="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1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8" dur="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9" presetID="26" presetClass="emph" presetSubtype="0" fill="hold" grpId="2" nodeType="withEffect">
                                  <p:stCondLst>
                                    <p:cond delay="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1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1" dur="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2" presetID="26" presetClass="emph" presetSubtype="0" fill="hold" grpId="2" nodeType="withEffect">
                                  <p:stCondLst>
                                    <p:cond delay="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1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4" dur="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5" presetID="2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1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7" dur="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8" presetID="2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1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0" dur="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1" presetID="26" presetClass="emph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1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3" dur="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4" presetID="18" presetClass="exit" presetSubtype="9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strips(upLeft)">
                                      <p:cBhvr>
                                        <p:cTn id="20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23" presetClass="exit" presetSubtype="32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8" dur="3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23" presetClass="exit" presetSubtype="32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2" dur="3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3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23" presetClass="exit" presetSubtype="32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6" dur="3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3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23" presetClass="exit" presetSubtype="32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0" dur="3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3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23" presetClass="exit" presetSubtype="32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4" dur="3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3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23" presetClass="exit" presetSubtype="32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8" dur="3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3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23" presetClass="exit" presetSubtype="32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2" dur="3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3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23" presetClass="exit" presetSubtype="32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6" dur="3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3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23" presetClass="exit" presetSubtype="32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0" dur="3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3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23" presetClass="exit" presetSubtype="32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4" dur="3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3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23" presetClass="exit" presetSubtype="32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8" dur="3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3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23" presetClass="exit" presetSubtype="32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2" dur="3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3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23" presetClass="exit" presetSubtype="32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6" dur="3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3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23" presetClass="exit" presetSubtype="32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0" dur="3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3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23" presetClass="exit" presetSubtype="32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4" dur="3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3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23" presetClass="exit" presetSubtype="32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8" dur="3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3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23" presetClass="exit" presetSubtype="32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2" dur="3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3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23" presetClass="exit" presetSubtype="32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6" dur="3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3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23" presetClass="exit" presetSubtype="32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0" dur="3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3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23" presetClass="exit" presetSubtype="32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4" dur="3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3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23" presetClass="exit" presetSubtype="32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8" dur="3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3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23" presetClass="exit" presetSubtype="32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2" dur="3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3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23" presetClass="exit" presetSubtype="32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6" dur="3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3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23" presetClass="exit" presetSubtype="32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0" dur="3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3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23" presetClass="exit" presetSubtype="32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4" dur="3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3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23" presetClass="exit" presetSubtype="32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8" dur="3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3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23" presetClass="exit" presetSubtype="32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2" dur="3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3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23" presetClass="exit" presetSubtype="32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6" dur="3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3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7" dur="3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8" presetID="16" presetClass="exit" presetSubtype="26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329" dur="3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6" presetClass="entr" presetSubtype="42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3" dur="3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4" presetID="16" presetClass="exit" presetSubtype="2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335" dur="3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6" presetClass="entr" presetSubtype="4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9" dur="3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0" presetID="16" presetClass="exit" presetSubtype="26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341" dur="3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16" presetClass="entr" presetSubtype="4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5" dur="3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6" presetID="16" presetClass="exit" presetSubtype="2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347" dur="3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6" presetClass="entr" presetSubtype="4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1" dur="3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2" presetID="16" presetClass="exit" presetSubtype="26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353" dur="3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16" presetClass="entr" presetSubtype="4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7" dur="3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8" presetID="16" presetClass="exit" presetSubtype="2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359" dur="3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16" presetClass="entr" presetSubtype="4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3" dur="3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4" presetID="16" presetClass="exit" presetSubtype="26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365" dur="3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presetID="16" presetClass="entr" presetSubtype="42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9" dur="3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0" presetID="16" presetClass="exit" presetSubtype="2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371" dur="3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6" presetClass="entr" presetSubtype="4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5" dur="3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6" presetID="16" presetClass="exit" presetSubtype="2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377" dur="3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" presetID="16" presetClass="entr" presetSubtype="42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1" dur="3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2" presetID="16" presetClass="exit" presetSubtype="2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383" dur="3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16" presetClass="entr" presetSubtype="4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7" dur="3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8" presetID="16" presetClass="exit" presetSubtype="26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389" dur="3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6" presetClass="entr" presetSubtype="42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3" dur="3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4" presetID="16" presetClass="exit" presetSubtype="2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395" dur="3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16" presetClass="entr" presetSubtype="4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9" dur="3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0" presetID="16" presetClass="exit" presetSubtype="26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401" dur="3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16" presetClass="entr" presetSubtype="42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05" dur="3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6" presetID="16" presetClass="exit" presetSubtype="2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407" dur="3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" presetID="16" presetClass="entr" presetSubtype="4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11" dur="3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2" presetID="16" presetClass="exit" presetSubtype="26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413" dur="3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6" presetClass="entr" presetSubtype="4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17" dur="3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8" presetID="16" presetClass="exit" presetSubtype="2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419" dur="3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16" presetClass="entr" presetSubtype="4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3" dur="3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4" presetID="16" presetClass="exit" presetSubtype="26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425" dur="3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19" grpId="0" animBg="1"/>
      <p:bldP spid="19" grpId="1" animBg="1"/>
      <p:bldP spid="20" grpId="0" animBg="1"/>
      <p:bldP spid="20" grpId="1" animBg="1"/>
      <p:bldP spid="20" grpId="2" animBg="1"/>
      <p:bldP spid="22" grpId="0" animBg="1"/>
      <p:bldP spid="22" grpId="1" animBg="1"/>
      <p:bldP spid="22" grpId="2" animBg="1"/>
      <p:bldP spid="28" grpId="0" animBg="1"/>
      <p:bldP spid="28" grpId="1" animBg="1"/>
      <p:bldP spid="28" grpId="2" animBg="1"/>
      <p:bldP spid="29" grpId="0" animBg="1"/>
      <p:bldP spid="29" grpId="1" animBg="1"/>
      <p:bldP spid="29" grpId="2" animBg="1"/>
      <p:bldP spid="33" grpId="0" animBg="1"/>
      <p:bldP spid="33" grpId="1" animBg="1"/>
      <p:bldP spid="33" grpId="2" animBg="1"/>
      <p:bldP spid="34" grpId="0" animBg="1"/>
      <p:bldP spid="34" grpId="1" animBg="1"/>
      <p:bldP spid="34" grpId="2" animBg="1"/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38" grpId="0" animBg="1"/>
      <p:bldP spid="38" grpId="1" animBg="1"/>
      <p:bldP spid="38" grpId="2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  <p:bldP spid="43" grpId="0" animBg="1"/>
      <p:bldP spid="43" grpId="1" animBg="1"/>
      <p:bldP spid="43" grpId="2" animBg="1"/>
      <p:bldP spid="44" grpId="0" animBg="1"/>
      <p:bldP spid="44" grpId="1" animBg="1"/>
      <p:bldP spid="44" grpId="2" animBg="1"/>
      <p:bldP spid="45" grpId="0" animBg="1"/>
      <p:bldP spid="45" grpId="1" animBg="1"/>
      <p:bldP spid="45" grpId="2" animBg="1"/>
      <p:bldP spid="46" grpId="0" animBg="1"/>
      <p:bldP spid="46" grpId="1" animBg="1"/>
      <p:bldP spid="46" grpId="2" animBg="1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  <p:bldP spid="49" grpId="0" animBg="1"/>
      <p:bldP spid="49" grpId="1" animBg="1"/>
      <p:bldP spid="49" grpId="2" animBg="1"/>
      <p:bldP spid="50" grpId="0" animBg="1"/>
      <p:bldP spid="50" grpId="1" animBg="1"/>
      <p:bldP spid="50" grpId="2" animBg="1"/>
      <p:bldP spid="51" grpId="0" animBg="1"/>
      <p:bldP spid="51" grpId="1" animBg="1"/>
      <p:bldP spid="51" grpId="2" animBg="1"/>
      <p:bldP spid="52" grpId="0" animBg="1"/>
      <p:bldP spid="52" grpId="1" animBg="1"/>
      <p:bldP spid="52" grpId="2" animBg="1"/>
      <p:bldP spid="53" grpId="0" animBg="1"/>
      <p:bldP spid="53" grpId="1" animBg="1"/>
      <p:bldP spid="53" grpId="2" animBg="1"/>
      <p:bldP spid="54" grpId="0" animBg="1"/>
      <p:bldP spid="54" grpId="1" animBg="1"/>
      <p:bldP spid="54" grpId="2" animBg="1"/>
      <p:bldP spid="55" grpId="0" animBg="1"/>
      <p:bldP spid="55" grpId="1" animBg="1"/>
      <p:bldP spid="55" grpId="2" animBg="1"/>
      <p:bldP spid="56" grpId="0" animBg="1"/>
      <p:bldP spid="56" grpId="1" animBg="1"/>
      <p:bldP spid="56" grpId="2" animBg="1"/>
      <p:bldP spid="57" grpId="0" animBg="1"/>
      <p:bldP spid="57" grpId="1" animBg="1"/>
      <p:bldP spid="57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64"/>
          <a:stretch/>
        </p:blipFill>
        <p:spPr>
          <a:xfrm>
            <a:off x="0" y="0"/>
            <a:ext cx="9160680" cy="5143500"/>
          </a:xfrm>
          <a:prstGeom prst="rect">
            <a:avLst/>
          </a:prstGeom>
        </p:spPr>
      </p:pic>
      <p:sp>
        <p:nvSpPr>
          <p:cNvPr id="58" name="矩形 57"/>
          <p:cNvSpPr/>
          <p:nvPr/>
        </p:nvSpPr>
        <p:spPr>
          <a:xfrm>
            <a:off x="0" y="-9540"/>
            <a:ext cx="9160680" cy="5143500"/>
          </a:xfrm>
          <a:prstGeom prst="rect">
            <a:avLst/>
          </a:prstGeom>
          <a:solidFill>
            <a:schemeClr val="tx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795504" y="-1"/>
            <a:ext cx="7552993" cy="4306461"/>
          </a:xfrm>
          <a:prstGeom prst="rect">
            <a:avLst/>
          </a:prstGeom>
          <a:solidFill>
            <a:srgbClr val="0F0F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0" y="4011942"/>
            <a:ext cx="9160680" cy="1131558"/>
          </a:xfrm>
          <a:prstGeom prst="rect">
            <a:avLst/>
          </a:prstGeom>
          <a:solidFill>
            <a:schemeClr val="tx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-378660" y="4011942"/>
            <a:ext cx="9539340" cy="1095347"/>
            <a:chOff x="-378660" y="4011942"/>
            <a:chExt cx="9539340" cy="1095347"/>
          </a:xfrm>
        </p:grpSpPr>
        <p:sp>
          <p:nvSpPr>
            <p:cNvPr id="29" name="矩形 28"/>
            <p:cNvSpPr/>
            <p:nvPr/>
          </p:nvSpPr>
          <p:spPr>
            <a:xfrm>
              <a:off x="0" y="4011942"/>
              <a:ext cx="9160680" cy="951534"/>
            </a:xfrm>
            <a:prstGeom prst="rect">
              <a:avLst/>
            </a:prstGeom>
            <a:gradFill>
              <a:gsLst>
                <a:gs pos="100000">
                  <a:srgbClr val="0F0F0F"/>
                </a:gs>
                <a:gs pos="0">
                  <a:schemeClr val="tx1">
                    <a:lumMod val="85000"/>
                    <a:lumOff val="1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33" name="Picture 5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043"/>
            <a:stretch/>
          </p:blipFill>
          <p:spPr bwMode="auto">
            <a:xfrm>
              <a:off x="-378660" y="4011942"/>
              <a:ext cx="3330444" cy="10953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4" name="组合 33"/>
          <p:cNvGrpSpPr/>
          <p:nvPr/>
        </p:nvGrpSpPr>
        <p:grpSpPr>
          <a:xfrm>
            <a:off x="-189330" y="4135208"/>
            <a:ext cx="4448782" cy="961857"/>
            <a:chOff x="-189330" y="4135208"/>
            <a:chExt cx="4448782" cy="961857"/>
          </a:xfrm>
        </p:grpSpPr>
        <p:sp>
          <p:nvSpPr>
            <p:cNvPr id="36" name="TextBox 35">
              <a:hlinkClick r:id="rId4" action="ppaction://hlinksldjump"/>
            </p:cNvPr>
            <p:cNvSpPr txBox="1"/>
            <p:nvPr/>
          </p:nvSpPr>
          <p:spPr>
            <a:xfrm>
              <a:off x="881508" y="4195319"/>
              <a:ext cx="29703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gradFill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95000"/>
                        </a:schemeClr>
                      </a:gs>
                    </a:gsLst>
                    <a:lin ang="5400000" scaled="0"/>
                  </a:gradFill>
                  <a:latin typeface="方正粗圆简体(视频)" pitchFamily="65" charset="-122"/>
                  <a:ea typeface="方正粗圆简体(视频)" pitchFamily="65" charset="-122"/>
                </a:rPr>
                <a:t>单击</a:t>
              </a:r>
              <a:r>
                <a:rPr lang="zh-CN" altLang="en-US" sz="3200" dirty="0" smtClean="0">
                  <a:gradFill>
                    <a:gsLst>
                      <a:gs pos="100000">
                        <a:srgbClr val="65A00F"/>
                      </a:gs>
                      <a:gs pos="0">
                        <a:srgbClr val="C6FB0E"/>
                      </a:gs>
                    </a:gsLst>
                    <a:lin ang="5400000" scaled="0"/>
                  </a:gradFill>
                  <a:latin typeface="方正粗圆简体(视频)" pitchFamily="65" charset="-122"/>
                  <a:ea typeface="方正粗圆简体(视频)" pitchFamily="65" charset="-122"/>
                </a:rPr>
                <a:t>添加标题</a:t>
              </a:r>
              <a:endParaRPr lang="zh-CN" altLang="en-US" sz="3200" dirty="0">
                <a:gradFill>
                  <a:gsLst>
                    <a:gs pos="100000">
                      <a:srgbClr val="65A00F"/>
                    </a:gs>
                    <a:gs pos="0">
                      <a:srgbClr val="C6FB0E"/>
                    </a:gs>
                  </a:gsLst>
                  <a:lin ang="5400000" scaled="0"/>
                </a:gradFill>
                <a:latin typeface="方正粗圆简体(视频)" pitchFamily="65" charset="-122"/>
                <a:ea typeface="方正粗圆简体(视频)" pitchFamily="65" charset="-122"/>
              </a:endParaRPr>
            </a:p>
          </p:txBody>
        </p:sp>
        <p:pic>
          <p:nvPicPr>
            <p:cNvPr id="37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89330" y="4135208"/>
              <a:ext cx="1430886" cy="961857"/>
            </a:xfrm>
            <a:prstGeom prst="rect">
              <a:avLst/>
            </a:prstGeom>
            <a:noFill/>
            <a:ln>
              <a:noFill/>
            </a:ln>
            <a:effectLst>
              <a:outerShdw blurRad="114300" sx="103000" sy="103000" algn="ctr" rotWithShape="0">
                <a:prstClr val="black">
                  <a:alpha val="7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TextBox 37"/>
            <p:cNvSpPr txBox="1"/>
            <p:nvPr/>
          </p:nvSpPr>
          <p:spPr>
            <a:xfrm>
              <a:off x="929008" y="4618276"/>
              <a:ext cx="3330444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Eras Light ITC" pitchFamily="34" charset="0"/>
                </a:rPr>
                <a:t>Your title here</a:t>
              </a:r>
              <a:endPara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Eras Light ITC" pitchFamily="34" charset="0"/>
              </a:endParaRPr>
            </a:p>
          </p:txBody>
        </p:sp>
      </p:grpSp>
      <p:sp>
        <p:nvSpPr>
          <p:cNvPr id="39" name="TextBox 38">
            <a:hlinkClick r:id="rId6" action="ppaction://hlinksldjump"/>
          </p:cNvPr>
          <p:cNvSpPr txBox="1"/>
          <p:nvPr/>
        </p:nvSpPr>
        <p:spPr>
          <a:xfrm>
            <a:off x="4397658" y="4371990"/>
            <a:ext cx="1170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Microsoft Himalaya" pitchFamily="2" charset="0"/>
                <a:ea typeface="Microsoft Himalaya" pitchFamily="2" charset="0"/>
                <a:cs typeface="Microsoft Himalaya" pitchFamily="2" charset="0"/>
              </a:rPr>
              <a:t>Text1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Microsoft Himalaya" pitchFamily="2" charset="0"/>
              <a:cs typeface="Microsoft Himalaya" pitchFamily="2" charset="0"/>
            </a:endParaRPr>
          </a:p>
        </p:txBody>
      </p:sp>
      <p:sp>
        <p:nvSpPr>
          <p:cNvPr id="40" name="TextBox 39">
            <a:hlinkClick r:id="rId7" action="ppaction://hlinksldjump"/>
          </p:cNvPr>
          <p:cNvSpPr txBox="1"/>
          <p:nvPr/>
        </p:nvSpPr>
        <p:spPr>
          <a:xfrm>
            <a:off x="5171187" y="4371990"/>
            <a:ext cx="1170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C6FB0E"/>
                </a:solidFill>
                <a:latin typeface="Microsoft Himalaya" pitchFamily="2" charset="0"/>
                <a:ea typeface="Microsoft Himalaya" pitchFamily="2" charset="0"/>
                <a:cs typeface="Microsoft Himalaya" pitchFamily="2" charset="0"/>
              </a:rPr>
              <a:t>Text2</a:t>
            </a:r>
            <a:endParaRPr lang="zh-CN" altLang="en-US" sz="2000" dirty="0">
              <a:solidFill>
                <a:srgbClr val="C6FB0E"/>
              </a:solidFill>
              <a:latin typeface="Microsoft Himalaya" pitchFamily="2" charset="0"/>
              <a:cs typeface="Microsoft Himalaya" pitchFamily="2" charset="0"/>
            </a:endParaRPr>
          </a:p>
        </p:txBody>
      </p:sp>
      <p:sp>
        <p:nvSpPr>
          <p:cNvPr id="41" name="TextBox 40">
            <a:hlinkClick r:id="" action="ppaction://noaction"/>
          </p:cNvPr>
          <p:cNvSpPr txBox="1"/>
          <p:nvPr/>
        </p:nvSpPr>
        <p:spPr>
          <a:xfrm>
            <a:off x="5944716" y="4371990"/>
            <a:ext cx="1170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Microsoft Himalaya" pitchFamily="2" charset="0"/>
                <a:ea typeface="Microsoft Himalaya" pitchFamily="2" charset="0"/>
                <a:cs typeface="Microsoft Himalaya" pitchFamily="2" charset="0"/>
              </a:rPr>
              <a:t>Text3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Microsoft Himalaya" pitchFamily="2" charset="0"/>
              <a:cs typeface="Microsoft Himalaya" pitchFamily="2" charset="0"/>
            </a:endParaRPr>
          </a:p>
        </p:txBody>
      </p:sp>
      <p:sp>
        <p:nvSpPr>
          <p:cNvPr id="42" name="TextBox 41">
            <a:hlinkClick r:id="" action="ppaction://noaction"/>
          </p:cNvPr>
          <p:cNvSpPr txBox="1"/>
          <p:nvPr/>
        </p:nvSpPr>
        <p:spPr>
          <a:xfrm>
            <a:off x="6718245" y="4371990"/>
            <a:ext cx="1170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Microsoft Himalaya" pitchFamily="2" charset="0"/>
                <a:ea typeface="Microsoft Himalaya" pitchFamily="2" charset="0"/>
                <a:cs typeface="Microsoft Himalaya" pitchFamily="2" charset="0"/>
              </a:rPr>
              <a:t>Text4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Microsoft Himalaya" pitchFamily="2" charset="0"/>
              <a:cs typeface="Microsoft Himalaya" pitchFamily="2" charset="0"/>
            </a:endParaRPr>
          </a:p>
        </p:txBody>
      </p:sp>
      <p:sp>
        <p:nvSpPr>
          <p:cNvPr id="43" name="TextBox 42">
            <a:hlinkClick r:id="" action="ppaction://noaction"/>
          </p:cNvPr>
          <p:cNvSpPr txBox="1"/>
          <p:nvPr/>
        </p:nvSpPr>
        <p:spPr>
          <a:xfrm>
            <a:off x="7491774" y="4371990"/>
            <a:ext cx="1170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Microsoft Himalaya" pitchFamily="2" charset="0"/>
                <a:ea typeface="Microsoft Himalaya" pitchFamily="2" charset="0"/>
                <a:cs typeface="Microsoft Himalaya" pitchFamily="2" charset="0"/>
              </a:rPr>
              <a:t>Text5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Microsoft Himalaya" pitchFamily="2" charset="0"/>
              <a:cs typeface="Microsoft Himalaya" pitchFamily="2" charset="0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5382108" y="4528408"/>
            <a:ext cx="0" cy="66262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6102204" y="4528408"/>
            <a:ext cx="0" cy="66262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6912312" y="4528408"/>
            <a:ext cx="0" cy="66262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7679074" y="4528408"/>
            <a:ext cx="0" cy="66262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3371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64"/>
          <a:stretch/>
        </p:blipFill>
        <p:spPr>
          <a:xfrm>
            <a:off x="0" y="0"/>
            <a:ext cx="9160680" cy="5143500"/>
          </a:xfrm>
          <a:prstGeom prst="rect">
            <a:avLst/>
          </a:prstGeom>
        </p:spPr>
      </p:pic>
      <p:sp>
        <p:nvSpPr>
          <p:cNvPr id="58" name="矩形 57"/>
          <p:cNvSpPr/>
          <p:nvPr/>
        </p:nvSpPr>
        <p:spPr>
          <a:xfrm>
            <a:off x="0" y="-9540"/>
            <a:ext cx="9160680" cy="5143500"/>
          </a:xfrm>
          <a:prstGeom prst="rect">
            <a:avLst/>
          </a:prstGeom>
          <a:solidFill>
            <a:schemeClr val="tx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0" y="4011942"/>
            <a:ext cx="9160680" cy="1131558"/>
          </a:xfrm>
          <a:prstGeom prst="rect">
            <a:avLst/>
          </a:prstGeom>
          <a:solidFill>
            <a:schemeClr val="tx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-378660" y="4011942"/>
            <a:ext cx="9539340" cy="1095347"/>
            <a:chOff x="-378660" y="4011942"/>
            <a:chExt cx="9539340" cy="1095347"/>
          </a:xfrm>
        </p:grpSpPr>
        <p:sp>
          <p:nvSpPr>
            <p:cNvPr id="29" name="矩形 28"/>
            <p:cNvSpPr/>
            <p:nvPr/>
          </p:nvSpPr>
          <p:spPr>
            <a:xfrm>
              <a:off x="0" y="4011942"/>
              <a:ext cx="9160680" cy="951534"/>
            </a:xfrm>
            <a:prstGeom prst="rect">
              <a:avLst/>
            </a:prstGeom>
            <a:gradFill>
              <a:gsLst>
                <a:gs pos="100000">
                  <a:srgbClr val="0F0F0F"/>
                </a:gs>
                <a:gs pos="0">
                  <a:schemeClr val="tx1">
                    <a:lumMod val="85000"/>
                    <a:lumOff val="1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33" name="Picture 5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043"/>
            <a:stretch/>
          </p:blipFill>
          <p:spPr bwMode="auto">
            <a:xfrm>
              <a:off x="-378660" y="4011942"/>
              <a:ext cx="3330444" cy="10953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4" name="组合 33"/>
          <p:cNvGrpSpPr/>
          <p:nvPr/>
        </p:nvGrpSpPr>
        <p:grpSpPr>
          <a:xfrm>
            <a:off x="-189330" y="4135208"/>
            <a:ext cx="4448782" cy="961857"/>
            <a:chOff x="-189330" y="4135208"/>
            <a:chExt cx="4448782" cy="961857"/>
          </a:xfrm>
        </p:grpSpPr>
        <p:sp>
          <p:nvSpPr>
            <p:cNvPr id="36" name="TextBox 35">
              <a:hlinkClick r:id="rId4" action="ppaction://hlinksldjump"/>
            </p:cNvPr>
            <p:cNvSpPr txBox="1"/>
            <p:nvPr/>
          </p:nvSpPr>
          <p:spPr>
            <a:xfrm>
              <a:off x="881508" y="4195319"/>
              <a:ext cx="29703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gradFill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95000"/>
                        </a:schemeClr>
                      </a:gs>
                    </a:gsLst>
                    <a:lin ang="5400000" scaled="0"/>
                  </a:gradFill>
                  <a:latin typeface="方正粗圆简体(视频)" pitchFamily="65" charset="-122"/>
                  <a:ea typeface="方正粗圆简体(视频)" pitchFamily="65" charset="-122"/>
                </a:rPr>
                <a:t>单击</a:t>
              </a:r>
              <a:r>
                <a:rPr lang="zh-CN" altLang="en-US" sz="3200" dirty="0" smtClean="0">
                  <a:gradFill>
                    <a:gsLst>
                      <a:gs pos="100000">
                        <a:srgbClr val="65A00F"/>
                      </a:gs>
                      <a:gs pos="0">
                        <a:srgbClr val="C6FB0E"/>
                      </a:gs>
                    </a:gsLst>
                    <a:lin ang="5400000" scaled="0"/>
                  </a:gradFill>
                  <a:latin typeface="方正粗圆简体(视频)" pitchFamily="65" charset="-122"/>
                  <a:ea typeface="方正粗圆简体(视频)" pitchFamily="65" charset="-122"/>
                </a:rPr>
                <a:t>添加标题</a:t>
              </a:r>
              <a:endParaRPr lang="zh-CN" altLang="en-US" sz="3200" dirty="0">
                <a:gradFill>
                  <a:gsLst>
                    <a:gs pos="100000">
                      <a:srgbClr val="65A00F"/>
                    </a:gs>
                    <a:gs pos="0">
                      <a:srgbClr val="C6FB0E"/>
                    </a:gs>
                  </a:gsLst>
                  <a:lin ang="5400000" scaled="0"/>
                </a:gradFill>
                <a:latin typeface="方正粗圆简体(视频)" pitchFamily="65" charset="-122"/>
                <a:ea typeface="方正粗圆简体(视频)" pitchFamily="65" charset="-122"/>
              </a:endParaRPr>
            </a:p>
          </p:txBody>
        </p:sp>
        <p:pic>
          <p:nvPicPr>
            <p:cNvPr id="37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89330" y="4135208"/>
              <a:ext cx="1430886" cy="961857"/>
            </a:xfrm>
            <a:prstGeom prst="rect">
              <a:avLst/>
            </a:prstGeom>
            <a:noFill/>
            <a:ln>
              <a:noFill/>
            </a:ln>
            <a:effectLst>
              <a:outerShdw blurRad="114300" sx="103000" sy="103000" algn="ctr" rotWithShape="0">
                <a:prstClr val="black">
                  <a:alpha val="7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TextBox 37"/>
            <p:cNvSpPr txBox="1"/>
            <p:nvPr/>
          </p:nvSpPr>
          <p:spPr>
            <a:xfrm>
              <a:off x="929008" y="4618276"/>
              <a:ext cx="3330444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Eras Light ITC" pitchFamily="34" charset="0"/>
                </a:rPr>
                <a:t>Your title here</a:t>
              </a:r>
              <a:endPara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Eras Light ITC" pitchFamily="34" charset="0"/>
              </a:endParaRPr>
            </a:p>
          </p:txBody>
        </p:sp>
      </p:grpSp>
      <p:sp>
        <p:nvSpPr>
          <p:cNvPr id="39" name="TextBox 38">
            <a:hlinkClick r:id="rId6" action="ppaction://hlinksldjump"/>
          </p:cNvPr>
          <p:cNvSpPr txBox="1"/>
          <p:nvPr/>
        </p:nvSpPr>
        <p:spPr>
          <a:xfrm>
            <a:off x="4397658" y="4371990"/>
            <a:ext cx="1170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Microsoft Himalaya" pitchFamily="2" charset="0"/>
                <a:ea typeface="Microsoft Himalaya" pitchFamily="2" charset="0"/>
                <a:cs typeface="Microsoft Himalaya" pitchFamily="2" charset="0"/>
              </a:rPr>
              <a:t>Text1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Microsoft Himalaya" pitchFamily="2" charset="0"/>
              <a:cs typeface="Microsoft Himalaya" pitchFamily="2" charset="0"/>
            </a:endParaRPr>
          </a:p>
        </p:txBody>
      </p:sp>
      <p:sp>
        <p:nvSpPr>
          <p:cNvPr id="40" name="TextBox 39">
            <a:hlinkClick r:id="rId7" action="ppaction://hlinksldjump"/>
          </p:cNvPr>
          <p:cNvSpPr txBox="1"/>
          <p:nvPr/>
        </p:nvSpPr>
        <p:spPr>
          <a:xfrm>
            <a:off x="5171187" y="4371990"/>
            <a:ext cx="1170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Microsoft Himalaya" pitchFamily="2" charset="0"/>
                <a:ea typeface="Microsoft Himalaya" pitchFamily="2" charset="0"/>
                <a:cs typeface="Microsoft Himalaya" pitchFamily="2" charset="0"/>
              </a:rPr>
              <a:t>Text2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Microsoft Himalaya" pitchFamily="2" charset="0"/>
              <a:cs typeface="Microsoft Himalaya" pitchFamily="2" charset="0"/>
            </a:endParaRPr>
          </a:p>
        </p:txBody>
      </p:sp>
      <p:sp>
        <p:nvSpPr>
          <p:cNvPr id="41" name="TextBox 40">
            <a:hlinkClick r:id="" action="ppaction://noaction"/>
          </p:cNvPr>
          <p:cNvSpPr txBox="1"/>
          <p:nvPr/>
        </p:nvSpPr>
        <p:spPr>
          <a:xfrm>
            <a:off x="5944716" y="4371990"/>
            <a:ext cx="1170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Microsoft Himalaya" pitchFamily="2" charset="0"/>
                <a:ea typeface="Microsoft Himalaya" pitchFamily="2" charset="0"/>
                <a:cs typeface="Microsoft Himalaya" pitchFamily="2" charset="0"/>
              </a:rPr>
              <a:t>Text3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Microsoft Himalaya" pitchFamily="2" charset="0"/>
              <a:cs typeface="Microsoft Himalaya" pitchFamily="2" charset="0"/>
            </a:endParaRPr>
          </a:p>
        </p:txBody>
      </p:sp>
      <p:sp>
        <p:nvSpPr>
          <p:cNvPr id="42" name="TextBox 41">
            <a:hlinkClick r:id="" action="ppaction://noaction"/>
          </p:cNvPr>
          <p:cNvSpPr txBox="1"/>
          <p:nvPr/>
        </p:nvSpPr>
        <p:spPr>
          <a:xfrm>
            <a:off x="6718245" y="4371990"/>
            <a:ext cx="1170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Microsoft Himalaya" pitchFamily="2" charset="0"/>
                <a:ea typeface="Microsoft Himalaya" pitchFamily="2" charset="0"/>
                <a:cs typeface="Microsoft Himalaya" pitchFamily="2" charset="0"/>
              </a:rPr>
              <a:t>Text4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Microsoft Himalaya" pitchFamily="2" charset="0"/>
              <a:cs typeface="Microsoft Himalaya" pitchFamily="2" charset="0"/>
            </a:endParaRPr>
          </a:p>
        </p:txBody>
      </p:sp>
      <p:sp>
        <p:nvSpPr>
          <p:cNvPr id="43" name="TextBox 42">
            <a:hlinkClick r:id="" action="ppaction://noaction"/>
          </p:cNvPr>
          <p:cNvSpPr txBox="1"/>
          <p:nvPr/>
        </p:nvSpPr>
        <p:spPr>
          <a:xfrm>
            <a:off x="7491774" y="4371990"/>
            <a:ext cx="1170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C6FB0E"/>
                </a:solidFill>
                <a:latin typeface="Microsoft Himalaya" pitchFamily="2" charset="0"/>
                <a:ea typeface="Microsoft Himalaya" pitchFamily="2" charset="0"/>
                <a:cs typeface="Microsoft Himalaya" pitchFamily="2" charset="0"/>
              </a:rPr>
              <a:t>Text5</a:t>
            </a:r>
            <a:endParaRPr lang="zh-CN" altLang="en-US" sz="2000" dirty="0">
              <a:solidFill>
                <a:srgbClr val="C6FB0E"/>
              </a:solidFill>
              <a:latin typeface="Microsoft Himalaya" pitchFamily="2" charset="0"/>
              <a:cs typeface="Microsoft Himalaya" pitchFamily="2" charset="0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5382108" y="4528408"/>
            <a:ext cx="0" cy="66262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6102204" y="4528408"/>
            <a:ext cx="0" cy="66262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6912312" y="4528408"/>
            <a:ext cx="0" cy="66262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7679074" y="4528408"/>
            <a:ext cx="0" cy="66262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1992012" y="590128"/>
            <a:ext cx="565677" cy="710571"/>
            <a:chOff x="4278403" y="1563638"/>
            <a:chExt cx="1055059" cy="1325305"/>
          </a:xfrm>
        </p:grpSpPr>
        <p:sp>
          <p:nvSpPr>
            <p:cNvPr id="25" name="椭圆 24"/>
            <p:cNvSpPr/>
            <p:nvPr/>
          </p:nvSpPr>
          <p:spPr>
            <a:xfrm>
              <a:off x="4278403" y="1718269"/>
              <a:ext cx="1055059" cy="10550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4753069" y="2175733"/>
              <a:ext cx="115628" cy="1156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4788024" y="1563638"/>
              <a:ext cx="45719" cy="1325305"/>
              <a:chOff x="8244408" y="2399358"/>
              <a:chExt cx="45719" cy="1325305"/>
            </a:xfrm>
          </p:grpSpPr>
          <p:sp>
            <p:nvSpPr>
              <p:cNvPr id="53" name="等腰三角形 52"/>
              <p:cNvSpPr/>
              <p:nvPr/>
            </p:nvSpPr>
            <p:spPr>
              <a:xfrm rot="10800000" flipH="1">
                <a:off x="8244408" y="3055422"/>
                <a:ext cx="45718" cy="66924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等腰三角形 53"/>
              <p:cNvSpPr/>
              <p:nvPr/>
            </p:nvSpPr>
            <p:spPr>
              <a:xfrm flipH="1">
                <a:off x="8244408" y="2399358"/>
                <a:ext cx="45719" cy="66924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4327385" y="2209350"/>
              <a:ext cx="983562" cy="47057"/>
              <a:chOff x="7718586" y="2031690"/>
              <a:chExt cx="983562" cy="47057"/>
            </a:xfrm>
          </p:grpSpPr>
          <p:sp>
            <p:nvSpPr>
              <p:cNvPr id="51" name="等腰三角形 50"/>
              <p:cNvSpPr/>
              <p:nvPr/>
            </p:nvSpPr>
            <p:spPr>
              <a:xfrm rot="5400000" flipH="1">
                <a:off x="8433398" y="1808659"/>
                <a:ext cx="45719" cy="49178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等腰三角形 51"/>
              <p:cNvSpPr/>
              <p:nvPr/>
            </p:nvSpPr>
            <p:spPr>
              <a:xfrm rot="16200000">
                <a:off x="7941617" y="1809997"/>
                <a:ext cx="45719" cy="49178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4716016" y="1972280"/>
              <a:ext cx="194050" cy="571845"/>
              <a:chOff x="4556500" y="1700150"/>
              <a:chExt cx="272261" cy="802323"/>
            </a:xfrm>
          </p:grpSpPr>
          <p:sp>
            <p:nvSpPr>
              <p:cNvPr id="49" name="等腰三角形 48"/>
              <p:cNvSpPr/>
              <p:nvPr/>
            </p:nvSpPr>
            <p:spPr>
              <a:xfrm rot="12715935" flipH="1">
                <a:off x="4556500" y="2062728"/>
                <a:ext cx="45719" cy="43974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等腰三角形 49"/>
              <p:cNvSpPr/>
              <p:nvPr/>
            </p:nvSpPr>
            <p:spPr>
              <a:xfrm rot="1955480">
                <a:off x="4783042" y="1700150"/>
                <a:ext cx="45719" cy="43974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4502556" y="2120588"/>
              <a:ext cx="548115" cy="198227"/>
              <a:chOff x="4673723" y="2190313"/>
              <a:chExt cx="819251" cy="296284"/>
            </a:xfrm>
          </p:grpSpPr>
          <p:sp>
            <p:nvSpPr>
              <p:cNvPr id="35" name="等腰三角形 34"/>
              <p:cNvSpPr/>
              <p:nvPr/>
            </p:nvSpPr>
            <p:spPr>
              <a:xfrm rot="7386253" flipH="1">
                <a:off x="5250242" y="2243865"/>
                <a:ext cx="45719" cy="43974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等腰三角形 47"/>
              <p:cNvSpPr/>
              <p:nvPr/>
            </p:nvSpPr>
            <p:spPr>
              <a:xfrm rot="18163868" flipH="1">
                <a:off x="4870736" y="1993300"/>
                <a:ext cx="45719" cy="43974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5" name="椭圆 54"/>
          <p:cNvSpPr/>
          <p:nvPr/>
        </p:nvSpPr>
        <p:spPr>
          <a:xfrm>
            <a:off x="4164933" y="2219916"/>
            <a:ext cx="1055059" cy="105505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4686769" y="2091182"/>
            <a:ext cx="45719" cy="1325305"/>
            <a:chOff x="8244408" y="2399358"/>
            <a:chExt cx="45719" cy="1325305"/>
          </a:xfrm>
        </p:grpSpPr>
        <p:sp>
          <p:nvSpPr>
            <p:cNvPr id="57" name="等腰三角形 56"/>
            <p:cNvSpPr/>
            <p:nvPr/>
          </p:nvSpPr>
          <p:spPr>
            <a:xfrm rot="10800000" flipH="1">
              <a:off x="8244408" y="3055422"/>
              <a:ext cx="45718" cy="66924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等腰三角形 59"/>
            <p:cNvSpPr/>
            <p:nvPr/>
          </p:nvSpPr>
          <p:spPr>
            <a:xfrm flipH="1">
              <a:off x="8244408" y="2399358"/>
              <a:ext cx="45719" cy="66924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240706" y="2699103"/>
            <a:ext cx="983562" cy="47057"/>
            <a:chOff x="7718586" y="2031690"/>
            <a:chExt cx="983562" cy="47057"/>
          </a:xfrm>
        </p:grpSpPr>
        <p:sp>
          <p:nvSpPr>
            <p:cNvPr id="62" name="等腰三角形 61"/>
            <p:cNvSpPr/>
            <p:nvPr/>
          </p:nvSpPr>
          <p:spPr>
            <a:xfrm rot="5400000" flipH="1">
              <a:off x="8433398" y="1808659"/>
              <a:ext cx="45719" cy="49178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等腰三角形 62"/>
            <p:cNvSpPr/>
            <p:nvPr/>
          </p:nvSpPr>
          <p:spPr>
            <a:xfrm rot="16200000">
              <a:off x="7941617" y="1809997"/>
              <a:ext cx="45719" cy="49178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619939" y="2458833"/>
            <a:ext cx="194050" cy="571845"/>
            <a:chOff x="4556500" y="1700150"/>
            <a:chExt cx="272261" cy="802323"/>
          </a:xfrm>
        </p:grpSpPr>
        <p:sp>
          <p:nvSpPr>
            <p:cNvPr id="65" name="等腰三角形 64"/>
            <p:cNvSpPr/>
            <p:nvPr/>
          </p:nvSpPr>
          <p:spPr>
            <a:xfrm rot="12715935" flipH="1">
              <a:off x="4556500" y="2062728"/>
              <a:ext cx="45719" cy="43974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等腰三角形 65"/>
            <p:cNvSpPr/>
            <p:nvPr/>
          </p:nvSpPr>
          <p:spPr>
            <a:xfrm rot="1955480">
              <a:off x="4783042" y="1700150"/>
              <a:ext cx="45719" cy="43974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420046" y="2622848"/>
            <a:ext cx="548115" cy="198227"/>
            <a:chOff x="4673723" y="2190313"/>
            <a:chExt cx="819251" cy="296284"/>
          </a:xfrm>
        </p:grpSpPr>
        <p:sp>
          <p:nvSpPr>
            <p:cNvPr id="68" name="等腰三角形 67"/>
            <p:cNvSpPr/>
            <p:nvPr/>
          </p:nvSpPr>
          <p:spPr>
            <a:xfrm rot="7386253" flipH="1">
              <a:off x="5250242" y="2243865"/>
              <a:ext cx="45719" cy="43974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等腰三角形 68"/>
            <p:cNvSpPr/>
            <p:nvPr/>
          </p:nvSpPr>
          <p:spPr>
            <a:xfrm rot="18163868" flipH="1">
              <a:off x="4870736" y="1993300"/>
              <a:ext cx="45719" cy="43974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0" name="椭圆 69"/>
          <p:cNvSpPr/>
          <p:nvPr/>
        </p:nvSpPr>
        <p:spPr>
          <a:xfrm>
            <a:off x="4669329" y="2674922"/>
            <a:ext cx="68990" cy="689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chemeClr val="tx2">
                <a:lumMod val="60000"/>
                <a:lumOff val="40000"/>
                <a:alpha val="47000"/>
              </a:schemeClr>
            </a:glow>
            <a:softEdge rad="38100"/>
          </a:effectLst>
          <a:scene3d>
            <a:camera prst="orthographicFront"/>
            <a:lightRig rig="threePt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2126282" y="1608012"/>
            <a:ext cx="1882987" cy="188298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81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2" name="组合 71"/>
          <p:cNvGrpSpPr/>
          <p:nvPr/>
        </p:nvGrpSpPr>
        <p:grpSpPr>
          <a:xfrm>
            <a:off x="3033175" y="1586797"/>
            <a:ext cx="45720" cy="1836204"/>
            <a:chOff x="3491879" y="1059582"/>
            <a:chExt cx="45720" cy="1836204"/>
          </a:xfrm>
        </p:grpSpPr>
        <p:sp>
          <p:nvSpPr>
            <p:cNvPr id="73" name="等腰三角形 72"/>
            <p:cNvSpPr/>
            <p:nvPr/>
          </p:nvSpPr>
          <p:spPr>
            <a:xfrm>
              <a:off x="3491880" y="1059582"/>
              <a:ext cx="45719" cy="97210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等腰三角形 73"/>
            <p:cNvSpPr/>
            <p:nvPr/>
          </p:nvSpPr>
          <p:spPr>
            <a:xfrm rot="10800000">
              <a:off x="3491879" y="2031690"/>
              <a:ext cx="45719" cy="86409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2258997" y="2500086"/>
            <a:ext cx="1639796" cy="50039"/>
            <a:chOff x="3416699" y="2183638"/>
            <a:chExt cx="1639796" cy="50039"/>
          </a:xfrm>
        </p:grpSpPr>
        <p:sp>
          <p:nvSpPr>
            <p:cNvPr id="76" name="等腰三角形 75"/>
            <p:cNvSpPr/>
            <p:nvPr/>
          </p:nvSpPr>
          <p:spPr>
            <a:xfrm rot="5400000" flipH="1">
              <a:off x="4622748" y="1799930"/>
              <a:ext cx="50039" cy="81745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等腰三角形 76"/>
            <p:cNvSpPr/>
            <p:nvPr/>
          </p:nvSpPr>
          <p:spPr>
            <a:xfrm rot="16200000" flipH="1">
              <a:off x="3802567" y="1797771"/>
              <a:ext cx="45719" cy="81745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8" name="椭圆 77"/>
          <p:cNvSpPr/>
          <p:nvPr/>
        </p:nvSpPr>
        <p:spPr>
          <a:xfrm>
            <a:off x="2940406" y="2409476"/>
            <a:ext cx="231257" cy="23125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powder">
            <a:bevelT w="2476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9" name="组合 78"/>
          <p:cNvGrpSpPr/>
          <p:nvPr/>
        </p:nvGrpSpPr>
        <p:grpSpPr>
          <a:xfrm>
            <a:off x="2868749" y="2100250"/>
            <a:ext cx="398098" cy="823145"/>
            <a:chOff x="3327453" y="1573035"/>
            <a:chExt cx="398098" cy="823145"/>
          </a:xfrm>
        </p:grpSpPr>
        <p:sp>
          <p:nvSpPr>
            <p:cNvPr id="80" name="等腰三角形 79"/>
            <p:cNvSpPr/>
            <p:nvPr/>
          </p:nvSpPr>
          <p:spPr>
            <a:xfrm rot="2486217" flipH="1">
              <a:off x="3679832" y="1573035"/>
              <a:ext cx="45719" cy="43974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等腰三角形 80"/>
            <p:cNvSpPr/>
            <p:nvPr/>
          </p:nvSpPr>
          <p:spPr>
            <a:xfrm rot="13327287" flipH="1">
              <a:off x="3327453" y="1956435"/>
              <a:ext cx="45719" cy="43974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4816849" y="594019"/>
            <a:ext cx="565677" cy="710571"/>
            <a:chOff x="4278403" y="1563638"/>
            <a:chExt cx="1055059" cy="1325305"/>
          </a:xfrm>
        </p:grpSpPr>
        <p:sp>
          <p:nvSpPr>
            <p:cNvPr id="83" name="椭圆 82"/>
            <p:cNvSpPr/>
            <p:nvPr/>
          </p:nvSpPr>
          <p:spPr>
            <a:xfrm>
              <a:off x="4278403" y="1718269"/>
              <a:ext cx="1055059" cy="10550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4753069" y="2175733"/>
              <a:ext cx="115628" cy="1156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5" name="组合 84"/>
            <p:cNvGrpSpPr/>
            <p:nvPr/>
          </p:nvGrpSpPr>
          <p:grpSpPr>
            <a:xfrm>
              <a:off x="4788024" y="1563638"/>
              <a:ext cx="45719" cy="1325305"/>
              <a:chOff x="8244408" y="2399358"/>
              <a:chExt cx="45719" cy="1325305"/>
            </a:xfrm>
          </p:grpSpPr>
          <p:sp>
            <p:nvSpPr>
              <p:cNvPr id="95" name="等腰三角形 94"/>
              <p:cNvSpPr/>
              <p:nvPr/>
            </p:nvSpPr>
            <p:spPr>
              <a:xfrm rot="10800000" flipH="1">
                <a:off x="8244408" y="3055422"/>
                <a:ext cx="45718" cy="66924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等腰三角形 95"/>
              <p:cNvSpPr/>
              <p:nvPr/>
            </p:nvSpPr>
            <p:spPr>
              <a:xfrm flipH="1">
                <a:off x="8244408" y="2399358"/>
                <a:ext cx="45719" cy="66924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>
              <a:off x="4327385" y="2209350"/>
              <a:ext cx="983562" cy="47057"/>
              <a:chOff x="7718586" y="2031690"/>
              <a:chExt cx="983562" cy="47057"/>
            </a:xfrm>
          </p:grpSpPr>
          <p:sp>
            <p:nvSpPr>
              <p:cNvPr id="93" name="等腰三角形 92"/>
              <p:cNvSpPr/>
              <p:nvPr/>
            </p:nvSpPr>
            <p:spPr>
              <a:xfrm rot="5400000" flipH="1">
                <a:off x="8433398" y="1808659"/>
                <a:ext cx="45719" cy="49178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等腰三角形 93"/>
              <p:cNvSpPr/>
              <p:nvPr/>
            </p:nvSpPr>
            <p:spPr>
              <a:xfrm rot="16200000">
                <a:off x="7941617" y="1809997"/>
                <a:ext cx="45719" cy="49178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7" name="组合 86"/>
            <p:cNvGrpSpPr/>
            <p:nvPr/>
          </p:nvGrpSpPr>
          <p:grpSpPr>
            <a:xfrm>
              <a:off x="4716016" y="1972280"/>
              <a:ext cx="194050" cy="571845"/>
              <a:chOff x="4556500" y="1700150"/>
              <a:chExt cx="272261" cy="802323"/>
            </a:xfrm>
          </p:grpSpPr>
          <p:sp>
            <p:nvSpPr>
              <p:cNvPr id="91" name="等腰三角形 90"/>
              <p:cNvSpPr/>
              <p:nvPr/>
            </p:nvSpPr>
            <p:spPr>
              <a:xfrm rot="12715935" flipH="1">
                <a:off x="4556500" y="2062728"/>
                <a:ext cx="45719" cy="43974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等腰三角形 91"/>
              <p:cNvSpPr/>
              <p:nvPr/>
            </p:nvSpPr>
            <p:spPr>
              <a:xfrm rot="1955480">
                <a:off x="4783042" y="1700150"/>
                <a:ext cx="45719" cy="43974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8" name="组合 87"/>
            <p:cNvGrpSpPr/>
            <p:nvPr/>
          </p:nvGrpSpPr>
          <p:grpSpPr>
            <a:xfrm>
              <a:off x="4502556" y="2120588"/>
              <a:ext cx="548115" cy="198227"/>
              <a:chOff x="4673723" y="2190313"/>
              <a:chExt cx="819251" cy="296284"/>
            </a:xfrm>
          </p:grpSpPr>
          <p:sp>
            <p:nvSpPr>
              <p:cNvPr id="89" name="等腰三角形 88"/>
              <p:cNvSpPr/>
              <p:nvPr/>
            </p:nvSpPr>
            <p:spPr>
              <a:xfrm rot="7386253" flipH="1">
                <a:off x="5250242" y="2243865"/>
                <a:ext cx="45719" cy="43974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/>
            </p:nvSpPr>
            <p:spPr>
              <a:xfrm rot="18163868" flipH="1">
                <a:off x="4870736" y="1993300"/>
                <a:ext cx="45719" cy="43974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7" name="组合 96"/>
          <p:cNvGrpSpPr/>
          <p:nvPr/>
        </p:nvGrpSpPr>
        <p:grpSpPr>
          <a:xfrm>
            <a:off x="1527069" y="1795299"/>
            <a:ext cx="565677" cy="710571"/>
            <a:chOff x="4278403" y="1563638"/>
            <a:chExt cx="1055059" cy="1325305"/>
          </a:xfrm>
        </p:grpSpPr>
        <p:sp>
          <p:nvSpPr>
            <p:cNvPr id="98" name="椭圆 97"/>
            <p:cNvSpPr/>
            <p:nvPr/>
          </p:nvSpPr>
          <p:spPr>
            <a:xfrm>
              <a:off x="4278403" y="1718269"/>
              <a:ext cx="1055059" cy="10550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4753069" y="2175733"/>
              <a:ext cx="115628" cy="1156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4788024" y="1563638"/>
              <a:ext cx="45719" cy="1325305"/>
              <a:chOff x="8244408" y="2399358"/>
              <a:chExt cx="45719" cy="1325305"/>
            </a:xfrm>
          </p:grpSpPr>
          <p:sp>
            <p:nvSpPr>
              <p:cNvPr id="110" name="等腰三角形 109"/>
              <p:cNvSpPr/>
              <p:nvPr/>
            </p:nvSpPr>
            <p:spPr>
              <a:xfrm rot="10800000" flipH="1">
                <a:off x="8244408" y="3055422"/>
                <a:ext cx="45718" cy="66924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等腰三角形 110"/>
              <p:cNvSpPr/>
              <p:nvPr/>
            </p:nvSpPr>
            <p:spPr>
              <a:xfrm flipH="1">
                <a:off x="8244408" y="2399358"/>
                <a:ext cx="45719" cy="66924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1" name="组合 100"/>
            <p:cNvGrpSpPr/>
            <p:nvPr/>
          </p:nvGrpSpPr>
          <p:grpSpPr>
            <a:xfrm>
              <a:off x="4327385" y="2209350"/>
              <a:ext cx="983562" cy="47057"/>
              <a:chOff x="7718586" y="2031690"/>
              <a:chExt cx="983562" cy="47057"/>
            </a:xfrm>
          </p:grpSpPr>
          <p:sp>
            <p:nvSpPr>
              <p:cNvPr id="108" name="等腰三角形 107"/>
              <p:cNvSpPr/>
              <p:nvPr/>
            </p:nvSpPr>
            <p:spPr>
              <a:xfrm rot="5400000" flipH="1">
                <a:off x="8433398" y="1808659"/>
                <a:ext cx="45719" cy="49178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等腰三角形 108"/>
              <p:cNvSpPr/>
              <p:nvPr/>
            </p:nvSpPr>
            <p:spPr>
              <a:xfrm rot="16200000">
                <a:off x="7941617" y="1809997"/>
                <a:ext cx="45719" cy="49178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2" name="组合 101"/>
            <p:cNvGrpSpPr/>
            <p:nvPr/>
          </p:nvGrpSpPr>
          <p:grpSpPr>
            <a:xfrm>
              <a:off x="4716016" y="1972280"/>
              <a:ext cx="194050" cy="571845"/>
              <a:chOff x="4556500" y="1700150"/>
              <a:chExt cx="272261" cy="802323"/>
            </a:xfrm>
          </p:grpSpPr>
          <p:sp>
            <p:nvSpPr>
              <p:cNvPr id="106" name="等腰三角形 105"/>
              <p:cNvSpPr/>
              <p:nvPr/>
            </p:nvSpPr>
            <p:spPr>
              <a:xfrm rot="12715935" flipH="1">
                <a:off x="4556500" y="2062728"/>
                <a:ext cx="45719" cy="43974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等腰三角形 106"/>
              <p:cNvSpPr/>
              <p:nvPr/>
            </p:nvSpPr>
            <p:spPr>
              <a:xfrm rot="1955480">
                <a:off x="4783042" y="1700150"/>
                <a:ext cx="45719" cy="43974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3" name="组合 102"/>
            <p:cNvGrpSpPr/>
            <p:nvPr/>
          </p:nvGrpSpPr>
          <p:grpSpPr>
            <a:xfrm>
              <a:off x="4502556" y="2120588"/>
              <a:ext cx="548115" cy="198227"/>
              <a:chOff x="4673723" y="2190313"/>
              <a:chExt cx="819251" cy="296284"/>
            </a:xfrm>
          </p:grpSpPr>
          <p:sp>
            <p:nvSpPr>
              <p:cNvPr id="104" name="等腰三角形 103"/>
              <p:cNvSpPr/>
              <p:nvPr/>
            </p:nvSpPr>
            <p:spPr>
              <a:xfrm rot="7386253" flipH="1">
                <a:off x="5250242" y="2243865"/>
                <a:ext cx="45719" cy="43974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等腰三角形 104"/>
              <p:cNvSpPr/>
              <p:nvPr/>
            </p:nvSpPr>
            <p:spPr>
              <a:xfrm rot="18163868" flipH="1">
                <a:off x="4870736" y="1993300"/>
                <a:ext cx="45719" cy="43974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2" name="组合 111"/>
          <p:cNvGrpSpPr/>
          <p:nvPr/>
        </p:nvGrpSpPr>
        <p:grpSpPr>
          <a:xfrm>
            <a:off x="6568823" y="2073280"/>
            <a:ext cx="565677" cy="710571"/>
            <a:chOff x="4278403" y="1563638"/>
            <a:chExt cx="1055059" cy="1325305"/>
          </a:xfrm>
        </p:grpSpPr>
        <p:sp>
          <p:nvSpPr>
            <p:cNvPr id="113" name="椭圆 112"/>
            <p:cNvSpPr/>
            <p:nvPr/>
          </p:nvSpPr>
          <p:spPr>
            <a:xfrm>
              <a:off x="4278403" y="1718269"/>
              <a:ext cx="1055059" cy="10550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4753069" y="2175733"/>
              <a:ext cx="115628" cy="1156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5" name="组合 114"/>
            <p:cNvGrpSpPr/>
            <p:nvPr/>
          </p:nvGrpSpPr>
          <p:grpSpPr>
            <a:xfrm>
              <a:off x="4788024" y="1563638"/>
              <a:ext cx="45719" cy="1325305"/>
              <a:chOff x="8244408" y="2399358"/>
              <a:chExt cx="45719" cy="1325305"/>
            </a:xfrm>
          </p:grpSpPr>
          <p:sp>
            <p:nvSpPr>
              <p:cNvPr id="125" name="等腰三角形 124"/>
              <p:cNvSpPr/>
              <p:nvPr/>
            </p:nvSpPr>
            <p:spPr>
              <a:xfrm rot="10800000" flipH="1">
                <a:off x="8244408" y="3055422"/>
                <a:ext cx="45718" cy="66924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等腰三角形 125"/>
              <p:cNvSpPr/>
              <p:nvPr/>
            </p:nvSpPr>
            <p:spPr>
              <a:xfrm flipH="1">
                <a:off x="8244408" y="2399358"/>
                <a:ext cx="45719" cy="66924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6" name="组合 115"/>
            <p:cNvGrpSpPr/>
            <p:nvPr/>
          </p:nvGrpSpPr>
          <p:grpSpPr>
            <a:xfrm>
              <a:off x="4327385" y="2209350"/>
              <a:ext cx="983562" cy="47057"/>
              <a:chOff x="7718586" y="2031690"/>
              <a:chExt cx="983562" cy="47057"/>
            </a:xfrm>
          </p:grpSpPr>
          <p:sp>
            <p:nvSpPr>
              <p:cNvPr id="123" name="等腰三角形 122"/>
              <p:cNvSpPr/>
              <p:nvPr/>
            </p:nvSpPr>
            <p:spPr>
              <a:xfrm rot="5400000" flipH="1">
                <a:off x="8433398" y="1808659"/>
                <a:ext cx="45719" cy="49178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等腰三角形 123"/>
              <p:cNvSpPr/>
              <p:nvPr/>
            </p:nvSpPr>
            <p:spPr>
              <a:xfrm rot="16200000">
                <a:off x="7941617" y="1809997"/>
                <a:ext cx="45719" cy="49178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7" name="组合 116"/>
            <p:cNvGrpSpPr/>
            <p:nvPr/>
          </p:nvGrpSpPr>
          <p:grpSpPr>
            <a:xfrm>
              <a:off x="4716016" y="1972280"/>
              <a:ext cx="194050" cy="571845"/>
              <a:chOff x="4556500" y="1700150"/>
              <a:chExt cx="272261" cy="802323"/>
            </a:xfrm>
          </p:grpSpPr>
          <p:sp>
            <p:nvSpPr>
              <p:cNvPr id="121" name="等腰三角形 120"/>
              <p:cNvSpPr/>
              <p:nvPr/>
            </p:nvSpPr>
            <p:spPr>
              <a:xfrm rot="12715935" flipH="1">
                <a:off x="4556500" y="2062728"/>
                <a:ext cx="45719" cy="43974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等腰三角形 121"/>
              <p:cNvSpPr/>
              <p:nvPr/>
            </p:nvSpPr>
            <p:spPr>
              <a:xfrm rot="1955480">
                <a:off x="4783042" y="1700150"/>
                <a:ext cx="45719" cy="43974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8" name="组合 117"/>
            <p:cNvGrpSpPr/>
            <p:nvPr/>
          </p:nvGrpSpPr>
          <p:grpSpPr>
            <a:xfrm>
              <a:off x="4502556" y="2120588"/>
              <a:ext cx="548115" cy="198227"/>
              <a:chOff x="4673723" y="2190313"/>
              <a:chExt cx="819251" cy="296284"/>
            </a:xfrm>
          </p:grpSpPr>
          <p:sp>
            <p:nvSpPr>
              <p:cNvPr id="119" name="等腰三角形 118"/>
              <p:cNvSpPr/>
              <p:nvPr/>
            </p:nvSpPr>
            <p:spPr>
              <a:xfrm rot="7386253" flipH="1">
                <a:off x="5250242" y="2243865"/>
                <a:ext cx="45719" cy="43974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等腰三角形 119"/>
              <p:cNvSpPr/>
              <p:nvPr/>
            </p:nvSpPr>
            <p:spPr>
              <a:xfrm rot="18163868" flipH="1">
                <a:off x="4870736" y="1993300"/>
                <a:ext cx="45719" cy="43974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27" name="椭圆 126"/>
          <p:cNvSpPr/>
          <p:nvPr/>
        </p:nvSpPr>
        <p:spPr>
          <a:xfrm>
            <a:off x="6760333" y="1105984"/>
            <a:ext cx="1055059" cy="105505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8" name="组合 127"/>
          <p:cNvGrpSpPr/>
          <p:nvPr/>
        </p:nvGrpSpPr>
        <p:grpSpPr>
          <a:xfrm>
            <a:off x="7265004" y="992344"/>
            <a:ext cx="45719" cy="1325305"/>
            <a:chOff x="8244408" y="2399358"/>
            <a:chExt cx="45719" cy="1325305"/>
          </a:xfrm>
        </p:grpSpPr>
        <p:sp>
          <p:nvSpPr>
            <p:cNvPr id="129" name="等腰三角形 128"/>
            <p:cNvSpPr/>
            <p:nvPr/>
          </p:nvSpPr>
          <p:spPr>
            <a:xfrm rot="10800000" flipH="1">
              <a:off x="8244408" y="3055422"/>
              <a:ext cx="45718" cy="66924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等腰三角形 129"/>
            <p:cNvSpPr/>
            <p:nvPr/>
          </p:nvSpPr>
          <p:spPr>
            <a:xfrm flipH="1">
              <a:off x="8244408" y="2399358"/>
              <a:ext cx="45719" cy="66924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6818941" y="1600265"/>
            <a:ext cx="983562" cy="47057"/>
            <a:chOff x="7718586" y="2031690"/>
            <a:chExt cx="983562" cy="47057"/>
          </a:xfrm>
        </p:grpSpPr>
        <p:sp>
          <p:nvSpPr>
            <p:cNvPr id="132" name="等腰三角形 131"/>
            <p:cNvSpPr/>
            <p:nvPr/>
          </p:nvSpPr>
          <p:spPr>
            <a:xfrm rot="5400000" flipH="1">
              <a:off x="8433398" y="1808659"/>
              <a:ext cx="45719" cy="49178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等腰三角形 132"/>
            <p:cNvSpPr/>
            <p:nvPr/>
          </p:nvSpPr>
          <p:spPr>
            <a:xfrm rot="16200000">
              <a:off x="7941617" y="1809997"/>
              <a:ext cx="45719" cy="49178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7198174" y="1359995"/>
            <a:ext cx="194050" cy="571845"/>
            <a:chOff x="4556500" y="1700150"/>
            <a:chExt cx="272261" cy="802323"/>
          </a:xfrm>
        </p:grpSpPr>
        <p:sp>
          <p:nvSpPr>
            <p:cNvPr id="135" name="等腰三角形 134"/>
            <p:cNvSpPr/>
            <p:nvPr/>
          </p:nvSpPr>
          <p:spPr>
            <a:xfrm rot="12715935" flipH="1">
              <a:off x="4556500" y="2062728"/>
              <a:ext cx="45719" cy="43974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等腰三角形 135"/>
            <p:cNvSpPr/>
            <p:nvPr/>
          </p:nvSpPr>
          <p:spPr>
            <a:xfrm rot="1955480">
              <a:off x="4783042" y="1700150"/>
              <a:ext cx="45719" cy="43974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6998281" y="1524010"/>
            <a:ext cx="548115" cy="198227"/>
            <a:chOff x="4673723" y="2190313"/>
            <a:chExt cx="819251" cy="296284"/>
          </a:xfrm>
        </p:grpSpPr>
        <p:sp>
          <p:nvSpPr>
            <p:cNvPr id="138" name="等腰三角形 137"/>
            <p:cNvSpPr/>
            <p:nvPr/>
          </p:nvSpPr>
          <p:spPr>
            <a:xfrm rot="7386253" flipH="1">
              <a:off x="5250242" y="2243865"/>
              <a:ext cx="45719" cy="43974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等腰三角形 138"/>
            <p:cNvSpPr/>
            <p:nvPr/>
          </p:nvSpPr>
          <p:spPr>
            <a:xfrm rot="18163868" flipH="1">
              <a:off x="4870736" y="1993300"/>
              <a:ext cx="45719" cy="43974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0" name="椭圆 139"/>
          <p:cNvSpPr/>
          <p:nvPr/>
        </p:nvSpPr>
        <p:spPr>
          <a:xfrm>
            <a:off x="7247564" y="1576084"/>
            <a:ext cx="68990" cy="689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chemeClr val="tx2">
                <a:lumMod val="60000"/>
                <a:lumOff val="40000"/>
                <a:alpha val="47000"/>
              </a:schemeClr>
            </a:glow>
            <a:softEdge rad="38100"/>
          </a:effectLst>
          <a:scene3d>
            <a:camera prst="orthographicFront"/>
            <a:lightRig rig="threePt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1" name="组合 140"/>
          <p:cNvGrpSpPr/>
          <p:nvPr/>
        </p:nvGrpSpPr>
        <p:grpSpPr>
          <a:xfrm>
            <a:off x="6063750" y="2463937"/>
            <a:ext cx="565677" cy="710571"/>
            <a:chOff x="4278403" y="1563638"/>
            <a:chExt cx="1055059" cy="1325305"/>
          </a:xfrm>
        </p:grpSpPr>
        <p:sp>
          <p:nvSpPr>
            <p:cNvPr id="142" name="椭圆 141"/>
            <p:cNvSpPr/>
            <p:nvPr/>
          </p:nvSpPr>
          <p:spPr>
            <a:xfrm>
              <a:off x="4278403" y="1718269"/>
              <a:ext cx="1055059" cy="10550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椭圆 142"/>
            <p:cNvSpPr/>
            <p:nvPr/>
          </p:nvSpPr>
          <p:spPr>
            <a:xfrm>
              <a:off x="4753069" y="2175733"/>
              <a:ext cx="115628" cy="1156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4" name="组合 143"/>
            <p:cNvGrpSpPr/>
            <p:nvPr/>
          </p:nvGrpSpPr>
          <p:grpSpPr>
            <a:xfrm>
              <a:off x="4788024" y="1563638"/>
              <a:ext cx="45719" cy="1325305"/>
              <a:chOff x="8244408" y="2399358"/>
              <a:chExt cx="45719" cy="1325305"/>
            </a:xfrm>
          </p:grpSpPr>
          <p:sp>
            <p:nvSpPr>
              <p:cNvPr id="154" name="等腰三角形 153"/>
              <p:cNvSpPr/>
              <p:nvPr/>
            </p:nvSpPr>
            <p:spPr>
              <a:xfrm rot="10800000" flipH="1">
                <a:off x="8244408" y="3055422"/>
                <a:ext cx="45718" cy="66924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5" name="等腰三角形 154"/>
              <p:cNvSpPr/>
              <p:nvPr/>
            </p:nvSpPr>
            <p:spPr>
              <a:xfrm flipH="1">
                <a:off x="8244408" y="2399358"/>
                <a:ext cx="45719" cy="66924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5" name="组合 144"/>
            <p:cNvGrpSpPr/>
            <p:nvPr/>
          </p:nvGrpSpPr>
          <p:grpSpPr>
            <a:xfrm>
              <a:off x="4327385" y="2209350"/>
              <a:ext cx="983562" cy="47057"/>
              <a:chOff x="7718586" y="2031690"/>
              <a:chExt cx="983562" cy="47057"/>
            </a:xfrm>
          </p:grpSpPr>
          <p:sp>
            <p:nvSpPr>
              <p:cNvPr id="152" name="等腰三角形 151"/>
              <p:cNvSpPr/>
              <p:nvPr/>
            </p:nvSpPr>
            <p:spPr>
              <a:xfrm rot="5400000" flipH="1">
                <a:off x="8433398" y="1808659"/>
                <a:ext cx="45719" cy="49178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3" name="等腰三角形 152"/>
              <p:cNvSpPr/>
              <p:nvPr/>
            </p:nvSpPr>
            <p:spPr>
              <a:xfrm rot="16200000">
                <a:off x="7941617" y="1809997"/>
                <a:ext cx="45719" cy="49178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6" name="组合 145"/>
            <p:cNvGrpSpPr/>
            <p:nvPr/>
          </p:nvGrpSpPr>
          <p:grpSpPr>
            <a:xfrm>
              <a:off x="4716016" y="1972280"/>
              <a:ext cx="194050" cy="571845"/>
              <a:chOff x="4556500" y="1700150"/>
              <a:chExt cx="272261" cy="802323"/>
            </a:xfrm>
          </p:grpSpPr>
          <p:sp>
            <p:nvSpPr>
              <p:cNvPr id="150" name="等腰三角形 149"/>
              <p:cNvSpPr/>
              <p:nvPr/>
            </p:nvSpPr>
            <p:spPr>
              <a:xfrm rot="12715935" flipH="1">
                <a:off x="4556500" y="2062728"/>
                <a:ext cx="45719" cy="43974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等腰三角形 150"/>
              <p:cNvSpPr/>
              <p:nvPr/>
            </p:nvSpPr>
            <p:spPr>
              <a:xfrm rot="1955480">
                <a:off x="4783042" y="1700150"/>
                <a:ext cx="45719" cy="43974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7" name="组合 146"/>
            <p:cNvGrpSpPr/>
            <p:nvPr/>
          </p:nvGrpSpPr>
          <p:grpSpPr>
            <a:xfrm>
              <a:off x="4502556" y="2120588"/>
              <a:ext cx="548115" cy="198227"/>
              <a:chOff x="4673723" y="2190313"/>
              <a:chExt cx="819251" cy="296284"/>
            </a:xfrm>
          </p:grpSpPr>
          <p:sp>
            <p:nvSpPr>
              <p:cNvPr id="148" name="等腰三角形 147"/>
              <p:cNvSpPr/>
              <p:nvPr/>
            </p:nvSpPr>
            <p:spPr>
              <a:xfrm rot="7386253" flipH="1">
                <a:off x="5250242" y="2243865"/>
                <a:ext cx="45719" cy="43974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等腰三角形 148"/>
              <p:cNvSpPr/>
              <p:nvPr/>
            </p:nvSpPr>
            <p:spPr>
              <a:xfrm rot="18163868" flipH="1">
                <a:off x="4870736" y="1993300"/>
                <a:ext cx="45719" cy="43974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56" name="组合 155"/>
          <p:cNvGrpSpPr/>
          <p:nvPr/>
        </p:nvGrpSpPr>
        <p:grpSpPr>
          <a:xfrm>
            <a:off x="5485693" y="1848334"/>
            <a:ext cx="565677" cy="710571"/>
            <a:chOff x="4278403" y="1563638"/>
            <a:chExt cx="1055059" cy="1325305"/>
          </a:xfrm>
        </p:grpSpPr>
        <p:sp>
          <p:nvSpPr>
            <p:cNvPr id="157" name="椭圆 156"/>
            <p:cNvSpPr/>
            <p:nvPr/>
          </p:nvSpPr>
          <p:spPr>
            <a:xfrm>
              <a:off x="4278403" y="1718269"/>
              <a:ext cx="1055059" cy="10550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椭圆 157"/>
            <p:cNvSpPr/>
            <p:nvPr/>
          </p:nvSpPr>
          <p:spPr>
            <a:xfrm>
              <a:off x="4753069" y="2175733"/>
              <a:ext cx="115628" cy="1156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9" name="组合 158"/>
            <p:cNvGrpSpPr/>
            <p:nvPr/>
          </p:nvGrpSpPr>
          <p:grpSpPr>
            <a:xfrm>
              <a:off x="4788024" y="1563638"/>
              <a:ext cx="45719" cy="1325305"/>
              <a:chOff x="8244408" y="2399358"/>
              <a:chExt cx="45719" cy="1325305"/>
            </a:xfrm>
          </p:grpSpPr>
          <p:sp>
            <p:nvSpPr>
              <p:cNvPr id="169" name="等腰三角形 168"/>
              <p:cNvSpPr/>
              <p:nvPr/>
            </p:nvSpPr>
            <p:spPr>
              <a:xfrm rot="10800000" flipH="1">
                <a:off x="8244408" y="3055422"/>
                <a:ext cx="45718" cy="66924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0" name="等腰三角形 169"/>
              <p:cNvSpPr/>
              <p:nvPr/>
            </p:nvSpPr>
            <p:spPr>
              <a:xfrm flipH="1">
                <a:off x="8244408" y="2399358"/>
                <a:ext cx="45719" cy="66924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0" name="组合 159"/>
            <p:cNvGrpSpPr/>
            <p:nvPr/>
          </p:nvGrpSpPr>
          <p:grpSpPr>
            <a:xfrm>
              <a:off x="4327385" y="2209350"/>
              <a:ext cx="983562" cy="47057"/>
              <a:chOff x="7718586" y="2031690"/>
              <a:chExt cx="983562" cy="47057"/>
            </a:xfrm>
          </p:grpSpPr>
          <p:sp>
            <p:nvSpPr>
              <p:cNvPr id="167" name="等腰三角形 166"/>
              <p:cNvSpPr/>
              <p:nvPr/>
            </p:nvSpPr>
            <p:spPr>
              <a:xfrm rot="5400000" flipH="1">
                <a:off x="8433398" y="1808659"/>
                <a:ext cx="45719" cy="49178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8" name="等腰三角形 167"/>
              <p:cNvSpPr/>
              <p:nvPr/>
            </p:nvSpPr>
            <p:spPr>
              <a:xfrm rot="16200000">
                <a:off x="7941617" y="1809997"/>
                <a:ext cx="45719" cy="49178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1" name="组合 160"/>
            <p:cNvGrpSpPr/>
            <p:nvPr/>
          </p:nvGrpSpPr>
          <p:grpSpPr>
            <a:xfrm>
              <a:off x="4716016" y="1972280"/>
              <a:ext cx="194050" cy="571845"/>
              <a:chOff x="4556500" y="1700150"/>
              <a:chExt cx="272261" cy="802323"/>
            </a:xfrm>
          </p:grpSpPr>
          <p:sp>
            <p:nvSpPr>
              <p:cNvPr id="165" name="等腰三角形 164"/>
              <p:cNvSpPr/>
              <p:nvPr/>
            </p:nvSpPr>
            <p:spPr>
              <a:xfrm rot="12715935" flipH="1">
                <a:off x="4556500" y="2062728"/>
                <a:ext cx="45719" cy="43974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6" name="等腰三角形 165"/>
              <p:cNvSpPr/>
              <p:nvPr/>
            </p:nvSpPr>
            <p:spPr>
              <a:xfrm rot="1955480">
                <a:off x="4783042" y="1700150"/>
                <a:ext cx="45719" cy="43974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2" name="组合 161"/>
            <p:cNvGrpSpPr/>
            <p:nvPr/>
          </p:nvGrpSpPr>
          <p:grpSpPr>
            <a:xfrm>
              <a:off x="4502556" y="2120588"/>
              <a:ext cx="548115" cy="198227"/>
              <a:chOff x="4673723" y="2190313"/>
              <a:chExt cx="819251" cy="296284"/>
            </a:xfrm>
          </p:grpSpPr>
          <p:sp>
            <p:nvSpPr>
              <p:cNvPr id="163" name="等腰三角形 162"/>
              <p:cNvSpPr/>
              <p:nvPr/>
            </p:nvSpPr>
            <p:spPr>
              <a:xfrm rot="7386253" flipH="1">
                <a:off x="5250242" y="2243865"/>
                <a:ext cx="45719" cy="43974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" name="等腰三角形 163"/>
              <p:cNvSpPr/>
              <p:nvPr/>
            </p:nvSpPr>
            <p:spPr>
              <a:xfrm rot="18163868" flipH="1">
                <a:off x="4870736" y="1993300"/>
                <a:ext cx="45719" cy="43974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3" name="TextBox 22"/>
          <p:cNvSpPr txBox="1"/>
          <p:nvPr/>
        </p:nvSpPr>
        <p:spPr>
          <a:xfrm>
            <a:off x="971520" y="1258751"/>
            <a:ext cx="712879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 smtClean="0">
                <a:solidFill>
                  <a:srgbClr val="C8F926"/>
                </a:solidFill>
                <a:latin typeface="BatangChe" panose="02030609000101010101" pitchFamily="49" charset="-127"/>
                <a:ea typeface="BatangChe" panose="02030609000101010101" pitchFamily="49" charset="-127"/>
              </a:rPr>
              <a:t>Thinks</a:t>
            </a:r>
            <a:r>
              <a:rPr lang="zh-CN" altLang="en-US" sz="8800" dirty="0" smtClean="0">
                <a:solidFill>
                  <a:srgbClr val="C8F926"/>
                </a:solidFill>
                <a:latin typeface="BatangChe" panose="02030609000101010101" pitchFamily="49" charset="-127"/>
                <a:ea typeface="BatangChe" panose="02030609000101010101" pitchFamily="49" charset="-127"/>
              </a:rPr>
              <a:t>！</a:t>
            </a:r>
            <a:endParaRPr lang="zh-CN" altLang="en-US" sz="8800" dirty="0">
              <a:solidFill>
                <a:srgbClr val="C8F926"/>
              </a:solidFill>
              <a:latin typeface="BatangChe" panose="02030609000101010101" pitchFamily="49" charset="-127"/>
              <a:ea typeface="BatangChe" panose="0203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0044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81 0.01482 L 0.01979 0.01358 " pathEditMode="relative" rAng="0" ptsTypes="AA">
                                      <p:cBhvr>
                                        <p:cTn id="9" dur="6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0" y="-6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-2160000">
                                      <p:cBhvr>
                                        <p:cTn id="21" dur="4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8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4500000">
                                      <p:cBhvr>
                                        <p:cTn id="52" dur="2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8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4500000">
                                      <p:cBhvr>
                                        <p:cTn id="58" dur="2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8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-10800000">
                                      <p:cBhvr>
                                        <p:cTn id="64" dur="2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8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-10800000">
                                      <p:cBhvr>
                                        <p:cTn id="66" dur="2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23" presetClass="entr" presetSubtype="16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2" nodeType="withEffect">
                                  <p:stCondLst>
                                    <p:cond delay="6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2" nodeType="withEffect">
                                  <p:stCondLst>
                                    <p:cond delay="6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">
                                      <p:cBhvr>
                                        <p:cTn id="108" dur="1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">
                                      <p:cBhvr>
                                        <p:cTn id="117" dur="1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480000">
                                      <p:cBhvr>
                                        <p:cTn id="126" dur="1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3" presetClass="exit" presetSubtype="288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7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7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23" presetClass="exit" presetSubtype="28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4" dur="75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75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23" presetClass="exit" presetSubtype="28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8" dur="75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75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23" presetClass="exit" presetSubtype="288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75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75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23" presetClass="exit" presetSubtype="28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6" dur="75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75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">
                                      <p:cBhvr>
                                        <p:cTn id="177" dur="2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8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1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8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-2160000">
                                      <p:cBhvr>
                                        <p:cTn id="189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0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">
                                      <p:cBhvr>
                                        <p:cTn id="201" dur="1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2" presetID="10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7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10" presetClass="entr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4500000">
                                      <p:cBhvr>
                                        <p:cTn id="232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3" presetID="2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4500000">
                                      <p:cBhvr>
                                        <p:cTn id="238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9" presetID="2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-10800000">
                                      <p:cBhvr>
                                        <p:cTn id="244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5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-10800000">
                                      <p:cBhvr>
                                        <p:cTn id="246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7" presetID="2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2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xit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" dur="1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2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8" dur="1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-2160000">
                                      <p:cBhvr>
                                        <p:cTn id="281" dur="2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7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2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23" presetClass="entr" presetSubtype="16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2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2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2" presetID="8" presetClass="emph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Rot by="2160000">
                                      <p:cBhvr>
                                        <p:cTn id="293" dur="27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4" presetID="10" presetClass="exit" presetSubtype="0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5" dur="75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5" grpId="1" animBg="1"/>
      <p:bldP spid="55" grpId="2" animBg="1"/>
      <p:bldP spid="70" grpId="0" animBg="1"/>
      <p:bldP spid="70" grpId="1" animBg="1"/>
      <p:bldP spid="70" grpId="2" animBg="1"/>
      <p:bldP spid="71" grpId="0" animBg="1"/>
      <p:bldP spid="71" grpId="1" animBg="1"/>
      <p:bldP spid="71" grpId="2" animBg="1"/>
      <p:bldP spid="71" grpId="3" animBg="1"/>
      <p:bldP spid="78" grpId="0" animBg="1"/>
      <p:bldP spid="78" grpId="1" animBg="1"/>
      <p:bldP spid="78" grpId="2" animBg="1"/>
      <p:bldP spid="78" grpId="3" animBg="1"/>
      <p:bldP spid="127" grpId="0" animBg="1"/>
      <p:bldP spid="127" grpId="1" animBg="1"/>
      <p:bldP spid="127" grpId="2" animBg="1"/>
      <p:bldP spid="140" grpId="0" animBg="1"/>
      <p:bldP spid="140" grpId="1" animBg="1"/>
      <p:bldP spid="140" grpId="2" animBg="1"/>
      <p:bldP spid="23" grpId="0"/>
      <p:bldP spid="23" grpId="1"/>
      <p:bldP spid="23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3320994"/>
            <a:ext cx="7920880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4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1400" dirty="0" smtClean="0">
                <a:solidFill>
                  <a:srgbClr val="EEECE1">
                    <a:lumMod val="25000"/>
                  </a:srgbClr>
                </a:solidFill>
              </a:rPr>
              <a:t>：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1400" dirty="0" smtClean="0">
                <a:solidFill>
                  <a:srgbClr val="EEECE1">
                    <a:lumMod val="25000"/>
                  </a:srgbClr>
                </a:solidFill>
              </a:rPr>
              <a:t>：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Excel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1400" dirty="0" smtClean="0">
                <a:solidFill>
                  <a:srgbClr val="EEECE1">
                    <a:lumMod val="25000"/>
                  </a:srgbClr>
                </a:solidFill>
              </a:rPr>
              <a:t>：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资料</a:t>
            </a:r>
            <a:r>
              <a:rPr lang="zh-CN" altLang="en-US" sz="14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www.1ppt.com/ziliao/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</a:rPr>
              <a:t>     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www.1ppt.com/fanwen/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试卷</a:t>
            </a:r>
            <a:r>
              <a:rPr lang="zh-CN" altLang="en-US" sz="1400" dirty="0" smtClean="0">
                <a:solidFill>
                  <a:srgbClr val="EEECE1">
                    <a:lumMod val="25000"/>
                  </a:srgbClr>
                </a:solidFill>
              </a:rPr>
              <a:t>下载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：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www.1ppt.com/shiti/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4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教案</a:t>
            </a:r>
            <a:r>
              <a:rPr lang="zh-CN" altLang="en-US" sz="1400" dirty="0" smtClean="0">
                <a:solidFill>
                  <a:srgbClr val="EEECE1">
                    <a:lumMod val="25000"/>
                  </a:srgbClr>
                </a:solidFill>
              </a:rPr>
              <a:t>下载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：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www.1ppt.com/jiaoan/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4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4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31690"/>
            <a:ext cx="9144000" cy="1289304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96187"/>
            <a:ext cx="7200800" cy="1881499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6" y="2106986"/>
            <a:ext cx="4103687" cy="121400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106986"/>
            <a:ext cx="4103688" cy="116000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106986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106986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0849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79951E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358</Words>
  <Application>Microsoft Office PowerPoint</Application>
  <PresentationFormat>全屏显示(16:9)</PresentationFormat>
  <Paragraphs>80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Arial</vt:lpstr>
      <vt:lpstr>宋体</vt:lpstr>
      <vt:lpstr>Eras Light ITC</vt:lpstr>
      <vt:lpstr>BatangChe</vt:lpstr>
      <vt:lpstr>微软雅黑</vt:lpstr>
      <vt:lpstr>Gulim</vt:lpstr>
      <vt:lpstr>Microsoft Himalaya</vt:lpstr>
      <vt:lpstr>Calibri</vt:lpstr>
      <vt:lpstr>汉仪中圆简</vt:lpstr>
      <vt:lpstr>Wingdings</vt:lpstr>
      <vt:lpstr>方正粗圆简体(视频)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微软中国</dc:creator>
  <cp:lastModifiedBy>lenovo</cp:lastModifiedBy>
  <cp:revision>21</cp:revision>
  <dcterms:created xsi:type="dcterms:W3CDTF">2012-08-16T12:15:27Z</dcterms:created>
  <dcterms:modified xsi:type="dcterms:W3CDTF">2013-11-23T03:08:03Z</dcterms:modified>
</cp:coreProperties>
</file>