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2"/>
  </p:notesMasterIdLst>
  <p:handoutMasterIdLst>
    <p:handoutMasterId r:id="rId23"/>
  </p:handoutMasterIdLst>
  <p:sldIdLst>
    <p:sldId id="367" r:id="rId3"/>
    <p:sldId id="368" r:id="rId4"/>
    <p:sldId id="373" r:id="rId5"/>
    <p:sldId id="372" r:id="rId6"/>
    <p:sldId id="371" r:id="rId7"/>
    <p:sldId id="369" r:id="rId8"/>
    <p:sldId id="370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84" r:id="rId20"/>
    <p:sldId id="359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3"/>
          <p:cNvGrpSpPr>
            <a:grpSpLocks/>
          </p:cNvGrpSpPr>
          <p:nvPr/>
        </p:nvGrpSpPr>
        <p:grpSpPr bwMode="auto">
          <a:xfrm>
            <a:off x="1907704" y="1224294"/>
            <a:ext cx="5489575" cy="4643437"/>
            <a:chOff x="0" y="0"/>
            <a:chExt cx="6190313" cy="4643437"/>
          </a:xfrm>
        </p:grpSpPr>
        <p:sp>
          <p:nvSpPr>
            <p:cNvPr id="68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6138399" cy="5397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BFBFB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9" name="Group 5"/>
            <p:cNvGrpSpPr>
              <a:grpSpLocks/>
            </p:cNvGrpSpPr>
            <p:nvPr/>
          </p:nvGrpSpPr>
          <p:grpSpPr bwMode="auto">
            <a:xfrm>
              <a:off x="1719" y="647382"/>
              <a:ext cx="6138614" cy="542544"/>
              <a:chOff x="0" y="0"/>
              <a:chExt cx="5443728" cy="542544"/>
            </a:xfrm>
          </p:grpSpPr>
          <p:pic>
            <p:nvPicPr>
              <p:cNvPr id="85" name="AutoShape 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4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6" name="Text Box 7"/>
              <p:cNvSpPr txBox="1">
                <a:spLocks noChangeArrowheads="1"/>
              </p:cNvSpPr>
              <p:nvPr/>
            </p:nvSpPr>
            <p:spPr bwMode="auto">
              <a:xfrm>
                <a:off x="77520" y="80949"/>
                <a:ext cx="5286521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0" name="Group 8"/>
            <p:cNvGrpSpPr>
              <a:grpSpLocks/>
            </p:cNvGrpSpPr>
            <p:nvPr/>
          </p:nvGrpSpPr>
          <p:grpSpPr bwMode="auto">
            <a:xfrm>
              <a:off x="1719" y="1366710"/>
              <a:ext cx="6138614" cy="542544"/>
              <a:chOff x="0" y="0"/>
              <a:chExt cx="5443728" cy="542544"/>
            </a:xfrm>
          </p:grpSpPr>
          <p:pic>
            <p:nvPicPr>
              <p:cNvPr id="83" name="AutoShape 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4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" name="Text Box 10"/>
              <p:cNvSpPr txBox="1">
                <a:spLocks noChangeArrowheads="1"/>
              </p:cNvSpPr>
              <p:nvPr/>
            </p:nvSpPr>
            <p:spPr bwMode="auto">
              <a:xfrm>
                <a:off x="77520" y="80759"/>
                <a:ext cx="5286521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1" name="Group 11"/>
            <p:cNvGrpSpPr>
              <a:grpSpLocks/>
            </p:cNvGrpSpPr>
            <p:nvPr/>
          </p:nvGrpSpPr>
          <p:grpSpPr bwMode="auto">
            <a:xfrm>
              <a:off x="1719" y="2049462"/>
              <a:ext cx="6138614" cy="542544"/>
              <a:chOff x="0" y="0"/>
              <a:chExt cx="5443728" cy="542544"/>
            </a:xfrm>
          </p:grpSpPr>
          <p:pic>
            <p:nvPicPr>
              <p:cNvPr id="81" name="AutoShape 1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4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" name="Text Box 13"/>
              <p:cNvSpPr txBox="1">
                <a:spLocks noChangeArrowheads="1"/>
              </p:cNvSpPr>
              <p:nvPr/>
            </p:nvSpPr>
            <p:spPr bwMode="auto">
              <a:xfrm>
                <a:off x="77520" y="80632"/>
                <a:ext cx="5286521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2" name="Group 14"/>
            <p:cNvGrpSpPr>
              <a:grpSpLocks/>
            </p:cNvGrpSpPr>
            <p:nvPr/>
          </p:nvGrpSpPr>
          <p:grpSpPr bwMode="auto">
            <a:xfrm>
              <a:off x="1719" y="2738310"/>
              <a:ext cx="6138614" cy="536448"/>
              <a:chOff x="0" y="0"/>
              <a:chExt cx="5443728" cy="536448"/>
            </a:xfrm>
          </p:grpSpPr>
          <p:pic>
            <p:nvPicPr>
              <p:cNvPr id="79" name="AutoShape 1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36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0" name="Text Box 16"/>
              <p:cNvSpPr txBox="1">
                <a:spLocks noChangeArrowheads="1"/>
              </p:cNvSpPr>
              <p:nvPr/>
            </p:nvSpPr>
            <p:spPr bwMode="auto">
              <a:xfrm>
                <a:off x="77520" y="75996"/>
                <a:ext cx="5286521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3" name="Group 17"/>
            <p:cNvGrpSpPr>
              <a:grpSpLocks/>
            </p:cNvGrpSpPr>
            <p:nvPr/>
          </p:nvGrpSpPr>
          <p:grpSpPr bwMode="auto">
            <a:xfrm>
              <a:off x="1719" y="3414966"/>
              <a:ext cx="6138614" cy="542544"/>
              <a:chOff x="0" y="0"/>
              <a:chExt cx="5443728" cy="542544"/>
            </a:xfrm>
          </p:grpSpPr>
          <p:pic>
            <p:nvPicPr>
              <p:cNvPr id="77" name="AutoShape 16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4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8" name="Text Box 19"/>
              <p:cNvSpPr txBox="1">
                <a:spLocks noChangeArrowheads="1"/>
              </p:cNvSpPr>
              <p:nvPr/>
            </p:nvSpPr>
            <p:spPr bwMode="auto">
              <a:xfrm>
                <a:off x="77520" y="81965"/>
                <a:ext cx="5286521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4" name="Group 20"/>
            <p:cNvGrpSpPr>
              <a:grpSpLocks/>
            </p:cNvGrpSpPr>
            <p:nvPr/>
          </p:nvGrpSpPr>
          <p:grpSpPr bwMode="auto">
            <a:xfrm>
              <a:off x="49838" y="4103814"/>
              <a:ext cx="6138614" cy="542544"/>
              <a:chOff x="0" y="0"/>
              <a:chExt cx="5443728" cy="542544"/>
            </a:xfrm>
          </p:grpSpPr>
          <p:pic>
            <p:nvPicPr>
              <p:cNvPr id="75" name="AutoShape 1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4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" name="Text Box 22"/>
              <p:cNvSpPr txBox="1">
                <a:spLocks noChangeArrowheads="1"/>
              </p:cNvSpPr>
              <p:nvPr/>
            </p:nvSpPr>
            <p:spPr bwMode="auto">
              <a:xfrm>
                <a:off x="79815" y="78917"/>
                <a:ext cx="5286520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sp>
        <p:nvSpPr>
          <p:cNvPr id="87" name="WordArt 9"/>
          <p:cNvSpPr>
            <a:spLocks noChangeArrowheads="1" noChangeShapeType="1" noTextEdit="1"/>
          </p:cNvSpPr>
          <p:nvPr/>
        </p:nvSpPr>
        <p:spPr bwMode="auto">
          <a:xfrm>
            <a:off x="2563342" y="1402094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8" name="WordArt 10"/>
          <p:cNvSpPr>
            <a:spLocks noChangeArrowheads="1" noChangeShapeType="1" noTextEdit="1"/>
          </p:cNvSpPr>
          <p:nvPr/>
        </p:nvSpPr>
        <p:spPr bwMode="auto">
          <a:xfrm>
            <a:off x="2563342" y="2052969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9" name="WordArt 11"/>
          <p:cNvSpPr>
            <a:spLocks noChangeArrowheads="1" noChangeShapeType="1" noTextEdit="1"/>
          </p:cNvSpPr>
          <p:nvPr/>
        </p:nvSpPr>
        <p:spPr bwMode="auto">
          <a:xfrm>
            <a:off x="2563342" y="2770519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90" name="WordArt 13"/>
          <p:cNvSpPr>
            <a:spLocks noChangeArrowheads="1" noChangeShapeType="1" noTextEdit="1"/>
          </p:cNvSpPr>
          <p:nvPr/>
        </p:nvSpPr>
        <p:spPr bwMode="auto">
          <a:xfrm>
            <a:off x="2563342" y="3453144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91" name="WordArt 15"/>
          <p:cNvSpPr>
            <a:spLocks noChangeArrowheads="1" noChangeShapeType="1" noTextEdit="1"/>
          </p:cNvSpPr>
          <p:nvPr/>
        </p:nvSpPr>
        <p:spPr bwMode="auto">
          <a:xfrm>
            <a:off x="2563342" y="4137356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92" name="WordArt 17"/>
          <p:cNvSpPr>
            <a:spLocks noChangeArrowheads="1" noChangeShapeType="1" noTextEdit="1"/>
          </p:cNvSpPr>
          <p:nvPr/>
        </p:nvSpPr>
        <p:spPr bwMode="auto">
          <a:xfrm>
            <a:off x="2563342" y="4819981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93" name="WordArt 19"/>
          <p:cNvSpPr>
            <a:spLocks noChangeArrowheads="1" noChangeShapeType="1" noTextEdit="1"/>
          </p:cNvSpPr>
          <p:nvPr/>
        </p:nvSpPr>
        <p:spPr bwMode="auto">
          <a:xfrm>
            <a:off x="2563342" y="5505781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94" name="Oval 21"/>
          <p:cNvSpPr>
            <a:spLocks noChangeArrowheads="1"/>
          </p:cNvSpPr>
          <p:nvPr/>
        </p:nvSpPr>
        <p:spPr bwMode="auto">
          <a:xfrm>
            <a:off x="1728317" y="1257631"/>
            <a:ext cx="465137" cy="468313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95" name="Oval 22"/>
          <p:cNvSpPr>
            <a:spLocks noChangeArrowheads="1"/>
          </p:cNvSpPr>
          <p:nvPr/>
        </p:nvSpPr>
        <p:spPr bwMode="auto">
          <a:xfrm>
            <a:off x="1893417" y="1267156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Oval 24"/>
          <p:cNvSpPr>
            <a:spLocks noChangeArrowheads="1"/>
          </p:cNvSpPr>
          <p:nvPr/>
        </p:nvSpPr>
        <p:spPr bwMode="auto">
          <a:xfrm>
            <a:off x="1728317" y="1908506"/>
            <a:ext cx="465137" cy="468313"/>
          </a:xfrm>
          <a:prstGeom prst="ellipse">
            <a:avLst/>
          </a:prstGeom>
          <a:gradFill rotWithShape="1">
            <a:gsLst>
              <a:gs pos="0">
                <a:srgbClr val="8075B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2</a:t>
            </a:r>
          </a:p>
        </p:txBody>
      </p:sp>
      <p:sp>
        <p:nvSpPr>
          <p:cNvPr id="97" name="Oval 25"/>
          <p:cNvSpPr>
            <a:spLocks noChangeArrowheads="1"/>
          </p:cNvSpPr>
          <p:nvPr/>
        </p:nvSpPr>
        <p:spPr bwMode="auto">
          <a:xfrm>
            <a:off x="1893417" y="1918031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Oval 27"/>
          <p:cNvSpPr>
            <a:spLocks noChangeArrowheads="1"/>
          </p:cNvSpPr>
          <p:nvPr/>
        </p:nvSpPr>
        <p:spPr bwMode="auto">
          <a:xfrm>
            <a:off x="1728317" y="2626056"/>
            <a:ext cx="465137" cy="468313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3</a:t>
            </a:r>
          </a:p>
        </p:txBody>
      </p:sp>
      <p:sp>
        <p:nvSpPr>
          <p:cNvPr id="99" name="Oval 28"/>
          <p:cNvSpPr>
            <a:spLocks noChangeArrowheads="1"/>
          </p:cNvSpPr>
          <p:nvPr/>
        </p:nvSpPr>
        <p:spPr bwMode="auto">
          <a:xfrm>
            <a:off x="1893417" y="2635581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Oval 30"/>
          <p:cNvSpPr>
            <a:spLocks noChangeArrowheads="1"/>
          </p:cNvSpPr>
          <p:nvPr/>
        </p:nvSpPr>
        <p:spPr bwMode="auto">
          <a:xfrm>
            <a:off x="1728317" y="3311856"/>
            <a:ext cx="465137" cy="468313"/>
          </a:xfrm>
          <a:prstGeom prst="ellipse">
            <a:avLst/>
          </a:prstGeom>
          <a:gradFill rotWithShape="1">
            <a:gsLst>
              <a:gs pos="0">
                <a:srgbClr val="8075B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4</a:t>
            </a:r>
          </a:p>
        </p:txBody>
      </p:sp>
      <p:sp>
        <p:nvSpPr>
          <p:cNvPr id="101" name="Oval 31"/>
          <p:cNvSpPr>
            <a:spLocks noChangeArrowheads="1"/>
          </p:cNvSpPr>
          <p:nvPr/>
        </p:nvSpPr>
        <p:spPr bwMode="auto">
          <a:xfrm>
            <a:off x="1893417" y="3321381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Oval 33"/>
          <p:cNvSpPr>
            <a:spLocks noChangeArrowheads="1"/>
          </p:cNvSpPr>
          <p:nvPr/>
        </p:nvSpPr>
        <p:spPr bwMode="auto">
          <a:xfrm>
            <a:off x="1728317" y="3994481"/>
            <a:ext cx="465137" cy="468313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5</a:t>
            </a:r>
          </a:p>
        </p:txBody>
      </p:sp>
      <p:sp>
        <p:nvSpPr>
          <p:cNvPr id="103" name="Oval 34"/>
          <p:cNvSpPr>
            <a:spLocks noChangeArrowheads="1"/>
          </p:cNvSpPr>
          <p:nvPr/>
        </p:nvSpPr>
        <p:spPr bwMode="auto">
          <a:xfrm>
            <a:off x="1893417" y="4004006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Oval 36"/>
          <p:cNvSpPr>
            <a:spLocks noChangeArrowheads="1"/>
          </p:cNvSpPr>
          <p:nvPr/>
        </p:nvSpPr>
        <p:spPr bwMode="auto">
          <a:xfrm>
            <a:off x="1728317" y="4678694"/>
            <a:ext cx="465137" cy="468312"/>
          </a:xfrm>
          <a:prstGeom prst="ellipse">
            <a:avLst/>
          </a:prstGeom>
          <a:gradFill rotWithShape="1">
            <a:gsLst>
              <a:gs pos="0">
                <a:srgbClr val="8075B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6</a:t>
            </a:r>
          </a:p>
        </p:txBody>
      </p:sp>
      <p:sp>
        <p:nvSpPr>
          <p:cNvPr id="105" name="Oval 37"/>
          <p:cNvSpPr>
            <a:spLocks noChangeArrowheads="1"/>
          </p:cNvSpPr>
          <p:nvPr/>
        </p:nvSpPr>
        <p:spPr bwMode="auto">
          <a:xfrm>
            <a:off x="1893417" y="4688219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Oval 39"/>
          <p:cNvSpPr>
            <a:spLocks noChangeArrowheads="1"/>
          </p:cNvSpPr>
          <p:nvPr/>
        </p:nvSpPr>
        <p:spPr bwMode="auto">
          <a:xfrm>
            <a:off x="1728317" y="5362906"/>
            <a:ext cx="465137" cy="468313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7</a:t>
            </a:r>
          </a:p>
        </p:txBody>
      </p:sp>
      <p:sp>
        <p:nvSpPr>
          <p:cNvPr id="107" name="Oval 40"/>
          <p:cNvSpPr>
            <a:spLocks noChangeArrowheads="1"/>
          </p:cNvSpPr>
          <p:nvPr/>
        </p:nvSpPr>
        <p:spPr bwMode="auto">
          <a:xfrm>
            <a:off x="1893417" y="5372431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6"/>
          <p:cNvSpPr>
            <a:spLocks noChangeArrowheads="1"/>
          </p:cNvSpPr>
          <p:nvPr/>
        </p:nvSpPr>
        <p:spPr bwMode="auto">
          <a:xfrm>
            <a:off x="323850" y="4292501"/>
            <a:ext cx="8496300" cy="1728787"/>
          </a:xfrm>
          <a:prstGeom prst="roundRect">
            <a:avLst>
              <a:gd name="adj" fmla="val 10139"/>
            </a:avLst>
          </a:prstGeom>
          <a:gradFill rotWithShape="1">
            <a:gsLst>
              <a:gs pos="0">
                <a:srgbClr val="E6E6E6"/>
              </a:gs>
              <a:gs pos="100000">
                <a:srgbClr val="B5CBE5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23850" y="1374676"/>
            <a:ext cx="8496300" cy="2881312"/>
          </a:xfrm>
          <a:prstGeom prst="roundRect">
            <a:avLst>
              <a:gd name="adj" fmla="val 6444"/>
            </a:avLst>
          </a:prstGeom>
          <a:gradFill rotWithShape="1">
            <a:gsLst>
              <a:gs pos="0">
                <a:srgbClr val="CCCCCC"/>
              </a:gs>
              <a:gs pos="100000">
                <a:srgbClr val="B5CBE5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0" name="AutoShape 8"/>
          <p:cNvSpPr>
            <a:spLocks noChangeArrowheads="1"/>
          </p:cNvSpPr>
          <p:nvPr/>
        </p:nvSpPr>
        <p:spPr bwMode="auto">
          <a:xfrm>
            <a:off x="1546225" y="1160363"/>
            <a:ext cx="6086475" cy="3952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5CC8"/>
              </a:gs>
              <a:gs pos="100000">
                <a:srgbClr val="00357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600" i="0" smtClean="0">
              <a:solidFill>
                <a:srgbClr val="FFFFFF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31" name="AutoShape 9"/>
          <p:cNvSpPr>
            <a:spLocks noChangeArrowheads="1"/>
          </p:cNvSpPr>
          <p:nvPr/>
        </p:nvSpPr>
        <p:spPr bwMode="auto">
          <a:xfrm>
            <a:off x="576263" y="1700113"/>
            <a:ext cx="3924300" cy="2411413"/>
          </a:xfrm>
          <a:prstGeom prst="roundRect">
            <a:avLst>
              <a:gd name="adj" fmla="val 6963"/>
            </a:avLst>
          </a:prstGeom>
          <a:solidFill>
            <a:srgbClr val="8075B0"/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4643438" y="1700113"/>
            <a:ext cx="3924300" cy="2411413"/>
          </a:xfrm>
          <a:prstGeom prst="roundRect">
            <a:avLst>
              <a:gd name="adj" fmla="val 6134"/>
            </a:avLst>
          </a:prstGeom>
          <a:solidFill>
            <a:srgbClr val="8075B0"/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auto">
          <a:xfrm>
            <a:off x="684213" y="1808063"/>
            <a:ext cx="3708400" cy="1619250"/>
          </a:xfrm>
          <a:prstGeom prst="roundRect">
            <a:avLst>
              <a:gd name="adj" fmla="val 5616"/>
            </a:avLst>
          </a:prstGeom>
          <a:solidFill>
            <a:srgbClr val="FFFFFF"/>
          </a:solidFill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4" name="AutoShape 12"/>
          <p:cNvSpPr>
            <a:spLocks noChangeArrowheads="1"/>
          </p:cNvSpPr>
          <p:nvPr/>
        </p:nvSpPr>
        <p:spPr bwMode="auto">
          <a:xfrm>
            <a:off x="4751388" y="1808063"/>
            <a:ext cx="3708400" cy="1619250"/>
          </a:xfrm>
          <a:prstGeom prst="roundRect">
            <a:avLst>
              <a:gd name="adj" fmla="val 5616"/>
            </a:avLst>
          </a:prstGeom>
          <a:solidFill>
            <a:srgbClr val="FFFFFF"/>
          </a:solidFill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5" name="AutoShape 13"/>
          <p:cNvSpPr>
            <a:spLocks noChangeArrowheads="1"/>
          </p:cNvSpPr>
          <p:nvPr/>
        </p:nvSpPr>
        <p:spPr bwMode="auto">
          <a:xfrm>
            <a:off x="576263" y="4436963"/>
            <a:ext cx="3924300" cy="1223963"/>
          </a:xfrm>
          <a:prstGeom prst="roundRect">
            <a:avLst>
              <a:gd name="adj" fmla="val 12412"/>
            </a:avLst>
          </a:prstGeom>
          <a:gradFill rotWithShape="1">
            <a:gsLst>
              <a:gs pos="0">
                <a:srgbClr val="FFFFFF"/>
              </a:gs>
              <a:gs pos="100000">
                <a:srgbClr val="B3B3B3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40404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6" name="AutoShape 14"/>
          <p:cNvSpPr>
            <a:spLocks noChangeArrowheads="1"/>
          </p:cNvSpPr>
          <p:nvPr/>
        </p:nvSpPr>
        <p:spPr bwMode="auto">
          <a:xfrm>
            <a:off x="647700" y="4508401"/>
            <a:ext cx="3779838" cy="323850"/>
          </a:xfrm>
          <a:prstGeom prst="roundRect">
            <a:avLst>
              <a:gd name="adj" fmla="val 50000"/>
            </a:avLst>
          </a:prstGeom>
          <a:solidFill>
            <a:srgbClr val="606060"/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7" name="AutoShape 15"/>
          <p:cNvSpPr>
            <a:spLocks noChangeArrowheads="1"/>
          </p:cNvSpPr>
          <p:nvPr/>
        </p:nvSpPr>
        <p:spPr bwMode="auto">
          <a:xfrm>
            <a:off x="4643438" y="4436963"/>
            <a:ext cx="3924300" cy="1223963"/>
          </a:xfrm>
          <a:prstGeom prst="roundRect">
            <a:avLst>
              <a:gd name="adj" fmla="val 12412"/>
            </a:avLst>
          </a:prstGeom>
          <a:gradFill rotWithShape="1">
            <a:gsLst>
              <a:gs pos="0">
                <a:srgbClr val="FFFFFF"/>
              </a:gs>
              <a:gs pos="100000">
                <a:srgbClr val="B3B3B3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40404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8" name="AutoShape 16"/>
          <p:cNvSpPr>
            <a:spLocks noChangeArrowheads="1"/>
          </p:cNvSpPr>
          <p:nvPr/>
        </p:nvSpPr>
        <p:spPr bwMode="auto">
          <a:xfrm>
            <a:off x="4714875" y="4508401"/>
            <a:ext cx="3779838" cy="323850"/>
          </a:xfrm>
          <a:prstGeom prst="roundRect">
            <a:avLst>
              <a:gd name="adj" fmla="val 50000"/>
            </a:avLst>
          </a:prstGeom>
          <a:solidFill>
            <a:srgbClr val="606060"/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9" name="WordArt 17"/>
          <p:cNvSpPr>
            <a:spLocks noChangeArrowheads="1" noChangeShapeType="1" noTextEdit="1"/>
          </p:cNvSpPr>
          <p:nvPr/>
        </p:nvSpPr>
        <p:spPr bwMode="auto">
          <a:xfrm>
            <a:off x="3779838" y="1266726"/>
            <a:ext cx="1584325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TITLE LIST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40" name="WordArt 18"/>
          <p:cNvSpPr>
            <a:spLocks noChangeArrowheads="1" noChangeShapeType="1" noTextEdit="1"/>
          </p:cNvSpPr>
          <p:nvPr/>
        </p:nvSpPr>
        <p:spPr bwMode="auto">
          <a:xfrm>
            <a:off x="1763713" y="3643213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41" name="WordArt 19"/>
          <p:cNvSpPr>
            <a:spLocks noChangeArrowheads="1" noChangeShapeType="1" noTextEdit="1"/>
          </p:cNvSpPr>
          <p:nvPr/>
        </p:nvSpPr>
        <p:spPr bwMode="auto">
          <a:xfrm>
            <a:off x="5867400" y="3643213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42" name="WordArt 20"/>
          <p:cNvSpPr>
            <a:spLocks noChangeArrowheads="1" noChangeShapeType="1" noTextEdit="1"/>
          </p:cNvSpPr>
          <p:nvPr/>
        </p:nvSpPr>
        <p:spPr bwMode="auto">
          <a:xfrm>
            <a:off x="1763713" y="2492276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i="1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43" name="WordArt 21"/>
          <p:cNvSpPr>
            <a:spLocks noChangeArrowheads="1" noChangeShapeType="1" noTextEdit="1"/>
          </p:cNvSpPr>
          <p:nvPr/>
        </p:nvSpPr>
        <p:spPr bwMode="auto">
          <a:xfrm>
            <a:off x="5867400" y="2492276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i="1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44" name="WordArt 22"/>
          <p:cNvSpPr>
            <a:spLocks noChangeArrowheads="1" noChangeShapeType="1" noTextEdit="1"/>
          </p:cNvSpPr>
          <p:nvPr/>
        </p:nvSpPr>
        <p:spPr bwMode="auto">
          <a:xfrm>
            <a:off x="1692275" y="4579838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45" name="WordArt 23"/>
          <p:cNvSpPr>
            <a:spLocks noChangeArrowheads="1" noChangeShapeType="1" noTextEdit="1"/>
          </p:cNvSpPr>
          <p:nvPr/>
        </p:nvSpPr>
        <p:spPr bwMode="auto">
          <a:xfrm>
            <a:off x="5940425" y="4579838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46" name="WordArt 24"/>
          <p:cNvSpPr>
            <a:spLocks noChangeArrowheads="1" noChangeShapeType="1" noTextEdit="1"/>
          </p:cNvSpPr>
          <p:nvPr/>
        </p:nvSpPr>
        <p:spPr bwMode="auto">
          <a:xfrm>
            <a:off x="1835150" y="5005288"/>
            <a:ext cx="1368425" cy="5127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01. ADD CONTENTS</a:t>
            </a:r>
          </a:p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02. ADD CONTENTS</a:t>
            </a:r>
          </a:p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03. ADD CONTENTS</a:t>
            </a:r>
            <a:endParaRPr lang="zh-CN" altLang="en-US" sz="1400" i="1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47" name="WordArt 25"/>
          <p:cNvSpPr>
            <a:spLocks noChangeArrowheads="1" noChangeShapeType="1" noTextEdit="1"/>
          </p:cNvSpPr>
          <p:nvPr/>
        </p:nvSpPr>
        <p:spPr bwMode="auto">
          <a:xfrm>
            <a:off x="5940425" y="5005288"/>
            <a:ext cx="1368425" cy="5127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01. ADD CONTENTS</a:t>
            </a:r>
          </a:p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02. ADD CONTENTS</a:t>
            </a:r>
          </a:p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03. ADD CONTENTS</a:t>
            </a:r>
            <a:endParaRPr lang="zh-CN" altLang="en-US" sz="1400" i="1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9479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6"/>
          <p:cNvSpPr>
            <a:spLocks noChangeArrowheads="1"/>
          </p:cNvSpPr>
          <p:nvPr/>
        </p:nvSpPr>
        <p:spPr bwMode="auto">
          <a:xfrm>
            <a:off x="5929313" y="3910620"/>
            <a:ext cx="1631950" cy="1576388"/>
          </a:xfrm>
          <a:prstGeom prst="ellipse">
            <a:avLst/>
          </a:prstGeom>
          <a:solidFill>
            <a:srgbClr val="8075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auto">
          <a:xfrm>
            <a:off x="4481513" y="1877033"/>
            <a:ext cx="1857375" cy="1793875"/>
          </a:xfrm>
          <a:prstGeom prst="ellipse">
            <a:avLst/>
          </a:prstGeom>
          <a:solidFill>
            <a:srgbClr val="005C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5" name="Oval 13"/>
          <p:cNvSpPr>
            <a:spLocks noChangeArrowheads="1"/>
          </p:cNvSpPr>
          <p:nvPr/>
        </p:nvSpPr>
        <p:spPr bwMode="auto">
          <a:xfrm>
            <a:off x="1214438" y="1877033"/>
            <a:ext cx="2701925" cy="2714625"/>
          </a:xfrm>
          <a:prstGeom prst="ellipse">
            <a:avLst/>
          </a:prstGeom>
          <a:solidFill>
            <a:srgbClr val="83C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6" name="Freeform 7"/>
          <p:cNvSpPr>
            <a:spLocks noEditPoints="1"/>
          </p:cNvSpPr>
          <p:nvPr/>
        </p:nvSpPr>
        <p:spPr bwMode="auto">
          <a:xfrm rot="21275257">
            <a:off x="4092575" y="1443645"/>
            <a:ext cx="2628900" cy="2630488"/>
          </a:xfrm>
          <a:custGeom>
            <a:avLst/>
            <a:gdLst>
              <a:gd name="T0" fmla="*/ 1706 w 1816"/>
              <a:gd name="T1" fmla="*/ 792 h 1816"/>
              <a:gd name="T2" fmla="*/ 1718 w 1816"/>
              <a:gd name="T3" fmla="*/ 494 h 1816"/>
              <a:gd name="T4" fmla="*/ 1552 w 1816"/>
              <a:gd name="T5" fmla="*/ 424 h 1816"/>
              <a:gd name="T6" fmla="*/ 1426 w 1816"/>
              <a:gd name="T7" fmla="*/ 290 h 1816"/>
              <a:gd name="T8" fmla="*/ 1320 w 1816"/>
              <a:gd name="T9" fmla="*/ 96 h 1816"/>
              <a:gd name="T10" fmla="*/ 1066 w 1816"/>
              <a:gd name="T11" fmla="*/ 116 h 1816"/>
              <a:gd name="T12" fmla="*/ 836 w 1816"/>
              <a:gd name="T13" fmla="*/ 104 h 1816"/>
              <a:gd name="T14" fmla="*/ 666 w 1816"/>
              <a:gd name="T15" fmla="*/ 138 h 1816"/>
              <a:gd name="T16" fmla="*/ 496 w 1816"/>
              <a:gd name="T17" fmla="*/ 214 h 1816"/>
              <a:gd name="T18" fmla="*/ 216 w 1816"/>
              <a:gd name="T19" fmla="*/ 316 h 1816"/>
              <a:gd name="T20" fmla="*/ 214 w 1816"/>
              <a:gd name="T21" fmla="*/ 496 h 1816"/>
              <a:gd name="T22" fmla="*/ 138 w 1816"/>
              <a:gd name="T23" fmla="*/ 666 h 1816"/>
              <a:gd name="T24" fmla="*/ 0 w 1816"/>
              <a:gd name="T25" fmla="*/ 836 h 1816"/>
              <a:gd name="T26" fmla="*/ 116 w 1816"/>
              <a:gd name="T27" fmla="*/ 1066 h 1816"/>
              <a:gd name="T28" fmla="*/ 192 w 1816"/>
              <a:gd name="T29" fmla="*/ 1280 h 1816"/>
              <a:gd name="T30" fmla="*/ 288 w 1816"/>
              <a:gd name="T31" fmla="*/ 1426 h 1816"/>
              <a:gd name="T32" fmla="*/ 424 w 1816"/>
              <a:gd name="T33" fmla="*/ 1554 h 1816"/>
              <a:gd name="T34" fmla="*/ 626 w 1816"/>
              <a:gd name="T35" fmla="*/ 1774 h 1816"/>
              <a:gd name="T36" fmla="*/ 792 w 1816"/>
              <a:gd name="T37" fmla="*/ 1706 h 1816"/>
              <a:gd name="T38" fmla="*/ 978 w 1816"/>
              <a:gd name="T39" fmla="*/ 1712 h 1816"/>
              <a:gd name="T40" fmla="*/ 1188 w 1816"/>
              <a:gd name="T41" fmla="*/ 1774 h 1816"/>
              <a:gd name="T42" fmla="*/ 1356 w 1816"/>
              <a:gd name="T43" fmla="*/ 1578 h 1816"/>
              <a:gd name="T44" fmla="*/ 1526 w 1816"/>
              <a:gd name="T45" fmla="*/ 1426 h 1816"/>
              <a:gd name="T46" fmla="*/ 1622 w 1816"/>
              <a:gd name="T47" fmla="*/ 1280 h 1816"/>
              <a:gd name="T48" fmla="*/ 1688 w 1816"/>
              <a:gd name="T49" fmla="*/ 1108 h 1816"/>
              <a:gd name="T50" fmla="*/ 908 w 1816"/>
              <a:gd name="T51" fmla="*/ 1614 h 1816"/>
              <a:gd name="T52" fmla="*/ 766 w 1816"/>
              <a:gd name="T53" fmla="*/ 1600 h 1816"/>
              <a:gd name="T54" fmla="*/ 602 w 1816"/>
              <a:gd name="T55" fmla="*/ 1544 h 1816"/>
              <a:gd name="T56" fmla="*/ 458 w 1816"/>
              <a:gd name="T57" fmla="*/ 1452 h 1816"/>
              <a:gd name="T58" fmla="*/ 342 w 1816"/>
              <a:gd name="T59" fmla="*/ 1330 h 1816"/>
              <a:gd name="T60" fmla="*/ 256 w 1816"/>
              <a:gd name="T61" fmla="*/ 1182 h 1816"/>
              <a:gd name="T62" fmla="*/ 210 w 1816"/>
              <a:gd name="T63" fmla="*/ 1016 h 1816"/>
              <a:gd name="T64" fmla="*/ 202 w 1816"/>
              <a:gd name="T65" fmla="*/ 872 h 1816"/>
              <a:gd name="T66" fmla="*/ 234 w 1816"/>
              <a:gd name="T67" fmla="*/ 698 h 1816"/>
              <a:gd name="T68" fmla="*/ 304 w 1816"/>
              <a:gd name="T69" fmla="*/ 542 h 1816"/>
              <a:gd name="T70" fmla="*/ 408 w 1816"/>
              <a:gd name="T71" fmla="*/ 408 h 1816"/>
              <a:gd name="T72" fmla="*/ 542 w 1816"/>
              <a:gd name="T73" fmla="*/ 304 h 1816"/>
              <a:gd name="T74" fmla="*/ 698 w 1816"/>
              <a:gd name="T75" fmla="*/ 234 h 1816"/>
              <a:gd name="T76" fmla="*/ 872 w 1816"/>
              <a:gd name="T77" fmla="*/ 202 h 1816"/>
              <a:gd name="T78" fmla="*/ 1014 w 1816"/>
              <a:gd name="T79" fmla="*/ 210 h 1816"/>
              <a:gd name="T80" fmla="*/ 1182 w 1816"/>
              <a:gd name="T81" fmla="*/ 258 h 1816"/>
              <a:gd name="T82" fmla="*/ 1330 w 1816"/>
              <a:gd name="T83" fmla="*/ 342 h 1816"/>
              <a:gd name="T84" fmla="*/ 1452 w 1816"/>
              <a:gd name="T85" fmla="*/ 458 h 1816"/>
              <a:gd name="T86" fmla="*/ 1544 w 1816"/>
              <a:gd name="T87" fmla="*/ 602 h 1816"/>
              <a:gd name="T88" fmla="*/ 1598 w 1816"/>
              <a:gd name="T89" fmla="*/ 766 h 1816"/>
              <a:gd name="T90" fmla="*/ 1614 w 1816"/>
              <a:gd name="T91" fmla="*/ 908 h 1816"/>
              <a:gd name="T92" fmla="*/ 1592 w 1816"/>
              <a:gd name="T93" fmla="*/ 1084 h 1816"/>
              <a:gd name="T94" fmla="*/ 1528 w 1816"/>
              <a:gd name="T95" fmla="*/ 1244 h 1816"/>
              <a:gd name="T96" fmla="*/ 1430 w 1816"/>
              <a:gd name="T97" fmla="*/ 1382 h 1816"/>
              <a:gd name="T98" fmla="*/ 1302 w 1816"/>
              <a:gd name="T99" fmla="*/ 1492 h 1816"/>
              <a:gd name="T100" fmla="*/ 1150 w 1816"/>
              <a:gd name="T101" fmla="*/ 1570 h 1816"/>
              <a:gd name="T102" fmla="*/ 980 w 1816"/>
              <a:gd name="T103" fmla="*/ 1610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79B6FF"/>
          </a:soli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7" name="Freeform 9"/>
          <p:cNvSpPr>
            <a:spLocks noEditPoints="1"/>
          </p:cNvSpPr>
          <p:nvPr/>
        </p:nvSpPr>
        <p:spPr bwMode="auto">
          <a:xfrm rot="21275257">
            <a:off x="828675" y="1513495"/>
            <a:ext cx="3429000" cy="3429000"/>
          </a:xfrm>
          <a:custGeom>
            <a:avLst/>
            <a:gdLst>
              <a:gd name="T0" fmla="*/ 2512 w 2622"/>
              <a:gd name="T1" fmla="*/ 1152 h 2622"/>
              <a:gd name="T2" fmla="*/ 2460 w 2622"/>
              <a:gd name="T3" fmla="*/ 930 h 2622"/>
              <a:gd name="T4" fmla="*/ 2412 w 2622"/>
              <a:gd name="T5" fmla="*/ 594 h 2622"/>
              <a:gd name="T6" fmla="*/ 2216 w 2622"/>
              <a:gd name="T7" fmla="*/ 508 h 2622"/>
              <a:gd name="T8" fmla="*/ 2048 w 2622"/>
              <a:gd name="T9" fmla="*/ 352 h 2622"/>
              <a:gd name="T10" fmla="*/ 1854 w 2622"/>
              <a:gd name="T11" fmla="*/ 230 h 2622"/>
              <a:gd name="T12" fmla="*/ 1582 w 2622"/>
              <a:gd name="T13" fmla="*/ 26 h 2622"/>
              <a:gd name="T14" fmla="*/ 1382 w 2622"/>
              <a:gd name="T15" fmla="*/ 104 h 2622"/>
              <a:gd name="T16" fmla="*/ 1154 w 2622"/>
              <a:gd name="T17" fmla="*/ 112 h 2622"/>
              <a:gd name="T18" fmla="*/ 930 w 2622"/>
              <a:gd name="T19" fmla="*/ 162 h 2622"/>
              <a:gd name="T20" fmla="*/ 594 w 2622"/>
              <a:gd name="T21" fmla="*/ 212 h 2622"/>
              <a:gd name="T22" fmla="*/ 508 w 2622"/>
              <a:gd name="T23" fmla="*/ 406 h 2622"/>
              <a:gd name="T24" fmla="*/ 352 w 2622"/>
              <a:gd name="T25" fmla="*/ 574 h 2622"/>
              <a:gd name="T26" fmla="*/ 230 w 2622"/>
              <a:gd name="T27" fmla="*/ 768 h 2622"/>
              <a:gd name="T28" fmla="*/ 26 w 2622"/>
              <a:gd name="T29" fmla="*/ 1040 h 2622"/>
              <a:gd name="T30" fmla="*/ 104 w 2622"/>
              <a:gd name="T31" fmla="*/ 1240 h 2622"/>
              <a:gd name="T32" fmla="*/ 112 w 2622"/>
              <a:gd name="T33" fmla="*/ 1470 h 2622"/>
              <a:gd name="T34" fmla="*/ 164 w 2622"/>
              <a:gd name="T35" fmla="*/ 1692 h 2622"/>
              <a:gd name="T36" fmla="*/ 212 w 2622"/>
              <a:gd name="T37" fmla="*/ 2028 h 2622"/>
              <a:gd name="T38" fmla="*/ 408 w 2622"/>
              <a:gd name="T39" fmla="*/ 2116 h 2622"/>
              <a:gd name="T40" fmla="*/ 576 w 2622"/>
              <a:gd name="T41" fmla="*/ 2272 h 2622"/>
              <a:gd name="T42" fmla="*/ 770 w 2622"/>
              <a:gd name="T43" fmla="*/ 2394 h 2622"/>
              <a:gd name="T44" fmla="*/ 1042 w 2622"/>
              <a:gd name="T45" fmla="*/ 2596 h 2622"/>
              <a:gd name="T46" fmla="*/ 1240 w 2622"/>
              <a:gd name="T47" fmla="*/ 2520 h 2622"/>
              <a:gd name="T48" fmla="*/ 1470 w 2622"/>
              <a:gd name="T49" fmla="*/ 2512 h 2622"/>
              <a:gd name="T50" fmla="*/ 1694 w 2622"/>
              <a:gd name="T51" fmla="*/ 2460 h 2622"/>
              <a:gd name="T52" fmla="*/ 2028 w 2622"/>
              <a:gd name="T53" fmla="*/ 2412 h 2622"/>
              <a:gd name="T54" fmla="*/ 2116 w 2622"/>
              <a:gd name="T55" fmla="*/ 2216 h 2622"/>
              <a:gd name="T56" fmla="*/ 2272 w 2622"/>
              <a:gd name="T57" fmla="*/ 2048 h 2622"/>
              <a:gd name="T58" fmla="*/ 2394 w 2622"/>
              <a:gd name="T59" fmla="*/ 1854 h 2622"/>
              <a:gd name="T60" fmla="*/ 2596 w 2622"/>
              <a:gd name="T61" fmla="*/ 1582 h 2622"/>
              <a:gd name="T62" fmla="*/ 2520 w 2622"/>
              <a:gd name="T63" fmla="*/ 1382 h 2622"/>
              <a:gd name="T64" fmla="*/ 1142 w 2622"/>
              <a:gd name="T65" fmla="*/ 2408 h 2622"/>
              <a:gd name="T66" fmla="*/ 830 w 2622"/>
              <a:gd name="T67" fmla="*/ 2312 h 2622"/>
              <a:gd name="T68" fmla="*/ 566 w 2622"/>
              <a:gd name="T69" fmla="*/ 2132 h 2622"/>
              <a:gd name="T70" fmla="*/ 362 w 2622"/>
              <a:gd name="T71" fmla="*/ 1886 h 2622"/>
              <a:gd name="T72" fmla="*/ 238 w 2622"/>
              <a:gd name="T73" fmla="*/ 1588 h 2622"/>
              <a:gd name="T74" fmla="*/ 202 w 2622"/>
              <a:gd name="T75" fmla="*/ 1312 h 2622"/>
              <a:gd name="T76" fmla="*/ 252 w 2622"/>
              <a:gd name="T77" fmla="*/ 982 h 2622"/>
              <a:gd name="T78" fmla="*/ 392 w 2622"/>
              <a:gd name="T79" fmla="*/ 692 h 2622"/>
              <a:gd name="T80" fmla="*/ 606 w 2622"/>
              <a:gd name="T81" fmla="*/ 456 h 2622"/>
              <a:gd name="T82" fmla="*/ 880 w 2622"/>
              <a:gd name="T83" fmla="*/ 290 h 2622"/>
              <a:gd name="T84" fmla="*/ 1198 w 2622"/>
              <a:gd name="T85" fmla="*/ 208 h 2622"/>
              <a:gd name="T86" fmla="*/ 1480 w 2622"/>
              <a:gd name="T87" fmla="*/ 214 h 2622"/>
              <a:gd name="T88" fmla="*/ 1792 w 2622"/>
              <a:gd name="T89" fmla="*/ 312 h 2622"/>
              <a:gd name="T90" fmla="*/ 2058 w 2622"/>
              <a:gd name="T91" fmla="*/ 490 h 2622"/>
              <a:gd name="T92" fmla="*/ 2260 w 2622"/>
              <a:gd name="T93" fmla="*/ 736 h 2622"/>
              <a:gd name="T94" fmla="*/ 2386 w 2622"/>
              <a:gd name="T95" fmla="*/ 1034 h 2622"/>
              <a:gd name="T96" fmla="*/ 2422 w 2622"/>
              <a:gd name="T97" fmla="*/ 1312 h 2622"/>
              <a:gd name="T98" fmla="*/ 2372 w 2622"/>
              <a:gd name="T99" fmla="*/ 1642 h 2622"/>
              <a:gd name="T100" fmla="*/ 2232 w 2622"/>
              <a:gd name="T101" fmla="*/ 1932 h 2622"/>
              <a:gd name="T102" fmla="*/ 2018 w 2622"/>
              <a:gd name="T103" fmla="*/ 2168 h 2622"/>
              <a:gd name="T104" fmla="*/ 1744 w 2622"/>
              <a:gd name="T105" fmla="*/ 2334 h 2622"/>
              <a:gd name="T106" fmla="*/ 1426 w 2622"/>
              <a:gd name="T107" fmla="*/ 2416 h 2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D0FF71"/>
          </a:soli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8" name="Freeform 13"/>
          <p:cNvSpPr>
            <a:spLocks noEditPoints="1"/>
          </p:cNvSpPr>
          <p:nvPr/>
        </p:nvSpPr>
        <p:spPr bwMode="auto">
          <a:xfrm rot="21275257">
            <a:off x="5581650" y="3540733"/>
            <a:ext cx="2303463" cy="2305050"/>
          </a:xfrm>
          <a:custGeom>
            <a:avLst/>
            <a:gdLst>
              <a:gd name="T0" fmla="*/ 1706 w 1816"/>
              <a:gd name="T1" fmla="*/ 792 h 1816"/>
              <a:gd name="T2" fmla="*/ 1718 w 1816"/>
              <a:gd name="T3" fmla="*/ 494 h 1816"/>
              <a:gd name="T4" fmla="*/ 1552 w 1816"/>
              <a:gd name="T5" fmla="*/ 424 h 1816"/>
              <a:gd name="T6" fmla="*/ 1426 w 1816"/>
              <a:gd name="T7" fmla="*/ 290 h 1816"/>
              <a:gd name="T8" fmla="*/ 1320 w 1816"/>
              <a:gd name="T9" fmla="*/ 96 h 1816"/>
              <a:gd name="T10" fmla="*/ 1066 w 1816"/>
              <a:gd name="T11" fmla="*/ 116 h 1816"/>
              <a:gd name="T12" fmla="*/ 836 w 1816"/>
              <a:gd name="T13" fmla="*/ 104 h 1816"/>
              <a:gd name="T14" fmla="*/ 666 w 1816"/>
              <a:gd name="T15" fmla="*/ 138 h 1816"/>
              <a:gd name="T16" fmla="*/ 496 w 1816"/>
              <a:gd name="T17" fmla="*/ 214 h 1816"/>
              <a:gd name="T18" fmla="*/ 216 w 1816"/>
              <a:gd name="T19" fmla="*/ 316 h 1816"/>
              <a:gd name="T20" fmla="*/ 214 w 1816"/>
              <a:gd name="T21" fmla="*/ 496 h 1816"/>
              <a:gd name="T22" fmla="*/ 138 w 1816"/>
              <a:gd name="T23" fmla="*/ 666 h 1816"/>
              <a:gd name="T24" fmla="*/ 0 w 1816"/>
              <a:gd name="T25" fmla="*/ 836 h 1816"/>
              <a:gd name="T26" fmla="*/ 116 w 1816"/>
              <a:gd name="T27" fmla="*/ 1066 h 1816"/>
              <a:gd name="T28" fmla="*/ 192 w 1816"/>
              <a:gd name="T29" fmla="*/ 1280 h 1816"/>
              <a:gd name="T30" fmla="*/ 288 w 1816"/>
              <a:gd name="T31" fmla="*/ 1426 h 1816"/>
              <a:gd name="T32" fmla="*/ 424 w 1816"/>
              <a:gd name="T33" fmla="*/ 1554 h 1816"/>
              <a:gd name="T34" fmla="*/ 626 w 1816"/>
              <a:gd name="T35" fmla="*/ 1774 h 1816"/>
              <a:gd name="T36" fmla="*/ 792 w 1816"/>
              <a:gd name="T37" fmla="*/ 1706 h 1816"/>
              <a:gd name="T38" fmla="*/ 978 w 1816"/>
              <a:gd name="T39" fmla="*/ 1712 h 1816"/>
              <a:gd name="T40" fmla="*/ 1188 w 1816"/>
              <a:gd name="T41" fmla="*/ 1774 h 1816"/>
              <a:gd name="T42" fmla="*/ 1356 w 1816"/>
              <a:gd name="T43" fmla="*/ 1578 h 1816"/>
              <a:gd name="T44" fmla="*/ 1526 w 1816"/>
              <a:gd name="T45" fmla="*/ 1426 h 1816"/>
              <a:gd name="T46" fmla="*/ 1622 w 1816"/>
              <a:gd name="T47" fmla="*/ 1280 h 1816"/>
              <a:gd name="T48" fmla="*/ 1688 w 1816"/>
              <a:gd name="T49" fmla="*/ 1108 h 1816"/>
              <a:gd name="T50" fmla="*/ 908 w 1816"/>
              <a:gd name="T51" fmla="*/ 1614 h 1816"/>
              <a:gd name="T52" fmla="*/ 766 w 1816"/>
              <a:gd name="T53" fmla="*/ 1600 h 1816"/>
              <a:gd name="T54" fmla="*/ 602 w 1816"/>
              <a:gd name="T55" fmla="*/ 1544 h 1816"/>
              <a:gd name="T56" fmla="*/ 458 w 1816"/>
              <a:gd name="T57" fmla="*/ 1452 h 1816"/>
              <a:gd name="T58" fmla="*/ 342 w 1816"/>
              <a:gd name="T59" fmla="*/ 1330 h 1816"/>
              <a:gd name="T60" fmla="*/ 256 w 1816"/>
              <a:gd name="T61" fmla="*/ 1182 h 1816"/>
              <a:gd name="T62" fmla="*/ 210 w 1816"/>
              <a:gd name="T63" fmla="*/ 1016 h 1816"/>
              <a:gd name="T64" fmla="*/ 202 w 1816"/>
              <a:gd name="T65" fmla="*/ 872 h 1816"/>
              <a:gd name="T66" fmla="*/ 234 w 1816"/>
              <a:gd name="T67" fmla="*/ 698 h 1816"/>
              <a:gd name="T68" fmla="*/ 304 w 1816"/>
              <a:gd name="T69" fmla="*/ 542 h 1816"/>
              <a:gd name="T70" fmla="*/ 408 w 1816"/>
              <a:gd name="T71" fmla="*/ 408 h 1816"/>
              <a:gd name="T72" fmla="*/ 542 w 1816"/>
              <a:gd name="T73" fmla="*/ 304 h 1816"/>
              <a:gd name="T74" fmla="*/ 698 w 1816"/>
              <a:gd name="T75" fmla="*/ 234 h 1816"/>
              <a:gd name="T76" fmla="*/ 872 w 1816"/>
              <a:gd name="T77" fmla="*/ 202 h 1816"/>
              <a:gd name="T78" fmla="*/ 1014 w 1816"/>
              <a:gd name="T79" fmla="*/ 210 h 1816"/>
              <a:gd name="T80" fmla="*/ 1182 w 1816"/>
              <a:gd name="T81" fmla="*/ 258 h 1816"/>
              <a:gd name="T82" fmla="*/ 1330 w 1816"/>
              <a:gd name="T83" fmla="*/ 342 h 1816"/>
              <a:gd name="T84" fmla="*/ 1452 w 1816"/>
              <a:gd name="T85" fmla="*/ 458 h 1816"/>
              <a:gd name="T86" fmla="*/ 1544 w 1816"/>
              <a:gd name="T87" fmla="*/ 602 h 1816"/>
              <a:gd name="T88" fmla="*/ 1598 w 1816"/>
              <a:gd name="T89" fmla="*/ 766 h 1816"/>
              <a:gd name="T90" fmla="*/ 1614 w 1816"/>
              <a:gd name="T91" fmla="*/ 908 h 1816"/>
              <a:gd name="T92" fmla="*/ 1592 w 1816"/>
              <a:gd name="T93" fmla="*/ 1084 h 1816"/>
              <a:gd name="T94" fmla="*/ 1528 w 1816"/>
              <a:gd name="T95" fmla="*/ 1244 h 1816"/>
              <a:gd name="T96" fmla="*/ 1430 w 1816"/>
              <a:gd name="T97" fmla="*/ 1382 h 1816"/>
              <a:gd name="T98" fmla="*/ 1302 w 1816"/>
              <a:gd name="T99" fmla="*/ 1492 h 1816"/>
              <a:gd name="T100" fmla="*/ 1150 w 1816"/>
              <a:gd name="T101" fmla="*/ 1570 h 1816"/>
              <a:gd name="T102" fmla="*/ 980 w 1816"/>
              <a:gd name="T103" fmla="*/ 1610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B1AACE"/>
          </a:soli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9" name="Arc 15"/>
          <p:cNvSpPr>
            <a:spLocks/>
          </p:cNvSpPr>
          <p:nvPr/>
        </p:nvSpPr>
        <p:spPr bwMode="auto">
          <a:xfrm rot="7501686">
            <a:off x="4029869" y="3473264"/>
            <a:ext cx="1906588" cy="1549400"/>
          </a:xfrm>
          <a:custGeom>
            <a:avLst/>
            <a:gdLst>
              <a:gd name="T0" fmla="*/ 14840 w 21600"/>
              <a:gd name="T1" fmla="*/ -1 h 15695"/>
              <a:gd name="T2" fmla="*/ 21600 w 21600"/>
              <a:gd name="T3" fmla="*/ 15695 h 15695"/>
              <a:gd name="T4" fmla="*/ 14840 w 21600"/>
              <a:gd name="T5" fmla="*/ -1 h 15695"/>
              <a:gd name="T6" fmla="*/ 21600 w 21600"/>
              <a:gd name="T7" fmla="*/ 15695 h 15695"/>
              <a:gd name="T8" fmla="*/ 0 w 21600"/>
              <a:gd name="T9" fmla="*/ 15695 h 15695"/>
              <a:gd name="T10" fmla="*/ 14840 w 21600"/>
              <a:gd name="T11" fmla="*/ -1 h 15695"/>
              <a:gd name="T12" fmla="*/ 0 w 21600"/>
              <a:gd name="T13" fmla="*/ 0 h 15695"/>
              <a:gd name="T14" fmla="*/ 21600 w 21600"/>
              <a:gd name="T15" fmla="*/ 15695 h 15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 cmpd="sng">
            <a:solidFill>
              <a:srgbClr val="FFFFFF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0" name="Arc 16"/>
          <p:cNvSpPr>
            <a:spLocks/>
          </p:cNvSpPr>
          <p:nvPr/>
        </p:nvSpPr>
        <p:spPr bwMode="auto">
          <a:xfrm rot="18746404">
            <a:off x="3442494" y="984064"/>
            <a:ext cx="1014412" cy="1003300"/>
          </a:xfrm>
          <a:custGeom>
            <a:avLst/>
            <a:gdLst>
              <a:gd name="T0" fmla="*/ 3237 w 21600"/>
              <a:gd name="T1" fmla="*/ -1 h 21356"/>
              <a:gd name="T2" fmla="*/ 21600 w 21600"/>
              <a:gd name="T3" fmla="*/ 21356 h 21356"/>
              <a:gd name="T4" fmla="*/ 3237 w 21600"/>
              <a:gd name="T5" fmla="*/ -1 h 21356"/>
              <a:gd name="T6" fmla="*/ 21600 w 21600"/>
              <a:gd name="T7" fmla="*/ 21356 h 21356"/>
              <a:gd name="T8" fmla="*/ 0 w 21600"/>
              <a:gd name="T9" fmla="*/ 21356 h 21356"/>
              <a:gd name="T10" fmla="*/ 3237 w 21600"/>
              <a:gd name="T11" fmla="*/ -1 h 21356"/>
              <a:gd name="T12" fmla="*/ 0 w 21600"/>
              <a:gd name="T13" fmla="*/ 0 h 21356"/>
              <a:gd name="T14" fmla="*/ 21600 w 21600"/>
              <a:gd name="T15" fmla="*/ 21356 h 2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 cmpd="sng">
            <a:solidFill>
              <a:srgbClr val="FFFFFF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1" name="Arc 17"/>
          <p:cNvSpPr>
            <a:spLocks/>
          </p:cNvSpPr>
          <p:nvPr/>
        </p:nvSpPr>
        <p:spPr bwMode="auto">
          <a:xfrm rot="256945">
            <a:off x="6907213" y="2608870"/>
            <a:ext cx="620712" cy="898525"/>
          </a:xfrm>
          <a:custGeom>
            <a:avLst/>
            <a:gdLst>
              <a:gd name="T0" fmla="*/ 3237 w 21600"/>
              <a:gd name="T1" fmla="*/ -1 h 31203"/>
              <a:gd name="T2" fmla="*/ 21600 w 21600"/>
              <a:gd name="T3" fmla="*/ 21356 h 31203"/>
              <a:gd name="T4" fmla="*/ 19224 w 21600"/>
              <a:gd name="T5" fmla="*/ 31202 h 31203"/>
              <a:gd name="T6" fmla="*/ 3237 w 21600"/>
              <a:gd name="T7" fmla="*/ -1 h 31203"/>
              <a:gd name="T8" fmla="*/ 21600 w 21600"/>
              <a:gd name="T9" fmla="*/ 21356 h 31203"/>
              <a:gd name="T10" fmla="*/ 19224 w 21600"/>
              <a:gd name="T11" fmla="*/ 31202 h 31203"/>
              <a:gd name="T12" fmla="*/ 0 w 21600"/>
              <a:gd name="T13" fmla="*/ 21356 h 31203"/>
              <a:gd name="T14" fmla="*/ 3237 w 21600"/>
              <a:gd name="T15" fmla="*/ -1 h 31203"/>
              <a:gd name="T16" fmla="*/ 0 w 21600"/>
              <a:gd name="T17" fmla="*/ 0 h 31203"/>
              <a:gd name="T18" fmla="*/ 21600 w 21600"/>
              <a:gd name="T19" fmla="*/ 31203 h 3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 cmpd="sng">
            <a:solidFill>
              <a:srgbClr val="FFFFFF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32" name="Group 12"/>
          <p:cNvGrpSpPr>
            <a:grpSpLocks/>
          </p:cNvGrpSpPr>
          <p:nvPr/>
        </p:nvGrpSpPr>
        <p:grpSpPr bwMode="auto">
          <a:xfrm>
            <a:off x="2052638" y="2778733"/>
            <a:ext cx="1008062" cy="901700"/>
            <a:chOff x="0" y="0"/>
            <a:chExt cx="635" cy="568"/>
          </a:xfrm>
        </p:grpSpPr>
        <p:sp>
          <p:nvSpPr>
            <p:cNvPr id="33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5" cy="19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34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0" y="245"/>
              <a:ext cx="635" cy="32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fr-FR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CONTENTS</a:t>
              </a:r>
            </a:p>
            <a:p>
              <a:pPr algn="ctr" latinLnBrk="1"/>
              <a:r>
                <a:rPr lang="fr-FR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CONTENTS</a:t>
              </a:r>
            </a:p>
            <a:p>
              <a:pPr algn="ctr" latinLnBrk="1"/>
              <a:r>
                <a:rPr lang="fr-FR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933950" y="2346933"/>
            <a:ext cx="1008063" cy="901700"/>
            <a:chOff x="0" y="0"/>
            <a:chExt cx="635" cy="568"/>
          </a:xfrm>
        </p:grpSpPr>
        <p:sp>
          <p:nvSpPr>
            <p:cNvPr id="36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5" cy="19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3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0" y="245"/>
              <a:ext cx="635" cy="32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fr-FR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CONTENTS</a:t>
              </a:r>
            </a:p>
            <a:p>
              <a:pPr algn="ctr" latinLnBrk="1"/>
              <a:r>
                <a:rPr lang="fr-FR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CONTENTS</a:t>
              </a:r>
            </a:p>
            <a:p>
              <a:pPr algn="ctr" latinLnBrk="1"/>
              <a:r>
                <a:rPr lang="fr-FR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38" name="Group 18"/>
          <p:cNvGrpSpPr>
            <a:grpSpLocks/>
          </p:cNvGrpSpPr>
          <p:nvPr/>
        </p:nvGrpSpPr>
        <p:grpSpPr bwMode="auto">
          <a:xfrm>
            <a:off x="6351588" y="4363058"/>
            <a:ext cx="792162" cy="708025"/>
            <a:chOff x="0" y="0"/>
            <a:chExt cx="635" cy="568"/>
          </a:xfrm>
        </p:grpSpPr>
        <p:sp>
          <p:nvSpPr>
            <p:cNvPr id="39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5" cy="19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40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0" y="245"/>
              <a:ext cx="635" cy="32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fr-FR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CONTENTS</a:t>
              </a:r>
            </a:p>
            <a:p>
              <a:pPr algn="ctr" latinLnBrk="1"/>
              <a:r>
                <a:rPr lang="fr-FR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CONTENTS</a:t>
              </a:r>
            </a:p>
            <a:p>
              <a:pPr algn="ctr" latinLnBrk="1"/>
              <a:r>
                <a:rPr lang="fr-FR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41" name="WordArt 27"/>
          <p:cNvSpPr>
            <a:spLocks noChangeArrowheads="1" noChangeShapeType="1" noTextEdit="1"/>
          </p:cNvSpPr>
          <p:nvPr/>
        </p:nvSpPr>
        <p:spPr bwMode="auto">
          <a:xfrm>
            <a:off x="4429125" y="4578958"/>
            <a:ext cx="647700" cy="1920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42" name="WordArt 28"/>
          <p:cNvSpPr>
            <a:spLocks noChangeArrowheads="1" noChangeShapeType="1" noTextEdit="1"/>
          </p:cNvSpPr>
          <p:nvPr/>
        </p:nvSpPr>
        <p:spPr bwMode="auto">
          <a:xfrm>
            <a:off x="3708400" y="1410308"/>
            <a:ext cx="647700" cy="1920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43" name="WordArt 29"/>
          <p:cNvSpPr>
            <a:spLocks noChangeArrowheads="1" noChangeShapeType="1" noTextEdit="1"/>
          </p:cNvSpPr>
          <p:nvPr/>
        </p:nvSpPr>
        <p:spPr bwMode="auto">
          <a:xfrm>
            <a:off x="7308850" y="2346933"/>
            <a:ext cx="647700" cy="1920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67579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AutoShape 6"/>
          <p:cNvSpPr>
            <a:spLocks noChangeArrowheads="1"/>
          </p:cNvSpPr>
          <p:nvPr/>
        </p:nvSpPr>
        <p:spPr bwMode="auto">
          <a:xfrm rot="16200000" flipH="1">
            <a:off x="4924351" y="2717701"/>
            <a:ext cx="4371975" cy="1762125"/>
          </a:xfrm>
          <a:prstGeom prst="parallelogram">
            <a:avLst>
              <a:gd name="adj" fmla="val 68747"/>
            </a:avLst>
          </a:prstGeom>
          <a:gradFill rotWithShape="1">
            <a:gsLst>
              <a:gs pos="0">
                <a:srgbClr val="CCCCCC"/>
              </a:gs>
              <a:gs pos="100000">
                <a:srgbClr val="606060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0" name="Rectangle 7"/>
          <p:cNvSpPr>
            <a:spLocks noChangeArrowheads="1"/>
          </p:cNvSpPr>
          <p:nvPr/>
        </p:nvSpPr>
        <p:spPr bwMode="auto">
          <a:xfrm flipH="1">
            <a:off x="755576" y="4998939"/>
            <a:ext cx="5473700" cy="785812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1" name="AutoShape 8"/>
          <p:cNvSpPr>
            <a:spLocks noChangeArrowheads="1"/>
          </p:cNvSpPr>
          <p:nvPr/>
        </p:nvSpPr>
        <p:spPr bwMode="auto">
          <a:xfrm>
            <a:off x="817488" y="5060851"/>
            <a:ext cx="1541463" cy="660400"/>
          </a:xfrm>
          <a:prstGeom prst="roundRect">
            <a:avLst>
              <a:gd name="adj" fmla="val 14319"/>
            </a:avLst>
          </a:prstGeom>
          <a:gradFill rotWithShape="1">
            <a:gsLst>
              <a:gs pos="0">
                <a:srgbClr val="698E00"/>
              </a:gs>
              <a:gs pos="100000">
                <a:srgbClr val="8FC10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2" name="AutoShape 9"/>
          <p:cNvSpPr>
            <a:spLocks noChangeArrowheads="1"/>
          </p:cNvSpPr>
          <p:nvPr/>
        </p:nvSpPr>
        <p:spPr bwMode="auto">
          <a:xfrm>
            <a:off x="755576" y="4778276"/>
            <a:ext cx="5789612" cy="220663"/>
          </a:xfrm>
          <a:prstGeom prst="parallelogram">
            <a:avLst>
              <a:gd name="adj" fmla="val 141633"/>
            </a:avLst>
          </a:prstGeom>
          <a:gradFill rotWithShape="1">
            <a:gsLst>
              <a:gs pos="0">
                <a:srgbClr val="606060"/>
              </a:gs>
              <a:gs pos="100000">
                <a:srgbClr val="B3B3B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3" name="Rectangle 10"/>
          <p:cNvSpPr>
            <a:spLocks noChangeArrowheads="1"/>
          </p:cNvSpPr>
          <p:nvPr/>
        </p:nvSpPr>
        <p:spPr bwMode="auto">
          <a:xfrm flipH="1">
            <a:off x="1069901" y="3990876"/>
            <a:ext cx="5475287" cy="787400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4" name="AutoShape 11"/>
          <p:cNvSpPr>
            <a:spLocks noChangeArrowheads="1"/>
          </p:cNvSpPr>
          <p:nvPr/>
        </p:nvSpPr>
        <p:spPr bwMode="auto">
          <a:xfrm>
            <a:off x="1133401" y="4054376"/>
            <a:ext cx="1541462" cy="658813"/>
          </a:xfrm>
          <a:prstGeom prst="roundRect">
            <a:avLst>
              <a:gd name="adj" fmla="val 14319"/>
            </a:avLst>
          </a:prstGeom>
          <a:gradFill rotWithShape="1">
            <a:gsLst>
              <a:gs pos="0">
                <a:srgbClr val="584D85"/>
              </a:gs>
              <a:gs pos="100000">
                <a:srgbClr val="8075B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 flipH="1">
            <a:off x="1385813" y="2984401"/>
            <a:ext cx="5473700" cy="785813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6" name="AutoShape 13"/>
          <p:cNvSpPr>
            <a:spLocks noChangeArrowheads="1"/>
          </p:cNvSpPr>
          <p:nvPr/>
        </p:nvSpPr>
        <p:spPr bwMode="auto">
          <a:xfrm>
            <a:off x="1447726" y="3046314"/>
            <a:ext cx="1541462" cy="660400"/>
          </a:xfrm>
          <a:prstGeom prst="roundRect">
            <a:avLst>
              <a:gd name="adj" fmla="val 14319"/>
            </a:avLst>
          </a:prstGeom>
          <a:gradFill rotWithShape="1">
            <a:gsLst>
              <a:gs pos="0">
                <a:srgbClr val="698E00"/>
              </a:gs>
              <a:gs pos="100000">
                <a:srgbClr val="8FC10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7" name="Rectangle 14"/>
          <p:cNvSpPr>
            <a:spLocks noChangeArrowheads="1"/>
          </p:cNvSpPr>
          <p:nvPr/>
        </p:nvSpPr>
        <p:spPr bwMode="auto">
          <a:xfrm flipH="1">
            <a:off x="1698551" y="1977926"/>
            <a:ext cx="5473700" cy="787400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8" name="AutoShape 15"/>
          <p:cNvSpPr>
            <a:spLocks noChangeArrowheads="1"/>
          </p:cNvSpPr>
          <p:nvPr/>
        </p:nvSpPr>
        <p:spPr bwMode="auto">
          <a:xfrm>
            <a:off x="1762051" y="2041426"/>
            <a:ext cx="1539875" cy="660400"/>
          </a:xfrm>
          <a:prstGeom prst="roundRect">
            <a:avLst>
              <a:gd name="adj" fmla="val 14319"/>
            </a:avLst>
          </a:prstGeom>
          <a:gradFill rotWithShape="1">
            <a:gsLst>
              <a:gs pos="0">
                <a:srgbClr val="584D85"/>
              </a:gs>
              <a:gs pos="100000">
                <a:srgbClr val="8075B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9" name="AutoShape 16"/>
          <p:cNvSpPr>
            <a:spLocks noChangeArrowheads="1"/>
          </p:cNvSpPr>
          <p:nvPr/>
        </p:nvSpPr>
        <p:spPr bwMode="auto">
          <a:xfrm>
            <a:off x="1069901" y="3770214"/>
            <a:ext cx="5789612" cy="222250"/>
          </a:xfrm>
          <a:prstGeom prst="parallelogram">
            <a:avLst>
              <a:gd name="adj" fmla="val 141587"/>
            </a:avLst>
          </a:prstGeom>
          <a:gradFill rotWithShape="1">
            <a:gsLst>
              <a:gs pos="0">
                <a:srgbClr val="606060"/>
              </a:gs>
              <a:gs pos="100000">
                <a:srgbClr val="B3B3B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0" name="AutoShape 17"/>
          <p:cNvSpPr>
            <a:spLocks noChangeArrowheads="1"/>
          </p:cNvSpPr>
          <p:nvPr/>
        </p:nvSpPr>
        <p:spPr bwMode="auto">
          <a:xfrm>
            <a:off x="1384226" y="2765326"/>
            <a:ext cx="5788025" cy="222250"/>
          </a:xfrm>
          <a:prstGeom prst="parallelogram">
            <a:avLst>
              <a:gd name="adj" fmla="val 141668"/>
            </a:avLst>
          </a:prstGeom>
          <a:gradFill rotWithShape="1">
            <a:gsLst>
              <a:gs pos="0">
                <a:srgbClr val="606060"/>
              </a:gs>
              <a:gs pos="100000">
                <a:srgbClr val="B3B3B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1" name="AutoShape 18"/>
          <p:cNvSpPr>
            <a:spLocks noChangeArrowheads="1"/>
          </p:cNvSpPr>
          <p:nvPr/>
        </p:nvSpPr>
        <p:spPr bwMode="auto">
          <a:xfrm>
            <a:off x="1698551" y="1412776"/>
            <a:ext cx="6292850" cy="566738"/>
          </a:xfrm>
          <a:prstGeom prst="parallelogram">
            <a:avLst>
              <a:gd name="adj" fmla="val 146712"/>
            </a:avLst>
          </a:prstGeom>
          <a:gradFill rotWithShape="1">
            <a:gsLst>
              <a:gs pos="0">
                <a:srgbClr val="B3B3B3"/>
              </a:gs>
              <a:gs pos="100000">
                <a:srgbClr val="CCCC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52" name="Group 16"/>
          <p:cNvGrpSpPr>
            <a:grpSpLocks/>
          </p:cNvGrpSpPr>
          <p:nvPr/>
        </p:nvGrpSpPr>
        <p:grpSpPr bwMode="auto">
          <a:xfrm>
            <a:off x="1165151" y="5218014"/>
            <a:ext cx="881062" cy="314325"/>
            <a:chOff x="0" y="0"/>
            <a:chExt cx="728" cy="265"/>
          </a:xfrm>
        </p:grpSpPr>
        <p:sp>
          <p:nvSpPr>
            <p:cNvPr id="53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4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55" name="Group 19"/>
          <p:cNvGrpSpPr>
            <a:grpSpLocks/>
          </p:cNvGrpSpPr>
          <p:nvPr/>
        </p:nvGrpSpPr>
        <p:grpSpPr bwMode="auto">
          <a:xfrm>
            <a:off x="1477888" y="4211539"/>
            <a:ext cx="881063" cy="315912"/>
            <a:chOff x="0" y="0"/>
            <a:chExt cx="728" cy="265"/>
          </a:xfrm>
        </p:grpSpPr>
        <p:sp>
          <p:nvSpPr>
            <p:cNvPr id="56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7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58" name="Group 22"/>
          <p:cNvGrpSpPr>
            <a:grpSpLocks/>
          </p:cNvGrpSpPr>
          <p:nvPr/>
        </p:nvGrpSpPr>
        <p:grpSpPr bwMode="auto">
          <a:xfrm>
            <a:off x="1793801" y="3205064"/>
            <a:ext cx="881062" cy="314325"/>
            <a:chOff x="0" y="0"/>
            <a:chExt cx="728" cy="265"/>
          </a:xfrm>
        </p:grpSpPr>
        <p:sp>
          <p:nvSpPr>
            <p:cNvPr id="59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60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61" name="Group 25"/>
          <p:cNvGrpSpPr>
            <a:grpSpLocks/>
          </p:cNvGrpSpPr>
          <p:nvPr/>
        </p:nvGrpSpPr>
        <p:grpSpPr bwMode="auto">
          <a:xfrm>
            <a:off x="2108126" y="2198589"/>
            <a:ext cx="881062" cy="314325"/>
            <a:chOff x="0" y="0"/>
            <a:chExt cx="728" cy="265"/>
          </a:xfrm>
        </p:grpSpPr>
        <p:sp>
          <p:nvSpPr>
            <p:cNvPr id="62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63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64" name="Group 28"/>
          <p:cNvGrpSpPr>
            <a:grpSpLocks/>
          </p:cNvGrpSpPr>
          <p:nvPr/>
        </p:nvGrpSpPr>
        <p:grpSpPr bwMode="auto">
          <a:xfrm>
            <a:off x="3554338" y="2198589"/>
            <a:ext cx="1825625" cy="376237"/>
            <a:chOff x="0" y="0"/>
            <a:chExt cx="1316" cy="272"/>
          </a:xfrm>
        </p:grpSpPr>
        <p:sp>
          <p:nvSpPr>
            <p:cNvPr id="65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66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CLICK TO ADD CONTENTS !</a:t>
              </a:r>
              <a:endParaRPr lang="zh-CN" altLang="en-US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67" name="Group 31"/>
          <p:cNvGrpSpPr>
            <a:grpSpLocks/>
          </p:cNvGrpSpPr>
          <p:nvPr/>
        </p:nvGrpSpPr>
        <p:grpSpPr bwMode="auto">
          <a:xfrm>
            <a:off x="3241601" y="3205064"/>
            <a:ext cx="1825625" cy="377825"/>
            <a:chOff x="0" y="0"/>
            <a:chExt cx="1316" cy="272"/>
          </a:xfrm>
        </p:grpSpPr>
        <p:sp>
          <p:nvSpPr>
            <p:cNvPr id="68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69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CLICK TO ADD CONTENTS !</a:t>
              </a:r>
              <a:endParaRPr lang="zh-CN" altLang="en-US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70" name="Group 34"/>
          <p:cNvGrpSpPr>
            <a:grpSpLocks/>
          </p:cNvGrpSpPr>
          <p:nvPr/>
        </p:nvGrpSpPr>
        <p:grpSpPr bwMode="auto">
          <a:xfrm>
            <a:off x="2927276" y="4211539"/>
            <a:ext cx="1825625" cy="377825"/>
            <a:chOff x="0" y="0"/>
            <a:chExt cx="1316" cy="272"/>
          </a:xfrm>
        </p:grpSpPr>
        <p:sp>
          <p:nvSpPr>
            <p:cNvPr id="71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72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CLICK TO ADD CONTENTS !</a:t>
              </a:r>
              <a:endParaRPr lang="zh-CN" altLang="en-US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73" name="Group 37"/>
          <p:cNvGrpSpPr>
            <a:grpSpLocks/>
          </p:cNvGrpSpPr>
          <p:nvPr/>
        </p:nvGrpSpPr>
        <p:grpSpPr bwMode="auto">
          <a:xfrm>
            <a:off x="2611363" y="5218014"/>
            <a:ext cx="1825625" cy="376237"/>
            <a:chOff x="0" y="0"/>
            <a:chExt cx="1316" cy="272"/>
          </a:xfrm>
        </p:grpSpPr>
        <p:sp>
          <p:nvSpPr>
            <p:cNvPr id="74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75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CLICK TO ADD CONTENTS !</a:t>
              </a:r>
              <a:endParaRPr lang="zh-CN" altLang="en-US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2775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6"/>
          <p:cNvSpPr>
            <a:spLocks noChangeShapeType="1"/>
          </p:cNvSpPr>
          <p:nvPr/>
        </p:nvSpPr>
        <p:spPr bwMode="auto">
          <a:xfrm>
            <a:off x="5859090" y="3898230"/>
            <a:ext cx="1152525" cy="0"/>
          </a:xfrm>
          <a:prstGeom prst="line">
            <a:avLst/>
          </a:prstGeom>
          <a:noFill/>
          <a:ln w="101600" cmpd="sng">
            <a:solidFill>
              <a:srgbClr val="BFBFBF"/>
            </a:solidFill>
            <a:round/>
            <a:headEnd type="triangle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Line 7"/>
          <p:cNvSpPr>
            <a:spLocks noChangeShapeType="1"/>
          </p:cNvSpPr>
          <p:nvPr/>
        </p:nvSpPr>
        <p:spPr bwMode="auto">
          <a:xfrm>
            <a:off x="2080840" y="3898230"/>
            <a:ext cx="1187450" cy="0"/>
          </a:xfrm>
          <a:prstGeom prst="line">
            <a:avLst/>
          </a:prstGeom>
          <a:noFill/>
          <a:ln w="101600" cmpd="sng">
            <a:solidFill>
              <a:srgbClr val="BFBFBF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Oval 8"/>
          <p:cNvSpPr>
            <a:spLocks noChangeArrowheads="1"/>
          </p:cNvSpPr>
          <p:nvPr/>
        </p:nvSpPr>
        <p:spPr bwMode="auto">
          <a:xfrm>
            <a:off x="3339728" y="4331618"/>
            <a:ext cx="2311400" cy="1025525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endParaRPr lang="ko-KR" altLang="en-US" i="0"/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 flipH="1">
            <a:off x="5895603" y="1844005"/>
            <a:ext cx="1476375" cy="1441450"/>
          </a:xfrm>
          <a:custGeom>
            <a:avLst/>
            <a:gdLst>
              <a:gd name="T0" fmla="*/ 0 w 1315"/>
              <a:gd name="T1" fmla="*/ 544 h 544"/>
              <a:gd name="T2" fmla="*/ 0 w 1315"/>
              <a:gd name="T3" fmla="*/ 0 h 544"/>
              <a:gd name="T4" fmla="*/ 1315 w 1315"/>
              <a:gd name="T5" fmla="*/ 0 h 544"/>
              <a:gd name="T6" fmla="*/ 0 w 1315"/>
              <a:gd name="T7" fmla="*/ 0 h 544"/>
              <a:gd name="T8" fmla="*/ 1315 w 1315"/>
              <a:gd name="T9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25400" cap="rnd" cmpd="sng">
            <a:solidFill>
              <a:schemeClr val="bg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1826840" y="1844005"/>
            <a:ext cx="1368425" cy="1441450"/>
          </a:xfrm>
          <a:custGeom>
            <a:avLst/>
            <a:gdLst>
              <a:gd name="T0" fmla="*/ 0 w 1315"/>
              <a:gd name="T1" fmla="*/ 544 h 544"/>
              <a:gd name="T2" fmla="*/ 0 w 1315"/>
              <a:gd name="T3" fmla="*/ 0 h 544"/>
              <a:gd name="T4" fmla="*/ 1315 w 1315"/>
              <a:gd name="T5" fmla="*/ 0 h 544"/>
              <a:gd name="T6" fmla="*/ 0 w 1315"/>
              <a:gd name="T7" fmla="*/ 0 h 544"/>
              <a:gd name="T8" fmla="*/ 1315 w 1315"/>
              <a:gd name="T9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25400" cap="rnd" cmpd="sng">
            <a:solidFill>
              <a:schemeClr val="bg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2965078" y="2058318"/>
            <a:ext cx="3254375" cy="4333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1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3288928" y="1340768"/>
            <a:ext cx="2540000" cy="971550"/>
          </a:xfrm>
          <a:prstGeom prst="roundRect">
            <a:avLst>
              <a:gd name="adj" fmla="val 11764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endParaRPr lang="ko-KR" altLang="en-US" sz="1200" i="0"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3417515" y="1664618"/>
            <a:ext cx="2281238" cy="576262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004CB1"/>
              </a:gs>
              <a:gs pos="100000">
                <a:srgbClr val="003070"/>
              </a:gs>
            </a:gsLst>
            <a:lin ang="5400000" scaled="1"/>
          </a:gradFill>
          <a:ln w="19050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" name="Oval 20"/>
          <p:cNvSpPr>
            <a:spLocks noChangeArrowheads="1"/>
          </p:cNvSpPr>
          <p:nvPr/>
        </p:nvSpPr>
        <p:spPr bwMode="auto">
          <a:xfrm>
            <a:off x="3411165" y="2712368"/>
            <a:ext cx="2311400" cy="2322512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6192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endParaRPr lang="ko-KR" altLang="en-US" i="0"/>
          </a:p>
        </p:txBody>
      </p:sp>
      <p:sp>
        <p:nvSpPr>
          <p:cNvPr id="11" name="Oval 21"/>
          <p:cNvSpPr>
            <a:spLocks noChangeArrowheads="1"/>
          </p:cNvSpPr>
          <p:nvPr/>
        </p:nvSpPr>
        <p:spPr bwMode="auto">
          <a:xfrm>
            <a:off x="4276353" y="2855243"/>
            <a:ext cx="433387" cy="433387"/>
          </a:xfrm>
          <a:prstGeom prst="ellipse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grpSp>
        <p:nvGrpSpPr>
          <p:cNvPr id="12" name="Group 13"/>
          <p:cNvGrpSpPr>
            <a:grpSpLocks/>
          </p:cNvGrpSpPr>
          <p:nvPr/>
        </p:nvGrpSpPr>
        <p:grpSpPr bwMode="auto">
          <a:xfrm>
            <a:off x="3915990" y="3431505"/>
            <a:ext cx="1368425" cy="901700"/>
            <a:chOff x="0" y="0"/>
            <a:chExt cx="728" cy="480"/>
          </a:xfrm>
        </p:grpSpPr>
        <p:sp>
          <p:nvSpPr>
            <p:cNvPr id="13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14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01. ADD CONTENTS</a:t>
              </a:r>
            </a:p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02. ADD CONTENTS</a:t>
              </a:r>
            </a:p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03. ADD CONTENTS</a:t>
              </a:r>
              <a:endParaRPr lang="zh-CN" altLang="en-US" sz="800" b="1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5" name="WordArt 25"/>
          <p:cNvSpPr>
            <a:spLocks noChangeArrowheads="1" noChangeShapeType="1" noTextEdit="1"/>
          </p:cNvSpPr>
          <p:nvPr/>
        </p:nvSpPr>
        <p:spPr bwMode="auto">
          <a:xfrm>
            <a:off x="3771528" y="1844005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737815" y="4409405"/>
            <a:ext cx="2254250" cy="5905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1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>
            <a:off x="934665" y="2937793"/>
            <a:ext cx="1763713" cy="1863725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B3B3B3"/>
              </a:gs>
              <a:gs pos="85001">
                <a:srgbClr val="404040"/>
              </a:gs>
              <a:gs pos="100000">
                <a:srgbClr val="404040"/>
              </a:gs>
            </a:gsLst>
            <a:lin ang="5400000" scaled="1"/>
          </a:gradFill>
          <a:ln w="15875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endParaRPr lang="ko-KR" altLang="en-US" sz="1400" i="0">
              <a:solidFill>
                <a:schemeClr val="bg1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8" name="AutoShape 19"/>
          <p:cNvSpPr>
            <a:spLocks noChangeArrowheads="1"/>
          </p:cNvSpPr>
          <p:nvPr/>
        </p:nvSpPr>
        <p:spPr bwMode="auto">
          <a:xfrm>
            <a:off x="1031503" y="3037805"/>
            <a:ext cx="1570037" cy="538163"/>
          </a:xfrm>
          <a:prstGeom prst="roundRect">
            <a:avLst>
              <a:gd name="adj" fmla="val 21685"/>
            </a:avLst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grpSp>
        <p:nvGrpSpPr>
          <p:cNvPr id="19" name="Group 20"/>
          <p:cNvGrpSpPr>
            <a:grpSpLocks/>
          </p:cNvGrpSpPr>
          <p:nvPr/>
        </p:nvGrpSpPr>
        <p:grpSpPr bwMode="auto">
          <a:xfrm>
            <a:off x="1128340" y="3625180"/>
            <a:ext cx="1373188" cy="490538"/>
            <a:chOff x="0" y="0"/>
            <a:chExt cx="728" cy="265"/>
          </a:xfrm>
        </p:grpSpPr>
        <p:sp>
          <p:nvSpPr>
            <p:cNvPr id="20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21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ADD CONTENTS</a:t>
              </a:r>
              <a:endParaRPr lang="zh-CN" altLang="en-US" sz="800" b="1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sp>
        <p:nvSpPr>
          <p:cNvPr id="22" name="WordArt 32"/>
          <p:cNvSpPr>
            <a:spLocks noChangeArrowheads="1" noChangeShapeType="1" noTextEdit="1"/>
          </p:cNvSpPr>
          <p:nvPr/>
        </p:nvSpPr>
        <p:spPr bwMode="auto">
          <a:xfrm>
            <a:off x="2201490" y="1932905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spc="-7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140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3" name="WordArt 33"/>
          <p:cNvSpPr>
            <a:spLocks noChangeArrowheads="1" noChangeShapeType="1" noTextEdit="1"/>
          </p:cNvSpPr>
          <p:nvPr/>
        </p:nvSpPr>
        <p:spPr bwMode="auto">
          <a:xfrm>
            <a:off x="6349628" y="1917030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spc="-7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140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4" name="WordArt 34"/>
          <p:cNvSpPr>
            <a:spLocks noChangeArrowheads="1" noChangeShapeType="1" noTextEdit="1"/>
          </p:cNvSpPr>
          <p:nvPr/>
        </p:nvSpPr>
        <p:spPr bwMode="auto">
          <a:xfrm>
            <a:off x="4203328" y="1412205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spc="-70">
                <a:solidFill>
                  <a:schemeClr val="tx1">
                    <a:alpha val="79999"/>
                  </a:schemeClr>
                </a:solidFill>
                <a:latin typeface="Arial Black"/>
              </a:rPr>
              <a:t>TEXT</a:t>
            </a:r>
            <a:endParaRPr lang="zh-CN" altLang="en-US" sz="1400" spc="-70">
              <a:solidFill>
                <a:schemeClr val="tx1">
                  <a:alpha val="79999"/>
                </a:schemeClr>
              </a:solidFill>
              <a:latin typeface="Arial Black"/>
            </a:endParaRPr>
          </a:p>
        </p:txBody>
      </p:sp>
      <p:sp>
        <p:nvSpPr>
          <p:cNvPr id="25" name="AutoShape 14"/>
          <p:cNvSpPr>
            <a:spLocks noChangeArrowheads="1"/>
          </p:cNvSpPr>
          <p:nvPr/>
        </p:nvSpPr>
        <p:spPr bwMode="auto">
          <a:xfrm>
            <a:off x="6278190" y="4399880"/>
            <a:ext cx="2254250" cy="5905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1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26" name="AutoShape 15"/>
          <p:cNvSpPr>
            <a:spLocks noChangeArrowheads="1"/>
          </p:cNvSpPr>
          <p:nvPr/>
        </p:nvSpPr>
        <p:spPr bwMode="auto">
          <a:xfrm>
            <a:off x="6475040" y="2928268"/>
            <a:ext cx="1763713" cy="1863725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B3B3B3"/>
              </a:gs>
              <a:gs pos="85001">
                <a:srgbClr val="404040"/>
              </a:gs>
              <a:gs pos="100000">
                <a:srgbClr val="404040"/>
              </a:gs>
            </a:gsLst>
            <a:lin ang="5400000" scaled="1"/>
          </a:gradFill>
          <a:ln w="15875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endParaRPr lang="ko-KR" altLang="en-US" sz="1400" i="0">
              <a:solidFill>
                <a:schemeClr val="bg1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27" name="AutoShape 19"/>
          <p:cNvSpPr>
            <a:spLocks noChangeArrowheads="1"/>
          </p:cNvSpPr>
          <p:nvPr/>
        </p:nvSpPr>
        <p:spPr bwMode="auto">
          <a:xfrm>
            <a:off x="6571878" y="3028280"/>
            <a:ext cx="1570037" cy="538163"/>
          </a:xfrm>
          <a:prstGeom prst="roundRect">
            <a:avLst>
              <a:gd name="adj" fmla="val 21685"/>
            </a:avLst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grpSp>
        <p:nvGrpSpPr>
          <p:cNvPr id="28" name="Group 29"/>
          <p:cNvGrpSpPr>
            <a:grpSpLocks/>
          </p:cNvGrpSpPr>
          <p:nvPr/>
        </p:nvGrpSpPr>
        <p:grpSpPr bwMode="auto">
          <a:xfrm>
            <a:off x="6668715" y="3615655"/>
            <a:ext cx="1373188" cy="490538"/>
            <a:chOff x="0" y="0"/>
            <a:chExt cx="728" cy="265"/>
          </a:xfrm>
        </p:grpSpPr>
        <p:sp>
          <p:nvSpPr>
            <p:cNvPr id="29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0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ADD CONTENTS</a:t>
              </a:r>
              <a:endParaRPr lang="zh-CN" altLang="en-US" sz="800" b="1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810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928688" y="4187924"/>
            <a:ext cx="7072312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1" name="AutoShape 11"/>
          <p:cNvSpPr>
            <a:spLocks noChangeArrowheads="1"/>
          </p:cNvSpPr>
          <p:nvPr/>
        </p:nvSpPr>
        <p:spPr bwMode="auto">
          <a:xfrm>
            <a:off x="1000125" y="3598961"/>
            <a:ext cx="7072313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>
            <a:off x="1071563" y="3044924"/>
            <a:ext cx="7072312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>
            <a:off x="857250" y="2473424"/>
            <a:ext cx="7072313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4" name="AutoShape 11"/>
          <p:cNvSpPr>
            <a:spLocks noChangeArrowheads="1"/>
          </p:cNvSpPr>
          <p:nvPr/>
        </p:nvSpPr>
        <p:spPr bwMode="auto">
          <a:xfrm>
            <a:off x="928688" y="1901924"/>
            <a:ext cx="7072312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auto">
          <a:xfrm>
            <a:off x="500063" y="4616549"/>
            <a:ext cx="8243887" cy="828675"/>
          </a:xfrm>
          <a:prstGeom prst="roundRect">
            <a:avLst>
              <a:gd name="adj" fmla="val 50000"/>
            </a:avLst>
          </a:prstGeom>
          <a:solidFill>
            <a:srgbClr val="675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6" name="AutoShape 8"/>
          <p:cNvSpPr>
            <a:spLocks noChangeArrowheads="1"/>
          </p:cNvSpPr>
          <p:nvPr/>
        </p:nvSpPr>
        <p:spPr bwMode="auto">
          <a:xfrm>
            <a:off x="828675" y="3973611"/>
            <a:ext cx="7488238" cy="471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8B400"/>
              </a:gs>
              <a:gs pos="50000">
                <a:srgbClr val="94DF00"/>
              </a:gs>
              <a:gs pos="100000">
                <a:srgbClr val="78B4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27" name="WordArt 10"/>
          <p:cNvSpPr>
            <a:spLocks noChangeArrowheads="1" noChangeShapeType="1" noTextEdit="1"/>
          </p:cNvSpPr>
          <p:nvPr/>
        </p:nvSpPr>
        <p:spPr bwMode="auto">
          <a:xfrm>
            <a:off x="3348038" y="4126011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40404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40404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28" name="AutoShape 11"/>
          <p:cNvSpPr>
            <a:spLocks noChangeArrowheads="1"/>
          </p:cNvSpPr>
          <p:nvPr/>
        </p:nvSpPr>
        <p:spPr bwMode="auto">
          <a:xfrm>
            <a:off x="971550" y="3405286"/>
            <a:ext cx="7200900" cy="471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8B400"/>
              </a:gs>
              <a:gs pos="50000">
                <a:srgbClr val="94DF00"/>
              </a:gs>
              <a:gs pos="100000">
                <a:srgbClr val="78B4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29" name="WordArt 12"/>
          <p:cNvSpPr>
            <a:spLocks noChangeArrowheads="1" noChangeShapeType="1" noTextEdit="1"/>
          </p:cNvSpPr>
          <p:nvPr/>
        </p:nvSpPr>
        <p:spPr bwMode="auto">
          <a:xfrm>
            <a:off x="3348038" y="3557686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40404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40404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30" name="AutoShape 13"/>
          <p:cNvSpPr>
            <a:spLocks noChangeArrowheads="1"/>
          </p:cNvSpPr>
          <p:nvPr/>
        </p:nvSpPr>
        <p:spPr bwMode="auto">
          <a:xfrm>
            <a:off x="1116013" y="2830611"/>
            <a:ext cx="6911975" cy="471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8B400"/>
              </a:gs>
              <a:gs pos="50000">
                <a:srgbClr val="94DF00"/>
              </a:gs>
              <a:gs pos="100000">
                <a:srgbClr val="78B4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31" name="WordArt 14"/>
          <p:cNvSpPr>
            <a:spLocks noChangeArrowheads="1" noChangeShapeType="1" noTextEdit="1"/>
          </p:cNvSpPr>
          <p:nvPr/>
        </p:nvSpPr>
        <p:spPr bwMode="auto">
          <a:xfrm>
            <a:off x="3348038" y="2983011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40404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40404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32" name="AutoShape 15"/>
          <p:cNvSpPr>
            <a:spLocks noChangeArrowheads="1"/>
          </p:cNvSpPr>
          <p:nvPr/>
        </p:nvSpPr>
        <p:spPr bwMode="auto">
          <a:xfrm>
            <a:off x="1258888" y="2254349"/>
            <a:ext cx="6626225" cy="471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8B400"/>
              </a:gs>
              <a:gs pos="50000">
                <a:srgbClr val="94DF00"/>
              </a:gs>
              <a:gs pos="100000">
                <a:srgbClr val="78B4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33" name="WordArt 16"/>
          <p:cNvSpPr>
            <a:spLocks noChangeArrowheads="1" noChangeShapeType="1" noTextEdit="1"/>
          </p:cNvSpPr>
          <p:nvPr/>
        </p:nvSpPr>
        <p:spPr bwMode="auto">
          <a:xfrm>
            <a:off x="3348038" y="2406749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40404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40404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34" name="AutoShape 17"/>
          <p:cNvSpPr>
            <a:spLocks noChangeArrowheads="1"/>
          </p:cNvSpPr>
          <p:nvPr/>
        </p:nvSpPr>
        <p:spPr bwMode="auto">
          <a:xfrm>
            <a:off x="1403350" y="1678086"/>
            <a:ext cx="6337300" cy="471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8B400"/>
              </a:gs>
              <a:gs pos="50000">
                <a:srgbClr val="94DF00"/>
              </a:gs>
              <a:gs pos="100000">
                <a:srgbClr val="78B4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35" name="WordArt 18"/>
          <p:cNvSpPr>
            <a:spLocks noChangeArrowheads="1" noChangeShapeType="1" noTextEdit="1"/>
          </p:cNvSpPr>
          <p:nvPr/>
        </p:nvSpPr>
        <p:spPr bwMode="auto">
          <a:xfrm>
            <a:off x="3348038" y="1830486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40404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40404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542925" y="4684811"/>
            <a:ext cx="8172450" cy="431800"/>
          </a:xfrm>
          <a:custGeom>
            <a:avLst/>
            <a:gdLst>
              <a:gd name="T0" fmla="*/ 12020 w 12020"/>
              <a:gd name="T1" fmla="*/ 636 h 636"/>
              <a:gd name="T2" fmla="*/ 12016 w 12020"/>
              <a:gd name="T3" fmla="*/ 570 h 636"/>
              <a:gd name="T4" fmla="*/ 12006 w 12020"/>
              <a:gd name="T5" fmla="*/ 508 h 636"/>
              <a:gd name="T6" fmla="*/ 11990 w 12020"/>
              <a:gd name="T7" fmla="*/ 446 h 636"/>
              <a:gd name="T8" fmla="*/ 11970 w 12020"/>
              <a:gd name="T9" fmla="*/ 388 h 636"/>
              <a:gd name="T10" fmla="*/ 11942 w 12020"/>
              <a:gd name="T11" fmla="*/ 332 h 636"/>
              <a:gd name="T12" fmla="*/ 11910 w 12020"/>
              <a:gd name="T13" fmla="*/ 280 h 636"/>
              <a:gd name="T14" fmla="*/ 11874 w 12020"/>
              <a:gd name="T15" fmla="*/ 230 h 636"/>
              <a:gd name="T16" fmla="*/ 11832 w 12020"/>
              <a:gd name="T17" fmla="*/ 186 h 636"/>
              <a:gd name="T18" fmla="*/ 11788 w 12020"/>
              <a:gd name="T19" fmla="*/ 144 h 636"/>
              <a:gd name="T20" fmla="*/ 11738 w 12020"/>
              <a:gd name="T21" fmla="*/ 108 h 636"/>
              <a:gd name="T22" fmla="*/ 11686 w 12020"/>
              <a:gd name="T23" fmla="*/ 76 h 636"/>
              <a:gd name="T24" fmla="*/ 11630 w 12020"/>
              <a:gd name="T25" fmla="*/ 50 h 636"/>
              <a:gd name="T26" fmla="*/ 11572 w 12020"/>
              <a:gd name="T27" fmla="*/ 28 h 636"/>
              <a:gd name="T28" fmla="*/ 11512 w 12020"/>
              <a:gd name="T29" fmla="*/ 12 h 636"/>
              <a:gd name="T30" fmla="*/ 11448 w 12020"/>
              <a:gd name="T31" fmla="*/ 2 h 636"/>
              <a:gd name="T32" fmla="*/ 11384 w 12020"/>
              <a:gd name="T33" fmla="*/ 0 h 636"/>
              <a:gd name="T34" fmla="*/ 636 w 12020"/>
              <a:gd name="T35" fmla="*/ 0 h 636"/>
              <a:gd name="T36" fmla="*/ 572 w 12020"/>
              <a:gd name="T37" fmla="*/ 2 h 636"/>
              <a:gd name="T38" fmla="*/ 508 w 12020"/>
              <a:gd name="T39" fmla="*/ 12 h 636"/>
              <a:gd name="T40" fmla="*/ 448 w 12020"/>
              <a:gd name="T41" fmla="*/ 28 h 636"/>
              <a:gd name="T42" fmla="*/ 390 w 12020"/>
              <a:gd name="T43" fmla="*/ 50 h 636"/>
              <a:gd name="T44" fmla="*/ 334 w 12020"/>
              <a:gd name="T45" fmla="*/ 76 h 636"/>
              <a:gd name="T46" fmla="*/ 282 w 12020"/>
              <a:gd name="T47" fmla="*/ 108 h 636"/>
              <a:gd name="T48" fmla="*/ 232 w 12020"/>
              <a:gd name="T49" fmla="*/ 144 h 636"/>
              <a:gd name="T50" fmla="*/ 188 w 12020"/>
              <a:gd name="T51" fmla="*/ 186 h 636"/>
              <a:gd name="T52" fmla="*/ 146 w 12020"/>
              <a:gd name="T53" fmla="*/ 230 h 636"/>
              <a:gd name="T54" fmla="*/ 110 w 12020"/>
              <a:gd name="T55" fmla="*/ 280 h 636"/>
              <a:gd name="T56" fmla="*/ 78 w 12020"/>
              <a:gd name="T57" fmla="*/ 332 h 636"/>
              <a:gd name="T58" fmla="*/ 50 w 12020"/>
              <a:gd name="T59" fmla="*/ 388 h 636"/>
              <a:gd name="T60" fmla="*/ 30 w 12020"/>
              <a:gd name="T61" fmla="*/ 446 h 636"/>
              <a:gd name="T62" fmla="*/ 14 w 12020"/>
              <a:gd name="T63" fmla="*/ 508 h 636"/>
              <a:gd name="T64" fmla="*/ 4 w 12020"/>
              <a:gd name="T65" fmla="*/ 570 h 636"/>
              <a:gd name="T66" fmla="*/ 0 w 12020"/>
              <a:gd name="T6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020" h="636">
                <a:moveTo>
                  <a:pt x="12020" y="636"/>
                </a:moveTo>
                <a:lnTo>
                  <a:pt x="12020" y="636"/>
                </a:lnTo>
                <a:lnTo>
                  <a:pt x="12018" y="604"/>
                </a:lnTo>
                <a:lnTo>
                  <a:pt x="12016" y="570"/>
                </a:lnTo>
                <a:lnTo>
                  <a:pt x="12012" y="540"/>
                </a:lnTo>
                <a:lnTo>
                  <a:pt x="12006" y="508"/>
                </a:lnTo>
                <a:lnTo>
                  <a:pt x="12000" y="476"/>
                </a:lnTo>
                <a:lnTo>
                  <a:pt x="11990" y="446"/>
                </a:lnTo>
                <a:lnTo>
                  <a:pt x="11980" y="418"/>
                </a:lnTo>
                <a:lnTo>
                  <a:pt x="11970" y="388"/>
                </a:lnTo>
                <a:lnTo>
                  <a:pt x="11956" y="360"/>
                </a:lnTo>
                <a:lnTo>
                  <a:pt x="11942" y="332"/>
                </a:lnTo>
                <a:lnTo>
                  <a:pt x="11928" y="306"/>
                </a:lnTo>
                <a:lnTo>
                  <a:pt x="11910" y="280"/>
                </a:lnTo>
                <a:lnTo>
                  <a:pt x="11892" y="254"/>
                </a:lnTo>
                <a:lnTo>
                  <a:pt x="11874" y="230"/>
                </a:lnTo>
                <a:lnTo>
                  <a:pt x="11854" y="208"/>
                </a:lnTo>
                <a:lnTo>
                  <a:pt x="11832" y="186"/>
                </a:lnTo>
                <a:lnTo>
                  <a:pt x="11810" y="164"/>
                </a:lnTo>
                <a:lnTo>
                  <a:pt x="11788" y="144"/>
                </a:lnTo>
                <a:lnTo>
                  <a:pt x="11764" y="126"/>
                </a:lnTo>
                <a:lnTo>
                  <a:pt x="11738" y="108"/>
                </a:lnTo>
                <a:lnTo>
                  <a:pt x="11712" y="92"/>
                </a:lnTo>
                <a:lnTo>
                  <a:pt x="11686" y="76"/>
                </a:lnTo>
                <a:lnTo>
                  <a:pt x="11658" y="62"/>
                </a:lnTo>
                <a:lnTo>
                  <a:pt x="11630" y="50"/>
                </a:lnTo>
                <a:lnTo>
                  <a:pt x="11602" y="38"/>
                </a:lnTo>
                <a:lnTo>
                  <a:pt x="11572" y="28"/>
                </a:lnTo>
                <a:lnTo>
                  <a:pt x="11542" y="20"/>
                </a:lnTo>
                <a:lnTo>
                  <a:pt x="11512" y="12"/>
                </a:lnTo>
                <a:lnTo>
                  <a:pt x="11480" y="6"/>
                </a:lnTo>
                <a:lnTo>
                  <a:pt x="11448" y="2"/>
                </a:lnTo>
                <a:lnTo>
                  <a:pt x="11416" y="0"/>
                </a:lnTo>
                <a:lnTo>
                  <a:pt x="11384" y="0"/>
                </a:lnTo>
                <a:lnTo>
                  <a:pt x="636" y="0"/>
                </a:lnTo>
                <a:lnTo>
                  <a:pt x="604" y="0"/>
                </a:lnTo>
                <a:lnTo>
                  <a:pt x="572" y="2"/>
                </a:lnTo>
                <a:lnTo>
                  <a:pt x="540" y="6"/>
                </a:lnTo>
                <a:lnTo>
                  <a:pt x="508" y="12"/>
                </a:lnTo>
                <a:lnTo>
                  <a:pt x="478" y="20"/>
                </a:lnTo>
                <a:lnTo>
                  <a:pt x="448" y="28"/>
                </a:lnTo>
                <a:lnTo>
                  <a:pt x="418" y="38"/>
                </a:lnTo>
                <a:lnTo>
                  <a:pt x="390" y="50"/>
                </a:lnTo>
                <a:lnTo>
                  <a:pt x="362" y="62"/>
                </a:lnTo>
                <a:lnTo>
                  <a:pt x="334" y="76"/>
                </a:lnTo>
                <a:lnTo>
                  <a:pt x="308" y="92"/>
                </a:lnTo>
                <a:lnTo>
                  <a:pt x="282" y="108"/>
                </a:lnTo>
                <a:lnTo>
                  <a:pt x="256" y="126"/>
                </a:lnTo>
                <a:lnTo>
                  <a:pt x="232" y="144"/>
                </a:lnTo>
                <a:lnTo>
                  <a:pt x="210" y="164"/>
                </a:lnTo>
                <a:lnTo>
                  <a:pt x="188" y="186"/>
                </a:lnTo>
                <a:lnTo>
                  <a:pt x="166" y="208"/>
                </a:lnTo>
                <a:lnTo>
                  <a:pt x="146" y="230"/>
                </a:lnTo>
                <a:lnTo>
                  <a:pt x="128" y="254"/>
                </a:lnTo>
                <a:lnTo>
                  <a:pt x="110" y="280"/>
                </a:lnTo>
                <a:lnTo>
                  <a:pt x="92" y="306"/>
                </a:lnTo>
                <a:lnTo>
                  <a:pt x="78" y="332"/>
                </a:lnTo>
                <a:lnTo>
                  <a:pt x="64" y="360"/>
                </a:lnTo>
                <a:lnTo>
                  <a:pt x="50" y="388"/>
                </a:lnTo>
                <a:lnTo>
                  <a:pt x="40" y="418"/>
                </a:lnTo>
                <a:lnTo>
                  <a:pt x="30" y="446"/>
                </a:lnTo>
                <a:lnTo>
                  <a:pt x="20" y="476"/>
                </a:lnTo>
                <a:lnTo>
                  <a:pt x="14" y="508"/>
                </a:lnTo>
                <a:lnTo>
                  <a:pt x="8" y="540"/>
                </a:lnTo>
                <a:lnTo>
                  <a:pt x="4" y="570"/>
                </a:lnTo>
                <a:lnTo>
                  <a:pt x="2" y="604"/>
                </a:lnTo>
                <a:lnTo>
                  <a:pt x="0" y="636"/>
                </a:lnTo>
                <a:lnTo>
                  <a:pt x="12020" y="63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7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7" name="WordArt 9"/>
          <p:cNvSpPr>
            <a:spLocks noChangeArrowheads="1" noChangeShapeType="1" noTextEdit="1"/>
          </p:cNvSpPr>
          <p:nvPr/>
        </p:nvSpPr>
        <p:spPr bwMode="auto">
          <a:xfrm>
            <a:off x="2700338" y="4792761"/>
            <a:ext cx="3455987" cy="433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TITLE LIST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349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2"/>
          <p:cNvGrpSpPr>
            <a:grpSpLocks/>
          </p:cNvGrpSpPr>
          <p:nvPr/>
        </p:nvGrpSpPr>
        <p:grpSpPr bwMode="auto">
          <a:xfrm>
            <a:off x="6143625" y="1122263"/>
            <a:ext cx="1635125" cy="1643062"/>
            <a:chOff x="0" y="0"/>
            <a:chExt cx="2311400" cy="2322512"/>
          </a:xfrm>
        </p:grpSpPr>
        <p:sp>
          <p:nvSpPr>
            <p:cNvPr id="41" name="Oval 6"/>
            <p:cNvSpPr>
              <a:spLocks noChangeArrowheads="1"/>
            </p:cNvSpPr>
            <p:nvPr/>
          </p:nvSpPr>
          <p:spPr bwMode="auto">
            <a:xfrm>
              <a:off x="0" y="0"/>
              <a:ext cx="2311400" cy="2322512"/>
            </a:xfrm>
            <a:prstGeom prst="ellipse">
              <a:avLst/>
            </a:prstGeom>
            <a:gradFill rotWithShape="1">
              <a:gsLst>
                <a:gs pos="0">
                  <a:srgbClr val="8075B0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2" name="Oval 7"/>
            <p:cNvSpPr>
              <a:spLocks noChangeArrowheads="1"/>
            </p:cNvSpPr>
            <p:nvPr/>
          </p:nvSpPr>
          <p:spPr bwMode="auto">
            <a:xfrm>
              <a:off x="816844" y="47123"/>
              <a:ext cx="617122" cy="62158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43" name="Group 5"/>
          <p:cNvGrpSpPr>
            <a:grpSpLocks/>
          </p:cNvGrpSpPr>
          <p:nvPr/>
        </p:nvGrpSpPr>
        <p:grpSpPr bwMode="auto">
          <a:xfrm>
            <a:off x="6357938" y="1701700"/>
            <a:ext cx="1155700" cy="420688"/>
            <a:chOff x="0" y="0"/>
            <a:chExt cx="728" cy="265"/>
          </a:xfrm>
        </p:grpSpPr>
        <p:sp>
          <p:nvSpPr>
            <p:cNvPr id="44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45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ADD CONTENTS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46" name="Group 8"/>
          <p:cNvGrpSpPr>
            <a:grpSpLocks/>
          </p:cNvGrpSpPr>
          <p:nvPr/>
        </p:nvGrpSpPr>
        <p:grpSpPr bwMode="auto">
          <a:xfrm>
            <a:off x="5286375" y="1979513"/>
            <a:ext cx="1635125" cy="1643062"/>
            <a:chOff x="0" y="0"/>
            <a:chExt cx="2311400" cy="2322512"/>
          </a:xfrm>
        </p:grpSpPr>
        <p:sp>
          <p:nvSpPr>
            <p:cNvPr id="47" name="Oval 6"/>
            <p:cNvSpPr>
              <a:spLocks noChangeArrowheads="1"/>
            </p:cNvSpPr>
            <p:nvPr/>
          </p:nvSpPr>
          <p:spPr bwMode="auto">
            <a:xfrm>
              <a:off x="0" y="0"/>
              <a:ext cx="2311400" cy="2322512"/>
            </a:xfrm>
            <a:prstGeom prst="ellipse">
              <a:avLst/>
            </a:prstGeom>
            <a:gradFill rotWithShape="1">
              <a:gsLst>
                <a:gs pos="0">
                  <a:srgbClr val="8075B0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Oval 7"/>
            <p:cNvSpPr>
              <a:spLocks noChangeArrowheads="1"/>
            </p:cNvSpPr>
            <p:nvPr/>
          </p:nvSpPr>
          <p:spPr bwMode="auto">
            <a:xfrm>
              <a:off x="816844" y="47123"/>
              <a:ext cx="617122" cy="62158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49" name="Group 11"/>
          <p:cNvGrpSpPr>
            <a:grpSpLocks/>
          </p:cNvGrpSpPr>
          <p:nvPr/>
        </p:nvGrpSpPr>
        <p:grpSpPr bwMode="auto">
          <a:xfrm>
            <a:off x="7000875" y="1908075"/>
            <a:ext cx="1635125" cy="1643063"/>
            <a:chOff x="0" y="0"/>
            <a:chExt cx="2311400" cy="2322512"/>
          </a:xfrm>
        </p:grpSpPr>
        <p:sp>
          <p:nvSpPr>
            <p:cNvPr id="50" name="Oval 6"/>
            <p:cNvSpPr>
              <a:spLocks noChangeArrowheads="1"/>
            </p:cNvSpPr>
            <p:nvPr/>
          </p:nvSpPr>
          <p:spPr bwMode="auto">
            <a:xfrm>
              <a:off x="0" y="0"/>
              <a:ext cx="2311400" cy="2322512"/>
            </a:xfrm>
            <a:prstGeom prst="ellipse">
              <a:avLst/>
            </a:prstGeom>
            <a:gradFill rotWithShape="1">
              <a:gsLst>
                <a:gs pos="0">
                  <a:srgbClr val="8075B0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1" name="Oval 7"/>
            <p:cNvSpPr>
              <a:spLocks noChangeArrowheads="1"/>
            </p:cNvSpPr>
            <p:nvPr/>
          </p:nvSpPr>
          <p:spPr bwMode="auto">
            <a:xfrm>
              <a:off x="816844" y="47124"/>
              <a:ext cx="617122" cy="62158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52" name="Group 14"/>
          <p:cNvGrpSpPr>
            <a:grpSpLocks/>
          </p:cNvGrpSpPr>
          <p:nvPr/>
        </p:nvGrpSpPr>
        <p:grpSpPr bwMode="auto">
          <a:xfrm>
            <a:off x="857250" y="1265138"/>
            <a:ext cx="2311400" cy="2322512"/>
            <a:chOff x="0" y="0"/>
            <a:chExt cx="2311400" cy="2322512"/>
          </a:xfrm>
        </p:grpSpPr>
        <p:sp>
          <p:nvSpPr>
            <p:cNvPr id="53" name="Oval 13"/>
            <p:cNvSpPr>
              <a:spLocks noChangeArrowheads="1"/>
            </p:cNvSpPr>
            <p:nvPr/>
          </p:nvSpPr>
          <p:spPr bwMode="auto">
            <a:xfrm>
              <a:off x="0" y="0"/>
              <a:ext cx="2311400" cy="2322512"/>
            </a:xfrm>
            <a:prstGeom prst="ellipse">
              <a:avLst/>
            </a:prstGeom>
            <a:gradFill rotWithShape="1">
              <a:gsLst>
                <a:gs pos="0">
                  <a:srgbClr val="94DF00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4" name="Oval 14"/>
            <p:cNvSpPr>
              <a:spLocks noChangeArrowheads="1"/>
            </p:cNvSpPr>
            <p:nvPr/>
          </p:nvSpPr>
          <p:spPr bwMode="auto">
            <a:xfrm>
              <a:off x="817563" y="47625"/>
              <a:ext cx="615950" cy="62071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55" name="Freeform 21"/>
          <p:cNvSpPr>
            <a:spLocks/>
          </p:cNvSpPr>
          <p:nvPr/>
        </p:nvSpPr>
        <p:spPr bwMode="auto">
          <a:xfrm>
            <a:off x="3994150" y="4541738"/>
            <a:ext cx="984250" cy="1479550"/>
          </a:xfrm>
          <a:custGeom>
            <a:avLst/>
            <a:gdLst>
              <a:gd name="T0" fmla="*/ 310 w 620"/>
              <a:gd name="T1" fmla="*/ 0 h 932"/>
              <a:gd name="T2" fmla="*/ 0 w 620"/>
              <a:gd name="T3" fmla="*/ 932 h 932"/>
              <a:gd name="T4" fmla="*/ 620 w 620"/>
              <a:gd name="T5" fmla="*/ 932 h 932"/>
              <a:gd name="T6" fmla="*/ 310 w 620"/>
              <a:gd name="T7" fmla="*/ 0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0" h="932">
                <a:moveTo>
                  <a:pt x="310" y="0"/>
                </a:moveTo>
                <a:lnTo>
                  <a:pt x="0" y="932"/>
                </a:lnTo>
                <a:lnTo>
                  <a:pt x="620" y="932"/>
                </a:lnTo>
                <a:lnTo>
                  <a:pt x="310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ffectLst>
            <a:outerShdw dist="53340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6" name="Freeform 22"/>
          <p:cNvSpPr>
            <a:spLocks/>
          </p:cNvSpPr>
          <p:nvPr/>
        </p:nvSpPr>
        <p:spPr bwMode="auto">
          <a:xfrm>
            <a:off x="1978025" y="3636863"/>
            <a:ext cx="85725" cy="949325"/>
          </a:xfrm>
          <a:custGeom>
            <a:avLst/>
            <a:gdLst>
              <a:gd name="T0" fmla="*/ 0 w 54"/>
              <a:gd name="T1" fmla="*/ 26 h 598"/>
              <a:gd name="T2" fmla="*/ 0 w 54"/>
              <a:gd name="T3" fmla="*/ 570 h 598"/>
              <a:gd name="T4" fmla="*/ 2 w 54"/>
              <a:gd name="T5" fmla="*/ 582 h 598"/>
              <a:gd name="T6" fmla="*/ 8 w 54"/>
              <a:gd name="T7" fmla="*/ 590 h 598"/>
              <a:gd name="T8" fmla="*/ 16 w 54"/>
              <a:gd name="T9" fmla="*/ 596 h 598"/>
              <a:gd name="T10" fmla="*/ 26 w 54"/>
              <a:gd name="T11" fmla="*/ 598 h 598"/>
              <a:gd name="T12" fmla="*/ 38 w 54"/>
              <a:gd name="T13" fmla="*/ 596 h 598"/>
              <a:gd name="T14" fmla="*/ 46 w 54"/>
              <a:gd name="T15" fmla="*/ 590 h 598"/>
              <a:gd name="T16" fmla="*/ 52 w 54"/>
              <a:gd name="T17" fmla="*/ 582 h 598"/>
              <a:gd name="T18" fmla="*/ 54 w 54"/>
              <a:gd name="T19" fmla="*/ 570 h 598"/>
              <a:gd name="T20" fmla="*/ 54 w 54"/>
              <a:gd name="T21" fmla="*/ 26 h 598"/>
              <a:gd name="T22" fmla="*/ 52 w 54"/>
              <a:gd name="T23" fmla="*/ 16 h 598"/>
              <a:gd name="T24" fmla="*/ 46 w 54"/>
              <a:gd name="T25" fmla="*/ 8 h 598"/>
              <a:gd name="T26" fmla="*/ 38 w 54"/>
              <a:gd name="T27" fmla="*/ 2 h 598"/>
              <a:gd name="T28" fmla="*/ 26 w 54"/>
              <a:gd name="T29" fmla="*/ 0 h 598"/>
              <a:gd name="T30" fmla="*/ 16 w 54"/>
              <a:gd name="T31" fmla="*/ 2 h 598"/>
              <a:gd name="T32" fmla="*/ 8 w 54"/>
              <a:gd name="T33" fmla="*/ 8 h 598"/>
              <a:gd name="T34" fmla="*/ 2 w 54"/>
              <a:gd name="T35" fmla="*/ 16 h 598"/>
              <a:gd name="T36" fmla="*/ 0 w 54"/>
              <a:gd name="T37" fmla="*/ 26 h 598"/>
              <a:gd name="T38" fmla="*/ 0 w 54"/>
              <a:gd name="T39" fmla="*/ 0 h 598"/>
              <a:gd name="T40" fmla="*/ 54 w 54"/>
              <a:gd name="T41" fmla="*/ 59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T38" t="T39" r="T40" b="T41"/>
            <a:pathLst>
              <a:path w="54" h="598">
                <a:moveTo>
                  <a:pt x="0" y="26"/>
                </a:moveTo>
                <a:lnTo>
                  <a:pt x="0" y="570"/>
                </a:lnTo>
                <a:lnTo>
                  <a:pt x="2" y="582"/>
                </a:lnTo>
                <a:lnTo>
                  <a:pt x="8" y="590"/>
                </a:lnTo>
                <a:lnTo>
                  <a:pt x="16" y="596"/>
                </a:lnTo>
                <a:lnTo>
                  <a:pt x="26" y="598"/>
                </a:lnTo>
                <a:lnTo>
                  <a:pt x="38" y="596"/>
                </a:lnTo>
                <a:lnTo>
                  <a:pt x="46" y="590"/>
                </a:lnTo>
                <a:lnTo>
                  <a:pt x="52" y="582"/>
                </a:lnTo>
                <a:lnTo>
                  <a:pt x="54" y="570"/>
                </a:lnTo>
                <a:lnTo>
                  <a:pt x="54" y="26"/>
                </a:lnTo>
                <a:lnTo>
                  <a:pt x="52" y="16"/>
                </a:lnTo>
                <a:lnTo>
                  <a:pt x="46" y="8"/>
                </a:lnTo>
                <a:lnTo>
                  <a:pt x="38" y="2"/>
                </a:lnTo>
                <a:lnTo>
                  <a:pt x="26" y="0"/>
                </a:lnTo>
                <a:lnTo>
                  <a:pt x="16" y="2"/>
                </a:lnTo>
                <a:lnTo>
                  <a:pt x="8" y="8"/>
                </a:lnTo>
                <a:lnTo>
                  <a:pt x="2" y="16"/>
                </a:lnTo>
                <a:lnTo>
                  <a:pt x="0" y="2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7" name="Freeform 23"/>
          <p:cNvSpPr>
            <a:spLocks/>
          </p:cNvSpPr>
          <p:nvPr/>
        </p:nvSpPr>
        <p:spPr bwMode="auto">
          <a:xfrm>
            <a:off x="1978025" y="4500463"/>
            <a:ext cx="5019675" cy="85725"/>
          </a:xfrm>
          <a:custGeom>
            <a:avLst/>
            <a:gdLst>
              <a:gd name="T0" fmla="*/ 26 w 3162"/>
              <a:gd name="T1" fmla="*/ 0 h 54"/>
              <a:gd name="T2" fmla="*/ 26 w 3162"/>
              <a:gd name="T3" fmla="*/ 0 h 54"/>
              <a:gd name="T4" fmla="*/ 16 w 3162"/>
              <a:gd name="T5" fmla="*/ 2 h 54"/>
              <a:gd name="T6" fmla="*/ 8 w 3162"/>
              <a:gd name="T7" fmla="*/ 8 h 54"/>
              <a:gd name="T8" fmla="*/ 2 w 3162"/>
              <a:gd name="T9" fmla="*/ 16 h 54"/>
              <a:gd name="T10" fmla="*/ 0 w 3162"/>
              <a:gd name="T11" fmla="*/ 26 h 54"/>
              <a:gd name="T12" fmla="*/ 2 w 3162"/>
              <a:gd name="T13" fmla="*/ 38 h 54"/>
              <a:gd name="T14" fmla="*/ 8 w 3162"/>
              <a:gd name="T15" fmla="*/ 46 h 54"/>
              <a:gd name="T16" fmla="*/ 16 w 3162"/>
              <a:gd name="T17" fmla="*/ 52 h 54"/>
              <a:gd name="T18" fmla="*/ 26 w 3162"/>
              <a:gd name="T19" fmla="*/ 54 h 54"/>
              <a:gd name="T20" fmla="*/ 3134 w 3162"/>
              <a:gd name="T21" fmla="*/ 54 h 54"/>
              <a:gd name="T22" fmla="*/ 3144 w 3162"/>
              <a:gd name="T23" fmla="*/ 52 h 54"/>
              <a:gd name="T24" fmla="*/ 3154 w 3162"/>
              <a:gd name="T25" fmla="*/ 46 h 54"/>
              <a:gd name="T26" fmla="*/ 3160 w 3162"/>
              <a:gd name="T27" fmla="*/ 38 h 54"/>
              <a:gd name="T28" fmla="*/ 3162 w 3162"/>
              <a:gd name="T29" fmla="*/ 26 h 54"/>
              <a:gd name="T30" fmla="*/ 3160 w 3162"/>
              <a:gd name="T31" fmla="*/ 16 h 54"/>
              <a:gd name="T32" fmla="*/ 3154 w 3162"/>
              <a:gd name="T33" fmla="*/ 8 h 54"/>
              <a:gd name="T34" fmla="*/ 3144 w 3162"/>
              <a:gd name="T35" fmla="*/ 2 h 54"/>
              <a:gd name="T36" fmla="*/ 3134 w 3162"/>
              <a:gd name="T37" fmla="*/ 0 h 54"/>
              <a:gd name="T38" fmla="*/ 26 w 3162"/>
              <a:gd name="T39" fmla="*/ 0 h 54"/>
              <a:gd name="T40" fmla="*/ 0 w 3162"/>
              <a:gd name="T41" fmla="*/ 0 h 54"/>
              <a:gd name="T42" fmla="*/ 3162 w 3162"/>
              <a:gd name="T43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T40" t="T41" r="T42" b="T43"/>
            <a:pathLst>
              <a:path w="3162" h="54">
                <a:moveTo>
                  <a:pt x="26" y="0"/>
                </a:moveTo>
                <a:lnTo>
                  <a:pt x="26" y="0"/>
                </a:lnTo>
                <a:lnTo>
                  <a:pt x="16" y="2"/>
                </a:lnTo>
                <a:lnTo>
                  <a:pt x="8" y="8"/>
                </a:lnTo>
                <a:lnTo>
                  <a:pt x="2" y="16"/>
                </a:lnTo>
                <a:lnTo>
                  <a:pt x="0" y="26"/>
                </a:lnTo>
                <a:lnTo>
                  <a:pt x="2" y="38"/>
                </a:lnTo>
                <a:lnTo>
                  <a:pt x="8" y="46"/>
                </a:lnTo>
                <a:lnTo>
                  <a:pt x="16" y="52"/>
                </a:lnTo>
                <a:lnTo>
                  <a:pt x="26" y="54"/>
                </a:lnTo>
                <a:lnTo>
                  <a:pt x="3134" y="54"/>
                </a:lnTo>
                <a:lnTo>
                  <a:pt x="3144" y="52"/>
                </a:lnTo>
                <a:lnTo>
                  <a:pt x="3154" y="46"/>
                </a:lnTo>
                <a:lnTo>
                  <a:pt x="3160" y="38"/>
                </a:lnTo>
                <a:lnTo>
                  <a:pt x="3162" y="26"/>
                </a:lnTo>
                <a:lnTo>
                  <a:pt x="3160" y="16"/>
                </a:lnTo>
                <a:lnTo>
                  <a:pt x="3154" y="8"/>
                </a:lnTo>
                <a:lnTo>
                  <a:pt x="3144" y="2"/>
                </a:lnTo>
                <a:lnTo>
                  <a:pt x="3134" y="0"/>
                </a:lnTo>
                <a:lnTo>
                  <a:pt x="26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8" name="Freeform 24"/>
          <p:cNvSpPr>
            <a:spLocks/>
          </p:cNvSpPr>
          <p:nvPr/>
        </p:nvSpPr>
        <p:spPr bwMode="auto">
          <a:xfrm>
            <a:off x="6908800" y="3636863"/>
            <a:ext cx="88900" cy="949325"/>
          </a:xfrm>
          <a:custGeom>
            <a:avLst/>
            <a:gdLst>
              <a:gd name="T0" fmla="*/ 0 w 56"/>
              <a:gd name="T1" fmla="*/ 26 h 598"/>
              <a:gd name="T2" fmla="*/ 0 w 56"/>
              <a:gd name="T3" fmla="*/ 570 h 598"/>
              <a:gd name="T4" fmla="*/ 2 w 56"/>
              <a:gd name="T5" fmla="*/ 582 h 598"/>
              <a:gd name="T6" fmla="*/ 8 w 56"/>
              <a:gd name="T7" fmla="*/ 590 h 598"/>
              <a:gd name="T8" fmla="*/ 18 w 56"/>
              <a:gd name="T9" fmla="*/ 596 h 598"/>
              <a:gd name="T10" fmla="*/ 28 w 56"/>
              <a:gd name="T11" fmla="*/ 598 h 598"/>
              <a:gd name="T12" fmla="*/ 38 w 56"/>
              <a:gd name="T13" fmla="*/ 596 h 598"/>
              <a:gd name="T14" fmla="*/ 48 w 56"/>
              <a:gd name="T15" fmla="*/ 590 h 598"/>
              <a:gd name="T16" fmla="*/ 54 w 56"/>
              <a:gd name="T17" fmla="*/ 582 h 598"/>
              <a:gd name="T18" fmla="*/ 56 w 56"/>
              <a:gd name="T19" fmla="*/ 570 h 598"/>
              <a:gd name="T20" fmla="*/ 56 w 56"/>
              <a:gd name="T21" fmla="*/ 26 h 598"/>
              <a:gd name="T22" fmla="*/ 54 w 56"/>
              <a:gd name="T23" fmla="*/ 16 h 598"/>
              <a:gd name="T24" fmla="*/ 48 w 56"/>
              <a:gd name="T25" fmla="*/ 8 h 598"/>
              <a:gd name="T26" fmla="*/ 38 w 56"/>
              <a:gd name="T27" fmla="*/ 2 h 598"/>
              <a:gd name="T28" fmla="*/ 28 w 56"/>
              <a:gd name="T29" fmla="*/ 0 h 598"/>
              <a:gd name="T30" fmla="*/ 18 w 56"/>
              <a:gd name="T31" fmla="*/ 2 h 598"/>
              <a:gd name="T32" fmla="*/ 8 w 56"/>
              <a:gd name="T33" fmla="*/ 8 h 598"/>
              <a:gd name="T34" fmla="*/ 2 w 56"/>
              <a:gd name="T35" fmla="*/ 16 h 598"/>
              <a:gd name="T36" fmla="*/ 0 w 56"/>
              <a:gd name="T37" fmla="*/ 26 h 598"/>
              <a:gd name="T38" fmla="*/ 0 w 56"/>
              <a:gd name="T39" fmla="*/ 0 h 598"/>
              <a:gd name="T40" fmla="*/ 56 w 56"/>
              <a:gd name="T41" fmla="*/ 59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T38" t="T39" r="T40" b="T41"/>
            <a:pathLst>
              <a:path w="56" h="598">
                <a:moveTo>
                  <a:pt x="0" y="26"/>
                </a:moveTo>
                <a:lnTo>
                  <a:pt x="0" y="570"/>
                </a:lnTo>
                <a:lnTo>
                  <a:pt x="2" y="582"/>
                </a:lnTo>
                <a:lnTo>
                  <a:pt x="8" y="590"/>
                </a:lnTo>
                <a:lnTo>
                  <a:pt x="18" y="596"/>
                </a:lnTo>
                <a:lnTo>
                  <a:pt x="28" y="598"/>
                </a:lnTo>
                <a:lnTo>
                  <a:pt x="38" y="596"/>
                </a:lnTo>
                <a:lnTo>
                  <a:pt x="48" y="590"/>
                </a:lnTo>
                <a:lnTo>
                  <a:pt x="54" y="582"/>
                </a:lnTo>
                <a:lnTo>
                  <a:pt x="56" y="570"/>
                </a:lnTo>
                <a:lnTo>
                  <a:pt x="56" y="26"/>
                </a:lnTo>
                <a:lnTo>
                  <a:pt x="54" y="16"/>
                </a:lnTo>
                <a:lnTo>
                  <a:pt x="48" y="8"/>
                </a:lnTo>
                <a:lnTo>
                  <a:pt x="38" y="2"/>
                </a:lnTo>
                <a:lnTo>
                  <a:pt x="28" y="0"/>
                </a:lnTo>
                <a:lnTo>
                  <a:pt x="18" y="2"/>
                </a:lnTo>
                <a:lnTo>
                  <a:pt x="8" y="8"/>
                </a:lnTo>
                <a:lnTo>
                  <a:pt x="2" y="16"/>
                </a:lnTo>
                <a:lnTo>
                  <a:pt x="0" y="2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9" name="Freeform 25"/>
          <p:cNvSpPr>
            <a:spLocks/>
          </p:cNvSpPr>
          <p:nvPr/>
        </p:nvSpPr>
        <p:spPr bwMode="auto">
          <a:xfrm>
            <a:off x="6832600" y="3681313"/>
            <a:ext cx="241300" cy="241300"/>
          </a:xfrm>
          <a:custGeom>
            <a:avLst/>
            <a:gdLst>
              <a:gd name="T0" fmla="*/ 152 w 152"/>
              <a:gd name="T1" fmla="*/ 76 h 152"/>
              <a:gd name="T2" fmla="*/ 152 w 152"/>
              <a:gd name="T3" fmla="*/ 76 h 152"/>
              <a:gd name="T4" fmla="*/ 152 w 152"/>
              <a:gd name="T5" fmla="*/ 92 h 152"/>
              <a:gd name="T6" fmla="*/ 146 w 152"/>
              <a:gd name="T7" fmla="*/ 106 h 152"/>
              <a:gd name="T8" fmla="*/ 140 w 152"/>
              <a:gd name="T9" fmla="*/ 118 h 152"/>
              <a:gd name="T10" fmla="*/ 130 w 152"/>
              <a:gd name="T11" fmla="*/ 130 h 152"/>
              <a:gd name="T12" fmla="*/ 120 w 152"/>
              <a:gd name="T13" fmla="*/ 140 h 152"/>
              <a:gd name="T14" fmla="*/ 106 w 152"/>
              <a:gd name="T15" fmla="*/ 146 h 152"/>
              <a:gd name="T16" fmla="*/ 92 w 152"/>
              <a:gd name="T17" fmla="*/ 152 h 152"/>
              <a:gd name="T18" fmla="*/ 76 w 152"/>
              <a:gd name="T19" fmla="*/ 152 h 152"/>
              <a:gd name="T20" fmla="*/ 76 w 152"/>
              <a:gd name="T21" fmla="*/ 152 h 152"/>
              <a:gd name="T22" fmla="*/ 62 w 152"/>
              <a:gd name="T23" fmla="*/ 152 h 152"/>
              <a:gd name="T24" fmla="*/ 46 w 152"/>
              <a:gd name="T25" fmla="*/ 146 h 152"/>
              <a:gd name="T26" fmla="*/ 34 w 152"/>
              <a:gd name="T27" fmla="*/ 140 h 152"/>
              <a:gd name="T28" fmla="*/ 22 w 152"/>
              <a:gd name="T29" fmla="*/ 130 h 152"/>
              <a:gd name="T30" fmla="*/ 14 w 152"/>
              <a:gd name="T31" fmla="*/ 118 h 152"/>
              <a:gd name="T32" fmla="*/ 6 w 152"/>
              <a:gd name="T33" fmla="*/ 106 h 152"/>
              <a:gd name="T34" fmla="*/ 2 w 152"/>
              <a:gd name="T35" fmla="*/ 92 h 152"/>
              <a:gd name="T36" fmla="*/ 0 w 152"/>
              <a:gd name="T37" fmla="*/ 76 h 152"/>
              <a:gd name="T38" fmla="*/ 0 w 152"/>
              <a:gd name="T39" fmla="*/ 76 h 152"/>
              <a:gd name="T40" fmla="*/ 2 w 152"/>
              <a:gd name="T41" fmla="*/ 60 h 152"/>
              <a:gd name="T42" fmla="*/ 6 w 152"/>
              <a:gd name="T43" fmla="*/ 46 h 152"/>
              <a:gd name="T44" fmla="*/ 14 w 152"/>
              <a:gd name="T45" fmla="*/ 34 h 152"/>
              <a:gd name="T46" fmla="*/ 22 w 152"/>
              <a:gd name="T47" fmla="*/ 22 h 152"/>
              <a:gd name="T48" fmla="*/ 34 w 152"/>
              <a:gd name="T49" fmla="*/ 14 h 152"/>
              <a:gd name="T50" fmla="*/ 46 w 152"/>
              <a:gd name="T51" fmla="*/ 6 h 152"/>
              <a:gd name="T52" fmla="*/ 62 w 152"/>
              <a:gd name="T53" fmla="*/ 2 h 152"/>
              <a:gd name="T54" fmla="*/ 76 w 152"/>
              <a:gd name="T55" fmla="*/ 0 h 152"/>
              <a:gd name="T56" fmla="*/ 76 w 152"/>
              <a:gd name="T57" fmla="*/ 0 h 152"/>
              <a:gd name="T58" fmla="*/ 92 w 152"/>
              <a:gd name="T59" fmla="*/ 2 h 152"/>
              <a:gd name="T60" fmla="*/ 106 w 152"/>
              <a:gd name="T61" fmla="*/ 6 h 152"/>
              <a:gd name="T62" fmla="*/ 120 w 152"/>
              <a:gd name="T63" fmla="*/ 14 h 152"/>
              <a:gd name="T64" fmla="*/ 130 w 152"/>
              <a:gd name="T65" fmla="*/ 22 h 152"/>
              <a:gd name="T66" fmla="*/ 140 w 152"/>
              <a:gd name="T67" fmla="*/ 34 h 152"/>
              <a:gd name="T68" fmla="*/ 146 w 152"/>
              <a:gd name="T69" fmla="*/ 46 h 152"/>
              <a:gd name="T70" fmla="*/ 152 w 152"/>
              <a:gd name="T71" fmla="*/ 60 h 152"/>
              <a:gd name="T72" fmla="*/ 152 w 152"/>
              <a:gd name="T73" fmla="*/ 76 h 152"/>
              <a:gd name="T74" fmla="*/ 152 w 152"/>
              <a:gd name="T75" fmla="*/ 7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76"/>
                </a:moveTo>
                <a:lnTo>
                  <a:pt x="152" y="76"/>
                </a:lnTo>
                <a:lnTo>
                  <a:pt x="152" y="92"/>
                </a:lnTo>
                <a:lnTo>
                  <a:pt x="146" y="106"/>
                </a:lnTo>
                <a:lnTo>
                  <a:pt x="140" y="118"/>
                </a:lnTo>
                <a:lnTo>
                  <a:pt x="130" y="130"/>
                </a:lnTo>
                <a:lnTo>
                  <a:pt x="120" y="140"/>
                </a:lnTo>
                <a:lnTo>
                  <a:pt x="106" y="146"/>
                </a:lnTo>
                <a:lnTo>
                  <a:pt x="92" y="152"/>
                </a:lnTo>
                <a:lnTo>
                  <a:pt x="76" y="152"/>
                </a:lnTo>
                <a:lnTo>
                  <a:pt x="62" y="152"/>
                </a:lnTo>
                <a:lnTo>
                  <a:pt x="46" y="146"/>
                </a:lnTo>
                <a:lnTo>
                  <a:pt x="34" y="140"/>
                </a:lnTo>
                <a:lnTo>
                  <a:pt x="22" y="130"/>
                </a:lnTo>
                <a:lnTo>
                  <a:pt x="14" y="118"/>
                </a:lnTo>
                <a:lnTo>
                  <a:pt x="6" y="106"/>
                </a:lnTo>
                <a:lnTo>
                  <a:pt x="2" y="92"/>
                </a:lnTo>
                <a:lnTo>
                  <a:pt x="0" y="76"/>
                </a:lnTo>
                <a:lnTo>
                  <a:pt x="2" y="60"/>
                </a:lnTo>
                <a:lnTo>
                  <a:pt x="6" y="46"/>
                </a:lnTo>
                <a:lnTo>
                  <a:pt x="14" y="34"/>
                </a:lnTo>
                <a:lnTo>
                  <a:pt x="22" y="22"/>
                </a:lnTo>
                <a:lnTo>
                  <a:pt x="34" y="14"/>
                </a:lnTo>
                <a:lnTo>
                  <a:pt x="46" y="6"/>
                </a:lnTo>
                <a:lnTo>
                  <a:pt x="62" y="2"/>
                </a:lnTo>
                <a:lnTo>
                  <a:pt x="76" y="0"/>
                </a:lnTo>
                <a:lnTo>
                  <a:pt x="92" y="2"/>
                </a:lnTo>
                <a:lnTo>
                  <a:pt x="106" y="6"/>
                </a:lnTo>
                <a:lnTo>
                  <a:pt x="120" y="14"/>
                </a:lnTo>
                <a:lnTo>
                  <a:pt x="130" y="22"/>
                </a:lnTo>
                <a:lnTo>
                  <a:pt x="140" y="34"/>
                </a:lnTo>
                <a:lnTo>
                  <a:pt x="146" y="46"/>
                </a:lnTo>
                <a:lnTo>
                  <a:pt x="152" y="60"/>
                </a:lnTo>
                <a:lnTo>
                  <a:pt x="152" y="76"/>
                </a:lnTo>
                <a:close/>
              </a:path>
            </a:pathLst>
          </a:custGeom>
          <a:gradFill rotWithShape="1">
            <a:gsLst>
              <a:gs pos="0">
                <a:srgbClr val="D9D9D9"/>
              </a:gs>
              <a:gs pos="100000">
                <a:srgbClr val="A6A6A6"/>
              </a:gs>
            </a:gsLst>
            <a:lin ang="5400000" scaled="1"/>
          </a:gra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0" name="Freeform 26"/>
          <p:cNvSpPr>
            <a:spLocks/>
          </p:cNvSpPr>
          <p:nvPr/>
        </p:nvSpPr>
        <p:spPr bwMode="auto">
          <a:xfrm>
            <a:off x="5473700" y="3554313"/>
            <a:ext cx="2959100" cy="247650"/>
          </a:xfrm>
          <a:custGeom>
            <a:avLst/>
            <a:gdLst>
              <a:gd name="T0" fmla="*/ 466 w 1864"/>
              <a:gd name="T1" fmla="*/ 156 h 156"/>
              <a:gd name="T2" fmla="*/ 1398 w 1864"/>
              <a:gd name="T3" fmla="*/ 156 h 156"/>
              <a:gd name="T4" fmla="*/ 1398 w 1864"/>
              <a:gd name="T5" fmla="*/ 156 h 156"/>
              <a:gd name="T6" fmla="*/ 1442 w 1864"/>
              <a:gd name="T7" fmla="*/ 154 h 156"/>
              <a:gd name="T8" fmla="*/ 1506 w 1864"/>
              <a:gd name="T9" fmla="*/ 144 h 156"/>
              <a:gd name="T10" fmla="*/ 1584 w 1864"/>
              <a:gd name="T11" fmla="*/ 130 h 156"/>
              <a:gd name="T12" fmla="*/ 1664 w 1864"/>
              <a:gd name="T13" fmla="*/ 110 h 156"/>
              <a:gd name="T14" fmla="*/ 1702 w 1864"/>
              <a:gd name="T15" fmla="*/ 100 h 156"/>
              <a:gd name="T16" fmla="*/ 1740 w 1864"/>
              <a:gd name="T17" fmla="*/ 88 h 156"/>
              <a:gd name="T18" fmla="*/ 1774 w 1864"/>
              <a:gd name="T19" fmla="*/ 76 h 156"/>
              <a:gd name="T20" fmla="*/ 1804 w 1864"/>
              <a:gd name="T21" fmla="*/ 62 h 156"/>
              <a:gd name="T22" fmla="*/ 1828 w 1864"/>
              <a:gd name="T23" fmla="*/ 48 h 156"/>
              <a:gd name="T24" fmla="*/ 1848 w 1864"/>
              <a:gd name="T25" fmla="*/ 32 h 156"/>
              <a:gd name="T26" fmla="*/ 1854 w 1864"/>
              <a:gd name="T27" fmla="*/ 24 h 156"/>
              <a:gd name="T28" fmla="*/ 1860 w 1864"/>
              <a:gd name="T29" fmla="*/ 16 h 156"/>
              <a:gd name="T30" fmla="*/ 1862 w 1864"/>
              <a:gd name="T31" fmla="*/ 8 h 156"/>
              <a:gd name="T32" fmla="*/ 1864 w 1864"/>
              <a:gd name="T33" fmla="*/ 0 h 156"/>
              <a:gd name="T34" fmla="*/ 0 w 1864"/>
              <a:gd name="T35" fmla="*/ 0 h 156"/>
              <a:gd name="T36" fmla="*/ 0 w 1864"/>
              <a:gd name="T37" fmla="*/ 0 h 156"/>
              <a:gd name="T38" fmla="*/ 0 w 1864"/>
              <a:gd name="T39" fmla="*/ 8 h 156"/>
              <a:gd name="T40" fmla="*/ 4 w 1864"/>
              <a:gd name="T41" fmla="*/ 16 h 156"/>
              <a:gd name="T42" fmla="*/ 10 w 1864"/>
              <a:gd name="T43" fmla="*/ 24 h 156"/>
              <a:gd name="T44" fmla="*/ 16 w 1864"/>
              <a:gd name="T45" fmla="*/ 32 h 156"/>
              <a:gd name="T46" fmla="*/ 36 w 1864"/>
              <a:gd name="T47" fmla="*/ 48 h 156"/>
              <a:gd name="T48" fmla="*/ 60 w 1864"/>
              <a:gd name="T49" fmla="*/ 62 h 156"/>
              <a:gd name="T50" fmla="*/ 90 w 1864"/>
              <a:gd name="T51" fmla="*/ 76 h 156"/>
              <a:gd name="T52" fmla="*/ 124 w 1864"/>
              <a:gd name="T53" fmla="*/ 88 h 156"/>
              <a:gd name="T54" fmla="*/ 162 w 1864"/>
              <a:gd name="T55" fmla="*/ 100 h 156"/>
              <a:gd name="T56" fmla="*/ 200 w 1864"/>
              <a:gd name="T57" fmla="*/ 110 h 156"/>
              <a:gd name="T58" fmla="*/ 280 w 1864"/>
              <a:gd name="T59" fmla="*/ 130 h 156"/>
              <a:gd name="T60" fmla="*/ 356 w 1864"/>
              <a:gd name="T61" fmla="*/ 144 h 156"/>
              <a:gd name="T62" fmla="*/ 422 w 1864"/>
              <a:gd name="T63" fmla="*/ 154 h 156"/>
              <a:gd name="T64" fmla="*/ 466 w 1864"/>
              <a:gd name="T65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64" h="156">
                <a:moveTo>
                  <a:pt x="466" y="156"/>
                </a:moveTo>
                <a:lnTo>
                  <a:pt x="1398" y="156"/>
                </a:lnTo>
                <a:lnTo>
                  <a:pt x="1442" y="154"/>
                </a:lnTo>
                <a:lnTo>
                  <a:pt x="1506" y="144"/>
                </a:lnTo>
                <a:lnTo>
                  <a:pt x="1584" y="130"/>
                </a:lnTo>
                <a:lnTo>
                  <a:pt x="1664" y="110"/>
                </a:lnTo>
                <a:lnTo>
                  <a:pt x="1702" y="100"/>
                </a:lnTo>
                <a:lnTo>
                  <a:pt x="1740" y="88"/>
                </a:lnTo>
                <a:lnTo>
                  <a:pt x="1774" y="76"/>
                </a:lnTo>
                <a:lnTo>
                  <a:pt x="1804" y="62"/>
                </a:lnTo>
                <a:lnTo>
                  <a:pt x="1828" y="48"/>
                </a:lnTo>
                <a:lnTo>
                  <a:pt x="1848" y="32"/>
                </a:lnTo>
                <a:lnTo>
                  <a:pt x="1854" y="24"/>
                </a:lnTo>
                <a:lnTo>
                  <a:pt x="1860" y="16"/>
                </a:lnTo>
                <a:lnTo>
                  <a:pt x="1862" y="8"/>
                </a:lnTo>
                <a:lnTo>
                  <a:pt x="1864" y="0"/>
                </a:ln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6" y="32"/>
                </a:lnTo>
                <a:lnTo>
                  <a:pt x="36" y="48"/>
                </a:lnTo>
                <a:lnTo>
                  <a:pt x="60" y="62"/>
                </a:lnTo>
                <a:lnTo>
                  <a:pt x="90" y="76"/>
                </a:lnTo>
                <a:lnTo>
                  <a:pt x="124" y="88"/>
                </a:lnTo>
                <a:lnTo>
                  <a:pt x="162" y="100"/>
                </a:lnTo>
                <a:lnTo>
                  <a:pt x="200" y="110"/>
                </a:lnTo>
                <a:lnTo>
                  <a:pt x="280" y="130"/>
                </a:lnTo>
                <a:lnTo>
                  <a:pt x="356" y="144"/>
                </a:lnTo>
                <a:lnTo>
                  <a:pt x="422" y="154"/>
                </a:lnTo>
                <a:lnTo>
                  <a:pt x="466" y="156"/>
                </a:lnTo>
                <a:close/>
              </a:path>
            </a:pathLst>
          </a:custGeom>
          <a:gradFill rotWithShape="1">
            <a:gsLst>
              <a:gs pos="0">
                <a:srgbClr val="D9D9D9"/>
              </a:gs>
              <a:gs pos="100000">
                <a:srgbClr val="A6A6A6"/>
              </a:gs>
            </a:gsLst>
            <a:lin ang="5400000" scaled="1"/>
          </a:gra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" name="Freeform 27"/>
          <p:cNvSpPr>
            <a:spLocks/>
          </p:cNvSpPr>
          <p:nvPr/>
        </p:nvSpPr>
        <p:spPr bwMode="auto">
          <a:xfrm>
            <a:off x="5473700" y="3554313"/>
            <a:ext cx="2959100" cy="247650"/>
          </a:xfrm>
          <a:custGeom>
            <a:avLst/>
            <a:gdLst>
              <a:gd name="T0" fmla="*/ 466 w 1864"/>
              <a:gd name="T1" fmla="*/ 156 h 156"/>
              <a:gd name="T2" fmla="*/ 1398 w 1864"/>
              <a:gd name="T3" fmla="*/ 156 h 156"/>
              <a:gd name="T4" fmla="*/ 1442 w 1864"/>
              <a:gd name="T5" fmla="*/ 154 h 156"/>
              <a:gd name="T6" fmla="*/ 1506 w 1864"/>
              <a:gd name="T7" fmla="*/ 144 h 156"/>
              <a:gd name="T8" fmla="*/ 1584 w 1864"/>
              <a:gd name="T9" fmla="*/ 130 h 156"/>
              <a:gd name="T10" fmla="*/ 1664 w 1864"/>
              <a:gd name="T11" fmla="*/ 110 h 156"/>
              <a:gd name="T12" fmla="*/ 1702 w 1864"/>
              <a:gd name="T13" fmla="*/ 100 h 156"/>
              <a:gd name="T14" fmla="*/ 1740 w 1864"/>
              <a:gd name="T15" fmla="*/ 88 h 156"/>
              <a:gd name="T16" fmla="*/ 1774 w 1864"/>
              <a:gd name="T17" fmla="*/ 76 h 156"/>
              <a:gd name="T18" fmla="*/ 1804 w 1864"/>
              <a:gd name="T19" fmla="*/ 62 h 156"/>
              <a:gd name="T20" fmla="*/ 1828 w 1864"/>
              <a:gd name="T21" fmla="*/ 48 h 156"/>
              <a:gd name="T22" fmla="*/ 1848 w 1864"/>
              <a:gd name="T23" fmla="*/ 32 h 156"/>
              <a:gd name="T24" fmla="*/ 1854 w 1864"/>
              <a:gd name="T25" fmla="*/ 24 h 156"/>
              <a:gd name="T26" fmla="*/ 1860 w 1864"/>
              <a:gd name="T27" fmla="*/ 16 h 156"/>
              <a:gd name="T28" fmla="*/ 1862 w 1864"/>
              <a:gd name="T29" fmla="*/ 8 h 156"/>
              <a:gd name="T30" fmla="*/ 1864 w 1864"/>
              <a:gd name="T31" fmla="*/ 0 h 156"/>
              <a:gd name="T32" fmla="*/ 0 w 1864"/>
              <a:gd name="T33" fmla="*/ 0 h 156"/>
              <a:gd name="T34" fmla="*/ 0 w 1864"/>
              <a:gd name="T35" fmla="*/ 8 h 156"/>
              <a:gd name="T36" fmla="*/ 4 w 1864"/>
              <a:gd name="T37" fmla="*/ 16 h 156"/>
              <a:gd name="T38" fmla="*/ 10 w 1864"/>
              <a:gd name="T39" fmla="*/ 24 h 156"/>
              <a:gd name="T40" fmla="*/ 16 w 1864"/>
              <a:gd name="T41" fmla="*/ 32 h 156"/>
              <a:gd name="T42" fmla="*/ 36 w 1864"/>
              <a:gd name="T43" fmla="*/ 48 h 156"/>
              <a:gd name="T44" fmla="*/ 60 w 1864"/>
              <a:gd name="T45" fmla="*/ 62 h 156"/>
              <a:gd name="T46" fmla="*/ 90 w 1864"/>
              <a:gd name="T47" fmla="*/ 76 h 156"/>
              <a:gd name="T48" fmla="*/ 124 w 1864"/>
              <a:gd name="T49" fmla="*/ 88 h 156"/>
              <a:gd name="T50" fmla="*/ 162 w 1864"/>
              <a:gd name="T51" fmla="*/ 100 h 156"/>
              <a:gd name="T52" fmla="*/ 200 w 1864"/>
              <a:gd name="T53" fmla="*/ 110 h 156"/>
              <a:gd name="T54" fmla="*/ 280 w 1864"/>
              <a:gd name="T55" fmla="*/ 130 h 156"/>
              <a:gd name="T56" fmla="*/ 356 w 1864"/>
              <a:gd name="T57" fmla="*/ 144 h 156"/>
              <a:gd name="T58" fmla="*/ 422 w 1864"/>
              <a:gd name="T59" fmla="*/ 154 h 156"/>
              <a:gd name="T60" fmla="*/ 466 w 1864"/>
              <a:gd name="T61" fmla="*/ 156 h 156"/>
              <a:gd name="T62" fmla="*/ 0 w 1864"/>
              <a:gd name="T63" fmla="*/ 0 h 156"/>
              <a:gd name="T64" fmla="*/ 1864 w 1864"/>
              <a:gd name="T65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T62" t="T63" r="T64" b="T65"/>
            <a:pathLst>
              <a:path w="1864" h="156">
                <a:moveTo>
                  <a:pt x="466" y="156"/>
                </a:moveTo>
                <a:lnTo>
                  <a:pt x="1398" y="156"/>
                </a:lnTo>
                <a:lnTo>
                  <a:pt x="1442" y="154"/>
                </a:lnTo>
                <a:lnTo>
                  <a:pt x="1506" y="144"/>
                </a:lnTo>
                <a:lnTo>
                  <a:pt x="1584" y="130"/>
                </a:lnTo>
                <a:lnTo>
                  <a:pt x="1664" y="110"/>
                </a:lnTo>
                <a:lnTo>
                  <a:pt x="1702" y="100"/>
                </a:lnTo>
                <a:lnTo>
                  <a:pt x="1740" y="88"/>
                </a:lnTo>
                <a:lnTo>
                  <a:pt x="1774" y="76"/>
                </a:lnTo>
                <a:lnTo>
                  <a:pt x="1804" y="62"/>
                </a:lnTo>
                <a:lnTo>
                  <a:pt x="1828" y="48"/>
                </a:lnTo>
                <a:lnTo>
                  <a:pt x="1848" y="32"/>
                </a:lnTo>
                <a:lnTo>
                  <a:pt x="1854" y="24"/>
                </a:lnTo>
                <a:lnTo>
                  <a:pt x="1860" y="16"/>
                </a:lnTo>
                <a:lnTo>
                  <a:pt x="1862" y="8"/>
                </a:lnTo>
                <a:lnTo>
                  <a:pt x="1864" y="0"/>
                </a:ln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6" y="32"/>
                </a:lnTo>
                <a:lnTo>
                  <a:pt x="36" y="48"/>
                </a:lnTo>
                <a:lnTo>
                  <a:pt x="60" y="62"/>
                </a:lnTo>
                <a:lnTo>
                  <a:pt x="90" y="76"/>
                </a:lnTo>
                <a:lnTo>
                  <a:pt x="124" y="88"/>
                </a:lnTo>
                <a:lnTo>
                  <a:pt x="162" y="100"/>
                </a:lnTo>
                <a:lnTo>
                  <a:pt x="200" y="110"/>
                </a:lnTo>
                <a:lnTo>
                  <a:pt x="280" y="130"/>
                </a:lnTo>
                <a:lnTo>
                  <a:pt x="356" y="144"/>
                </a:lnTo>
                <a:lnTo>
                  <a:pt x="422" y="154"/>
                </a:lnTo>
                <a:lnTo>
                  <a:pt x="466" y="15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2" name="Freeform 28"/>
          <p:cNvSpPr>
            <a:spLocks/>
          </p:cNvSpPr>
          <p:nvPr/>
        </p:nvSpPr>
        <p:spPr bwMode="auto">
          <a:xfrm>
            <a:off x="1901825" y="3681313"/>
            <a:ext cx="241300" cy="241300"/>
          </a:xfrm>
          <a:custGeom>
            <a:avLst/>
            <a:gdLst>
              <a:gd name="T0" fmla="*/ 152 w 152"/>
              <a:gd name="T1" fmla="*/ 76 h 152"/>
              <a:gd name="T2" fmla="*/ 152 w 152"/>
              <a:gd name="T3" fmla="*/ 76 h 152"/>
              <a:gd name="T4" fmla="*/ 150 w 152"/>
              <a:gd name="T5" fmla="*/ 92 h 152"/>
              <a:gd name="T6" fmla="*/ 146 w 152"/>
              <a:gd name="T7" fmla="*/ 106 h 152"/>
              <a:gd name="T8" fmla="*/ 138 w 152"/>
              <a:gd name="T9" fmla="*/ 118 h 152"/>
              <a:gd name="T10" fmla="*/ 130 w 152"/>
              <a:gd name="T11" fmla="*/ 130 h 152"/>
              <a:gd name="T12" fmla="*/ 118 w 152"/>
              <a:gd name="T13" fmla="*/ 140 h 152"/>
              <a:gd name="T14" fmla="*/ 106 w 152"/>
              <a:gd name="T15" fmla="*/ 146 h 152"/>
              <a:gd name="T16" fmla="*/ 90 w 152"/>
              <a:gd name="T17" fmla="*/ 152 h 152"/>
              <a:gd name="T18" fmla="*/ 76 w 152"/>
              <a:gd name="T19" fmla="*/ 152 h 152"/>
              <a:gd name="T20" fmla="*/ 76 w 152"/>
              <a:gd name="T21" fmla="*/ 152 h 152"/>
              <a:gd name="T22" fmla="*/ 60 w 152"/>
              <a:gd name="T23" fmla="*/ 152 h 152"/>
              <a:gd name="T24" fmla="*/ 46 w 152"/>
              <a:gd name="T25" fmla="*/ 146 h 152"/>
              <a:gd name="T26" fmla="*/ 32 w 152"/>
              <a:gd name="T27" fmla="*/ 140 h 152"/>
              <a:gd name="T28" fmla="*/ 22 w 152"/>
              <a:gd name="T29" fmla="*/ 130 h 152"/>
              <a:gd name="T30" fmla="*/ 12 w 152"/>
              <a:gd name="T31" fmla="*/ 118 h 152"/>
              <a:gd name="T32" fmla="*/ 6 w 152"/>
              <a:gd name="T33" fmla="*/ 106 h 152"/>
              <a:gd name="T34" fmla="*/ 0 w 152"/>
              <a:gd name="T35" fmla="*/ 92 h 152"/>
              <a:gd name="T36" fmla="*/ 0 w 152"/>
              <a:gd name="T37" fmla="*/ 76 h 152"/>
              <a:gd name="T38" fmla="*/ 0 w 152"/>
              <a:gd name="T39" fmla="*/ 76 h 152"/>
              <a:gd name="T40" fmla="*/ 0 w 152"/>
              <a:gd name="T41" fmla="*/ 60 h 152"/>
              <a:gd name="T42" fmla="*/ 6 w 152"/>
              <a:gd name="T43" fmla="*/ 46 h 152"/>
              <a:gd name="T44" fmla="*/ 12 w 152"/>
              <a:gd name="T45" fmla="*/ 34 h 152"/>
              <a:gd name="T46" fmla="*/ 22 w 152"/>
              <a:gd name="T47" fmla="*/ 22 h 152"/>
              <a:gd name="T48" fmla="*/ 32 w 152"/>
              <a:gd name="T49" fmla="*/ 14 h 152"/>
              <a:gd name="T50" fmla="*/ 46 w 152"/>
              <a:gd name="T51" fmla="*/ 6 h 152"/>
              <a:gd name="T52" fmla="*/ 60 w 152"/>
              <a:gd name="T53" fmla="*/ 2 h 152"/>
              <a:gd name="T54" fmla="*/ 76 w 152"/>
              <a:gd name="T55" fmla="*/ 0 h 152"/>
              <a:gd name="T56" fmla="*/ 76 w 152"/>
              <a:gd name="T57" fmla="*/ 0 h 152"/>
              <a:gd name="T58" fmla="*/ 90 w 152"/>
              <a:gd name="T59" fmla="*/ 2 h 152"/>
              <a:gd name="T60" fmla="*/ 106 w 152"/>
              <a:gd name="T61" fmla="*/ 6 h 152"/>
              <a:gd name="T62" fmla="*/ 118 w 152"/>
              <a:gd name="T63" fmla="*/ 14 h 152"/>
              <a:gd name="T64" fmla="*/ 130 w 152"/>
              <a:gd name="T65" fmla="*/ 22 h 152"/>
              <a:gd name="T66" fmla="*/ 138 w 152"/>
              <a:gd name="T67" fmla="*/ 34 h 152"/>
              <a:gd name="T68" fmla="*/ 146 w 152"/>
              <a:gd name="T69" fmla="*/ 46 h 152"/>
              <a:gd name="T70" fmla="*/ 150 w 152"/>
              <a:gd name="T71" fmla="*/ 60 h 152"/>
              <a:gd name="T72" fmla="*/ 152 w 152"/>
              <a:gd name="T73" fmla="*/ 76 h 152"/>
              <a:gd name="T74" fmla="*/ 152 w 152"/>
              <a:gd name="T75" fmla="*/ 7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76"/>
                </a:moveTo>
                <a:lnTo>
                  <a:pt x="152" y="76"/>
                </a:lnTo>
                <a:lnTo>
                  <a:pt x="150" y="92"/>
                </a:lnTo>
                <a:lnTo>
                  <a:pt x="146" y="106"/>
                </a:lnTo>
                <a:lnTo>
                  <a:pt x="138" y="118"/>
                </a:lnTo>
                <a:lnTo>
                  <a:pt x="130" y="130"/>
                </a:lnTo>
                <a:lnTo>
                  <a:pt x="118" y="140"/>
                </a:lnTo>
                <a:lnTo>
                  <a:pt x="106" y="146"/>
                </a:lnTo>
                <a:lnTo>
                  <a:pt x="90" y="152"/>
                </a:lnTo>
                <a:lnTo>
                  <a:pt x="76" y="152"/>
                </a:lnTo>
                <a:lnTo>
                  <a:pt x="60" y="152"/>
                </a:lnTo>
                <a:lnTo>
                  <a:pt x="46" y="146"/>
                </a:lnTo>
                <a:lnTo>
                  <a:pt x="32" y="140"/>
                </a:lnTo>
                <a:lnTo>
                  <a:pt x="22" y="130"/>
                </a:lnTo>
                <a:lnTo>
                  <a:pt x="12" y="118"/>
                </a:lnTo>
                <a:lnTo>
                  <a:pt x="6" y="106"/>
                </a:lnTo>
                <a:lnTo>
                  <a:pt x="0" y="92"/>
                </a:lnTo>
                <a:lnTo>
                  <a:pt x="0" y="76"/>
                </a:lnTo>
                <a:lnTo>
                  <a:pt x="0" y="60"/>
                </a:lnTo>
                <a:lnTo>
                  <a:pt x="6" y="46"/>
                </a:lnTo>
                <a:lnTo>
                  <a:pt x="12" y="34"/>
                </a:lnTo>
                <a:lnTo>
                  <a:pt x="22" y="22"/>
                </a:lnTo>
                <a:lnTo>
                  <a:pt x="32" y="14"/>
                </a:lnTo>
                <a:lnTo>
                  <a:pt x="46" y="6"/>
                </a:lnTo>
                <a:lnTo>
                  <a:pt x="60" y="2"/>
                </a:lnTo>
                <a:lnTo>
                  <a:pt x="76" y="0"/>
                </a:lnTo>
                <a:lnTo>
                  <a:pt x="90" y="2"/>
                </a:lnTo>
                <a:lnTo>
                  <a:pt x="106" y="6"/>
                </a:lnTo>
                <a:lnTo>
                  <a:pt x="118" y="14"/>
                </a:lnTo>
                <a:lnTo>
                  <a:pt x="130" y="22"/>
                </a:lnTo>
                <a:lnTo>
                  <a:pt x="138" y="34"/>
                </a:lnTo>
                <a:lnTo>
                  <a:pt x="146" y="46"/>
                </a:lnTo>
                <a:lnTo>
                  <a:pt x="150" y="60"/>
                </a:lnTo>
                <a:lnTo>
                  <a:pt x="152" y="76"/>
                </a:lnTo>
                <a:close/>
              </a:path>
            </a:pathLst>
          </a:custGeom>
          <a:gradFill rotWithShape="1">
            <a:gsLst>
              <a:gs pos="0">
                <a:srgbClr val="D9D9D9"/>
              </a:gs>
              <a:gs pos="100000">
                <a:srgbClr val="A6A6A6"/>
              </a:gs>
            </a:gsLst>
            <a:lin ang="5400000" scaled="1"/>
          </a:gra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3" name="Freeform 29"/>
          <p:cNvSpPr>
            <a:spLocks/>
          </p:cNvSpPr>
          <p:nvPr/>
        </p:nvSpPr>
        <p:spPr bwMode="auto">
          <a:xfrm>
            <a:off x="539750" y="3554313"/>
            <a:ext cx="2959100" cy="247650"/>
          </a:xfrm>
          <a:custGeom>
            <a:avLst/>
            <a:gdLst>
              <a:gd name="T0" fmla="*/ 466 w 1864"/>
              <a:gd name="T1" fmla="*/ 156 h 156"/>
              <a:gd name="T2" fmla="*/ 1398 w 1864"/>
              <a:gd name="T3" fmla="*/ 156 h 156"/>
              <a:gd name="T4" fmla="*/ 1444 w 1864"/>
              <a:gd name="T5" fmla="*/ 154 h 156"/>
              <a:gd name="T6" fmla="*/ 1508 w 1864"/>
              <a:gd name="T7" fmla="*/ 144 h 156"/>
              <a:gd name="T8" fmla="*/ 1584 w 1864"/>
              <a:gd name="T9" fmla="*/ 130 h 156"/>
              <a:gd name="T10" fmla="*/ 1664 w 1864"/>
              <a:gd name="T11" fmla="*/ 110 h 156"/>
              <a:gd name="T12" fmla="*/ 1704 w 1864"/>
              <a:gd name="T13" fmla="*/ 100 h 156"/>
              <a:gd name="T14" fmla="*/ 1740 w 1864"/>
              <a:gd name="T15" fmla="*/ 88 h 156"/>
              <a:gd name="T16" fmla="*/ 1774 w 1864"/>
              <a:gd name="T17" fmla="*/ 76 h 156"/>
              <a:gd name="T18" fmla="*/ 1804 w 1864"/>
              <a:gd name="T19" fmla="*/ 62 h 156"/>
              <a:gd name="T20" fmla="*/ 1830 w 1864"/>
              <a:gd name="T21" fmla="*/ 48 h 156"/>
              <a:gd name="T22" fmla="*/ 1848 w 1864"/>
              <a:gd name="T23" fmla="*/ 32 h 156"/>
              <a:gd name="T24" fmla="*/ 1856 w 1864"/>
              <a:gd name="T25" fmla="*/ 24 h 156"/>
              <a:gd name="T26" fmla="*/ 1860 w 1864"/>
              <a:gd name="T27" fmla="*/ 16 h 156"/>
              <a:gd name="T28" fmla="*/ 1864 w 1864"/>
              <a:gd name="T29" fmla="*/ 8 h 156"/>
              <a:gd name="T30" fmla="*/ 1864 w 1864"/>
              <a:gd name="T31" fmla="*/ 0 h 156"/>
              <a:gd name="T32" fmla="*/ 0 w 1864"/>
              <a:gd name="T33" fmla="*/ 0 h 156"/>
              <a:gd name="T34" fmla="*/ 2 w 1864"/>
              <a:gd name="T35" fmla="*/ 8 h 156"/>
              <a:gd name="T36" fmla="*/ 4 w 1864"/>
              <a:gd name="T37" fmla="*/ 16 h 156"/>
              <a:gd name="T38" fmla="*/ 10 w 1864"/>
              <a:gd name="T39" fmla="*/ 24 h 156"/>
              <a:gd name="T40" fmla="*/ 18 w 1864"/>
              <a:gd name="T41" fmla="*/ 32 h 156"/>
              <a:gd name="T42" fmla="*/ 36 w 1864"/>
              <a:gd name="T43" fmla="*/ 48 h 156"/>
              <a:gd name="T44" fmla="*/ 62 w 1864"/>
              <a:gd name="T45" fmla="*/ 62 h 156"/>
              <a:gd name="T46" fmla="*/ 92 w 1864"/>
              <a:gd name="T47" fmla="*/ 76 h 156"/>
              <a:gd name="T48" fmla="*/ 126 w 1864"/>
              <a:gd name="T49" fmla="*/ 88 h 156"/>
              <a:gd name="T50" fmla="*/ 162 w 1864"/>
              <a:gd name="T51" fmla="*/ 100 h 156"/>
              <a:gd name="T52" fmla="*/ 202 w 1864"/>
              <a:gd name="T53" fmla="*/ 110 h 156"/>
              <a:gd name="T54" fmla="*/ 282 w 1864"/>
              <a:gd name="T55" fmla="*/ 130 h 156"/>
              <a:gd name="T56" fmla="*/ 358 w 1864"/>
              <a:gd name="T57" fmla="*/ 144 h 156"/>
              <a:gd name="T58" fmla="*/ 422 w 1864"/>
              <a:gd name="T59" fmla="*/ 154 h 156"/>
              <a:gd name="T60" fmla="*/ 466 w 1864"/>
              <a:gd name="T61" fmla="*/ 156 h 156"/>
              <a:gd name="T62" fmla="*/ 0 w 1864"/>
              <a:gd name="T63" fmla="*/ 0 h 156"/>
              <a:gd name="T64" fmla="*/ 1864 w 1864"/>
              <a:gd name="T65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T62" t="T63" r="T64" b="T65"/>
            <a:pathLst>
              <a:path w="1864" h="156">
                <a:moveTo>
                  <a:pt x="466" y="156"/>
                </a:moveTo>
                <a:lnTo>
                  <a:pt x="1398" y="156"/>
                </a:lnTo>
                <a:lnTo>
                  <a:pt x="1444" y="154"/>
                </a:lnTo>
                <a:lnTo>
                  <a:pt x="1508" y="144"/>
                </a:lnTo>
                <a:lnTo>
                  <a:pt x="1584" y="130"/>
                </a:lnTo>
                <a:lnTo>
                  <a:pt x="1664" y="110"/>
                </a:lnTo>
                <a:lnTo>
                  <a:pt x="1704" y="100"/>
                </a:lnTo>
                <a:lnTo>
                  <a:pt x="1740" y="88"/>
                </a:lnTo>
                <a:lnTo>
                  <a:pt x="1774" y="76"/>
                </a:lnTo>
                <a:lnTo>
                  <a:pt x="1804" y="62"/>
                </a:lnTo>
                <a:lnTo>
                  <a:pt x="1830" y="48"/>
                </a:lnTo>
                <a:lnTo>
                  <a:pt x="1848" y="32"/>
                </a:lnTo>
                <a:lnTo>
                  <a:pt x="1856" y="24"/>
                </a:lnTo>
                <a:lnTo>
                  <a:pt x="1860" y="16"/>
                </a:lnTo>
                <a:lnTo>
                  <a:pt x="1864" y="8"/>
                </a:lnTo>
                <a:lnTo>
                  <a:pt x="1864" y="0"/>
                </a:lnTo>
                <a:lnTo>
                  <a:pt x="0" y="0"/>
                </a:lnTo>
                <a:lnTo>
                  <a:pt x="2" y="8"/>
                </a:lnTo>
                <a:lnTo>
                  <a:pt x="4" y="16"/>
                </a:lnTo>
                <a:lnTo>
                  <a:pt x="10" y="24"/>
                </a:lnTo>
                <a:lnTo>
                  <a:pt x="18" y="32"/>
                </a:lnTo>
                <a:lnTo>
                  <a:pt x="36" y="48"/>
                </a:lnTo>
                <a:lnTo>
                  <a:pt x="62" y="62"/>
                </a:lnTo>
                <a:lnTo>
                  <a:pt x="92" y="76"/>
                </a:lnTo>
                <a:lnTo>
                  <a:pt x="126" y="88"/>
                </a:lnTo>
                <a:lnTo>
                  <a:pt x="162" y="100"/>
                </a:lnTo>
                <a:lnTo>
                  <a:pt x="202" y="110"/>
                </a:lnTo>
                <a:lnTo>
                  <a:pt x="282" y="130"/>
                </a:lnTo>
                <a:lnTo>
                  <a:pt x="358" y="144"/>
                </a:lnTo>
                <a:lnTo>
                  <a:pt x="422" y="154"/>
                </a:lnTo>
                <a:lnTo>
                  <a:pt x="466" y="1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4" name="Freeform 30"/>
          <p:cNvSpPr>
            <a:spLocks/>
          </p:cNvSpPr>
          <p:nvPr/>
        </p:nvSpPr>
        <p:spPr bwMode="auto">
          <a:xfrm>
            <a:off x="539750" y="3554313"/>
            <a:ext cx="2959100" cy="247650"/>
          </a:xfrm>
          <a:custGeom>
            <a:avLst/>
            <a:gdLst>
              <a:gd name="T0" fmla="*/ 466 w 1864"/>
              <a:gd name="T1" fmla="*/ 156 h 156"/>
              <a:gd name="T2" fmla="*/ 1398 w 1864"/>
              <a:gd name="T3" fmla="*/ 156 h 156"/>
              <a:gd name="T4" fmla="*/ 1398 w 1864"/>
              <a:gd name="T5" fmla="*/ 156 h 156"/>
              <a:gd name="T6" fmla="*/ 1444 w 1864"/>
              <a:gd name="T7" fmla="*/ 154 h 156"/>
              <a:gd name="T8" fmla="*/ 1508 w 1864"/>
              <a:gd name="T9" fmla="*/ 144 h 156"/>
              <a:gd name="T10" fmla="*/ 1584 w 1864"/>
              <a:gd name="T11" fmla="*/ 130 h 156"/>
              <a:gd name="T12" fmla="*/ 1664 w 1864"/>
              <a:gd name="T13" fmla="*/ 110 h 156"/>
              <a:gd name="T14" fmla="*/ 1704 w 1864"/>
              <a:gd name="T15" fmla="*/ 100 h 156"/>
              <a:gd name="T16" fmla="*/ 1740 w 1864"/>
              <a:gd name="T17" fmla="*/ 88 h 156"/>
              <a:gd name="T18" fmla="*/ 1774 w 1864"/>
              <a:gd name="T19" fmla="*/ 76 h 156"/>
              <a:gd name="T20" fmla="*/ 1804 w 1864"/>
              <a:gd name="T21" fmla="*/ 62 h 156"/>
              <a:gd name="T22" fmla="*/ 1830 w 1864"/>
              <a:gd name="T23" fmla="*/ 48 h 156"/>
              <a:gd name="T24" fmla="*/ 1848 w 1864"/>
              <a:gd name="T25" fmla="*/ 32 h 156"/>
              <a:gd name="T26" fmla="*/ 1856 w 1864"/>
              <a:gd name="T27" fmla="*/ 24 h 156"/>
              <a:gd name="T28" fmla="*/ 1860 w 1864"/>
              <a:gd name="T29" fmla="*/ 16 h 156"/>
              <a:gd name="T30" fmla="*/ 1864 w 1864"/>
              <a:gd name="T31" fmla="*/ 8 h 156"/>
              <a:gd name="T32" fmla="*/ 1864 w 1864"/>
              <a:gd name="T33" fmla="*/ 0 h 156"/>
              <a:gd name="T34" fmla="*/ 0 w 1864"/>
              <a:gd name="T35" fmla="*/ 0 h 156"/>
              <a:gd name="T36" fmla="*/ 0 w 1864"/>
              <a:gd name="T37" fmla="*/ 0 h 156"/>
              <a:gd name="T38" fmla="*/ 2 w 1864"/>
              <a:gd name="T39" fmla="*/ 8 h 156"/>
              <a:gd name="T40" fmla="*/ 4 w 1864"/>
              <a:gd name="T41" fmla="*/ 16 h 156"/>
              <a:gd name="T42" fmla="*/ 10 w 1864"/>
              <a:gd name="T43" fmla="*/ 24 h 156"/>
              <a:gd name="T44" fmla="*/ 18 w 1864"/>
              <a:gd name="T45" fmla="*/ 32 h 156"/>
              <a:gd name="T46" fmla="*/ 36 w 1864"/>
              <a:gd name="T47" fmla="*/ 48 h 156"/>
              <a:gd name="T48" fmla="*/ 62 w 1864"/>
              <a:gd name="T49" fmla="*/ 62 h 156"/>
              <a:gd name="T50" fmla="*/ 92 w 1864"/>
              <a:gd name="T51" fmla="*/ 76 h 156"/>
              <a:gd name="T52" fmla="*/ 126 w 1864"/>
              <a:gd name="T53" fmla="*/ 88 h 156"/>
              <a:gd name="T54" fmla="*/ 162 w 1864"/>
              <a:gd name="T55" fmla="*/ 100 h 156"/>
              <a:gd name="T56" fmla="*/ 202 w 1864"/>
              <a:gd name="T57" fmla="*/ 110 h 156"/>
              <a:gd name="T58" fmla="*/ 282 w 1864"/>
              <a:gd name="T59" fmla="*/ 130 h 156"/>
              <a:gd name="T60" fmla="*/ 358 w 1864"/>
              <a:gd name="T61" fmla="*/ 144 h 156"/>
              <a:gd name="T62" fmla="*/ 422 w 1864"/>
              <a:gd name="T63" fmla="*/ 154 h 156"/>
              <a:gd name="T64" fmla="*/ 466 w 1864"/>
              <a:gd name="T65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64" h="156">
                <a:moveTo>
                  <a:pt x="466" y="156"/>
                </a:moveTo>
                <a:lnTo>
                  <a:pt x="1398" y="156"/>
                </a:lnTo>
                <a:lnTo>
                  <a:pt x="1444" y="154"/>
                </a:lnTo>
                <a:lnTo>
                  <a:pt x="1508" y="144"/>
                </a:lnTo>
                <a:lnTo>
                  <a:pt x="1584" y="130"/>
                </a:lnTo>
                <a:lnTo>
                  <a:pt x="1664" y="110"/>
                </a:lnTo>
                <a:lnTo>
                  <a:pt x="1704" y="100"/>
                </a:lnTo>
                <a:lnTo>
                  <a:pt x="1740" y="88"/>
                </a:lnTo>
                <a:lnTo>
                  <a:pt x="1774" y="76"/>
                </a:lnTo>
                <a:lnTo>
                  <a:pt x="1804" y="62"/>
                </a:lnTo>
                <a:lnTo>
                  <a:pt x="1830" y="48"/>
                </a:lnTo>
                <a:lnTo>
                  <a:pt x="1848" y="32"/>
                </a:lnTo>
                <a:lnTo>
                  <a:pt x="1856" y="24"/>
                </a:lnTo>
                <a:lnTo>
                  <a:pt x="1860" y="16"/>
                </a:lnTo>
                <a:lnTo>
                  <a:pt x="1864" y="8"/>
                </a:lnTo>
                <a:lnTo>
                  <a:pt x="1864" y="0"/>
                </a:lnTo>
                <a:lnTo>
                  <a:pt x="0" y="0"/>
                </a:lnTo>
                <a:lnTo>
                  <a:pt x="2" y="8"/>
                </a:lnTo>
                <a:lnTo>
                  <a:pt x="4" y="16"/>
                </a:lnTo>
                <a:lnTo>
                  <a:pt x="10" y="24"/>
                </a:lnTo>
                <a:lnTo>
                  <a:pt x="18" y="32"/>
                </a:lnTo>
                <a:lnTo>
                  <a:pt x="36" y="48"/>
                </a:lnTo>
                <a:lnTo>
                  <a:pt x="62" y="62"/>
                </a:lnTo>
                <a:lnTo>
                  <a:pt x="92" y="76"/>
                </a:lnTo>
                <a:lnTo>
                  <a:pt x="126" y="88"/>
                </a:lnTo>
                <a:lnTo>
                  <a:pt x="162" y="100"/>
                </a:lnTo>
                <a:lnTo>
                  <a:pt x="202" y="110"/>
                </a:lnTo>
                <a:lnTo>
                  <a:pt x="282" y="130"/>
                </a:lnTo>
                <a:lnTo>
                  <a:pt x="358" y="144"/>
                </a:lnTo>
                <a:lnTo>
                  <a:pt x="422" y="154"/>
                </a:lnTo>
                <a:lnTo>
                  <a:pt x="466" y="156"/>
                </a:lnTo>
              </a:path>
            </a:pathLst>
          </a:custGeom>
          <a:gradFill rotWithShape="1">
            <a:gsLst>
              <a:gs pos="0">
                <a:srgbClr val="D9D9D9"/>
              </a:gs>
              <a:gs pos="100000">
                <a:srgbClr val="A6A6A6"/>
              </a:gs>
            </a:gsLst>
            <a:lin ang="5400000" scaled="1"/>
          </a:gra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5" name="Freeform 31"/>
          <p:cNvSpPr>
            <a:spLocks/>
          </p:cNvSpPr>
          <p:nvPr/>
        </p:nvSpPr>
        <p:spPr bwMode="auto">
          <a:xfrm>
            <a:off x="3832225" y="3890863"/>
            <a:ext cx="1304925" cy="1304925"/>
          </a:xfrm>
          <a:custGeom>
            <a:avLst/>
            <a:gdLst>
              <a:gd name="T0" fmla="*/ 822 w 822"/>
              <a:gd name="T1" fmla="*/ 410 h 822"/>
              <a:gd name="T2" fmla="*/ 814 w 822"/>
              <a:gd name="T3" fmla="*/ 494 h 822"/>
              <a:gd name="T4" fmla="*/ 790 w 822"/>
              <a:gd name="T5" fmla="*/ 570 h 822"/>
              <a:gd name="T6" fmla="*/ 752 w 822"/>
              <a:gd name="T7" fmla="*/ 640 h 822"/>
              <a:gd name="T8" fmla="*/ 702 w 822"/>
              <a:gd name="T9" fmla="*/ 702 h 822"/>
              <a:gd name="T10" fmla="*/ 640 w 822"/>
              <a:gd name="T11" fmla="*/ 752 h 822"/>
              <a:gd name="T12" fmla="*/ 572 w 822"/>
              <a:gd name="T13" fmla="*/ 790 h 822"/>
              <a:gd name="T14" fmla="*/ 494 w 822"/>
              <a:gd name="T15" fmla="*/ 814 h 822"/>
              <a:gd name="T16" fmla="*/ 412 w 822"/>
              <a:gd name="T17" fmla="*/ 822 h 822"/>
              <a:gd name="T18" fmla="*/ 368 w 822"/>
              <a:gd name="T19" fmla="*/ 820 h 822"/>
              <a:gd name="T20" fmla="*/ 288 w 822"/>
              <a:gd name="T21" fmla="*/ 804 h 822"/>
              <a:gd name="T22" fmla="*/ 216 w 822"/>
              <a:gd name="T23" fmla="*/ 772 h 822"/>
              <a:gd name="T24" fmla="*/ 150 w 822"/>
              <a:gd name="T25" fmla="*/ 728 h 822"/>
              <a:gd name="T26" fmla="*/ 94 w 822"/>
              <a:gd name="T27" fmla="*/ 672 h 822"/>
              <a:gd name="T28" fmla="*/ 50 w 822"/>
              <a:gd name="T29" fmla="*/ 606 h 822"/>
              <a:gd name="T30" fmla="*/ 18 w 822"/>
              <a:gd name="T31" fmla="*/ 532 h 822"/>
              <a:gd name="T32" fmla="*/ 2 w 822"/>
              <a:gd name="T33" fmla="*/ 452 h 822"/>
              <a:gd name="T34" fmla="*/ 0 w 822"/>
              <a:gd name="T35" fmla="*/ 410 h 822"/>
              <a:gd name="T36" fmla="*/ 8 w 822"/>
              <a:gd name="T37" fmla="*/ 328 h 822"/>
              <a:gd name="T38" fmla="*/ 32 w 822"/>
              <a:gd name="T39" fmla="*/ 250 h 822"/>
              <a:gd name="T40" fmla="*/ 70 w 822"/>
              <a:gd name="T41" fmla="*/ 180 h 822"/>
              <a:gd name="T42" fmla="*/ 120 w 822"/>
              <a:gd name="T43" fmla="*/ 120 h 822"/>
              <a:gd name="T44" fmla="*/ 182 w 822"/>
              <a:gd name="T45" fmla="*/ 70 h 822"/>
              <a:gd name="T46" fmla="*/ 252 w 822"/>
              <a:gd name="T47" fmla="*/ 32 h 822"/>
              <a:gd name="T48" fmla="*/ 328 w 822"/>
              <a:gd name="T49" fmla="*/ 8 h 822"/>
              <a:gd name="T50" fmla="*/ 412 w 822"/>
              <a:gd name="T51" fmla="*/ 0 h 822"/>
              <a:gd name="T52" fmla="*/ 454 w 822"/>
              <a:gd name="T53" fmla="*/ 2 h 822"/>
              <a:gd name="T54" fmla="*/ 534 w 822"/>
              <a:gd name="T55" fmla="*/ 18 h 822"/>
              <a:gd name="T56" fmla="*/ 606 w 822"/>
              <a:gd name="T57" fmla="*/ 50 h 822"/>
              <a:gd name="T58" fmla="*/ 672 w 822"/>
              <a:gd name="T59" fmla="*/ 94 h 822"/>
              <a:gd name="T60" fmla="*/ 728 w 822"/>
              <a:gd name="T61" fmla="*/ 150 h 822"/>
              <a:gd name="T62" fmla="*/ 772 w 822"/>
              <a:gd name="T63" fmla="*/ 214 h 822"/>
              <a:gd name="T64" fmla="*/ 804 w 822"/>
              <a:gd name="T65" fmla="*/ 288 h 822"/>
              <a:gd name="T66" fmla="*/ 820 w 822"/>
              <a:gd name="T67" fmla="*/ 368 h 822"/>
              <a:gd name="T68" fmla="*/ 822 w 822"/>
              <a:gd name="T69" fmla="*/ 41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22" h="822">
                <a:moveTo>
                  <a:pt x="822" y="410"/>
                </a:moveTo>
                <a:lnTo>
                  <a:pt x="822" y="410"/>
                </a:lnTo>
                <a:lnTo>
                  <a:pt x="820" y="452"/>
                </a:lnTo>
                <a:lnTo>
                  <a:pt x="814" y="494"/>
                </a:lnTo>
                <a:lnTo>
                  <a:pt x="804" y="532"/>
                </a:lnTo>
                <a:lnTo>
                  <a:pt x="790" y="570"/>
                </a:lnTo>
                <a:lnTo>
                  <a:pt x="772" y="606"/>
                </a:lnTo>
                <a:lnTo>
                  <a:pt x="752" y="640"/>
                </a:lnTo>
                <a:lnTo>
                  <a:pt x="728" y="672"/>
                </a:lnTo>
                <a:lnTo>
                  <a:pt x="702" y="702"/>
                </a:lnTo>
                <a:lnTo>
                  <a:pt x="672" y="728"/>
                </a:lnTo>
                <a:lnTo>
                  <a:pt x="640" y="752"/>
                </a:lnTo>
                <a:lnTo>
                  <a:pt x="606" y="772"/>
                </a:lnTo>
                <a:lnTo>
                  <a:pt x="572" y="790"/>
                </a:lnTo>
                <a:lnTo>
                  <a:pt x="534" y="804"/>
                </a:lnTo>
                <a:lnTo>
                  <a:pt x="494" y="814"/>
                </a:lnTo>
                <a:lnTo>
                  <a:pt x="454" y="820"/>
                </a:lnTo>
                <a:lnTo>
                  <a:pt x="412" y="822"/>
                </a:lnTo>
                <a:lnTo>
                  <a:pt x="368" y="820"/>
                </a:lnTo>
                <a:lnTo>
                  <a:pt x="328" y="814"/>
                </a:lnTo>
                <a:lnTo>
                  <a:pt x="288" y="804"/>
                </a:lnTo>
                <a:lnTo>
                  <a:pt x="252" y="790"/>
                </a:lnTo>
                <a:lnTo>
                  <a:pt x="216" y="772"/>
                </a:lnTo>
                <a:lnTo>
                  <a:pt x="182" y="752"/>
                </a:lnTo>
                <a:lnTo>
                  <a:pt x="150" y="728"/>
                </a:lnTo>
                <a:lnTo>
                  <a:pt x="120" y="702"/>
                </a:lnTo>
                <a:lnTo>
                  <a:pt x="94" y="672"/>
                </a:lnTo>
                <a:lnTo>
                  <a:pt x="70" y="640"/>
                </a:lnTo>
                <a:lnTo>
                  <a:pt x="50" y="606"/>
                </a:lnTo>
                <a:lnTo>
                  <a:pt x="32" y="570"/>
                </a:lnTo>
                <a:lnTo>
                  <a:pt x="18" y="532"/>
                </a:lnTo>
                <a:lnTo>
                  <a:pt x="8" y="494"/>
                </a:lnTo>
                <a:lnTo>
                  <a:pt x="2" y="452"/>
                </a:lnTo>
                <a:lnTo>
                  <a:pt x="0" y="410"/>
                </a:lnTo>
                <a:lnTo>
                  <a:pt x="2" y="368"/>
                </a:lnTo>
                <a:lnTo>
                  <a:pt x="8" y="328"/>
                </a:lnTo>
                <a:lnTo>
                  <a:pt x="18" y="288"/>
                </a:lnTo>
                <a:lnTo>
                  <a:pt x="32" y="250"/>
                </a:lnTo>
                <a:lnTo>
                  <a:pt x="50" y="214"/>
                </a:lnTo>
                <a:lnTo>
                  <a:pt x="70" y="180"/>
                </a:lnTo>
                <a:lnTo>
                  <a:pt x="94" y="150"/>
                </a:lnTo>
                <a:lnTo>
                  <a:pt x="120" y="120"/>
                </a:lnTo>
                <a:lnTo>
                  <a:pt x="150" y="94"/>
                </a:lnTo>
                <a:lnTo>
                  <a:pt x="182" y="70"/>
                </a:lnTo>
                <a:lnTo>
                  <a:pt x="216" y="50"/>
                </a:lnTo>
                <a:lnTo>
                  <a:pt x="252" y="32"/>
                </a:lnTo>
                <a:lnTo>
                  <a:pt x="288" y="18"/>
                </a:lnTo>
                <a:lnTo>
                  <a:pt x="328" y="8"/>
                </a:lnTo>
                <a:lnTo>
                  <a:pt x="368" y="2"/>
                </a:lnTo>
                <a:lnTo>
                  <a:pt x="412" y="0"/>
                </a:lnTo>
                <a:lnTo>
                  <a:pt x="454" y="2"/>
                </a:lnTo>
                <a:lnTo>
                  <a:pt x="494" y="8"/>
                </a:lnTo>
                <a:lnTo>
                  <a:pt x="534" y="18"/>
                </a:lnTo>
                <a:lnTo>
                  <a:pt x="572" y="32"/>
                </a:lnTo>
                <a:lnTo>
                  <a:pt x="606" y="50"/>
                </a:lnTo>
                <a:lnTo>
                  <a:pt x="640" y="70"/>
                </a:lnTo>
                <a:lnTo>
                  <a:pt x="672" y="94"/>
                </a:lnTo>
                <a:lnTo>
                  <a:pt x="702" y="120"/>
                </a:lnTo>
                <a:lnTo>
                  <a:pt x="728" y="150"/>
                </a:lnTo>
                <a:lnTo>
                  <a:pt x="752" y="180"/>
                </a:lnTo>
                <a:lnTo>
                  <a:pt x="772" y="214"/>
                </a:lnTo>
                <a:lnTo>
                  <a:pt x="790" y="250"/>
                </a:lnTo>
                <a:lnTo>
                  <a:pt x="804" y="288"/>
                </a:lnTo>
                <a:lnTo>
                  <a:pt x="814" y="328"/>
                </a:lnTo>
                <a:lnTo>
                  <a:pt x="820" y="368"/>
                </a:lnTo>
                <a:lnTo>
                  <a:pt x="822" y="41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ffectLst>
            <a:outerShdw dist="53340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66" name="Group 29"/>
          <p:cNvGrpSpPr>
            <a:grpSpLocks/>
          </p:cNvGrpSpPr>
          <p:nvPr/>
        </p:nvGrpSpPr>
        <p:grpSpPr bwMode="auto">
          <a:xfrm>
            <a:off x="1317625" y="2108100"/>
            <a:ext cx="1439863" cy="503238"/>
            <a:chOff x="0" y="0"/>
            <a:chExt cx="728" cy="265"/>
          </a:xfrm>
        </p:grpSpPr>
        <p:sp>
          <p:nvSpPr>
            <p:cNvPr id="67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68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ADD CONTENTS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69" name="Group 32"/>
          <p:cNvGrpSpPr>
            <a:grpSpLocks/>
          </p:cNvGrpSpPr>
          <p:nvPr/>
        </p:nvGrpSpPr>
        <p:grpSpPr bwMode="auto">
          <a:xfrm>
            <a:off x="5565775" y="2487513"/>
            <a:ext cx="1155700" cy="420687"/>
            <a:chOff x="0" y="0"/>
            <a:chExt cx="728" cy="265"/>
          </a:xfrm>
        </p:grpSpPr>
        <p:sp>
          <p:nvSpPr>
            <p:cNvPr id="70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71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ADD CONTENTS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72" name="Group 35"/>
          <p:cNvGrpSpPr>
            <a:grpSpLocks/>
          </p:cNvGrpSpPr>
          <p:nvPr/>
        </p:nvGrpSpPr>
        <p:grpSpPr bwMode="auto">
          <a:xfrm>
            <a:off x="7261225" y="2487513"/>
            <a:ext cx="1155700" cy="420687"/>
            <a:chOff x="0" y="0"/>
            <a:chExt cx="728" cy="265"/>
          </a:xfrm>
        </p:grpSpPr>
        <p:sp>
          <p:nvSpPr>
            <p:cNvPr id="73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74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ADD CONTENTS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75" name="Group 38"/>
          <p:cNvGrpSpPr>
            <a:grpSpLocks/>
          </p:cNvGrpSpPr>
          <p:nvPr/>
        </p:nvGrpSpPr>
        <p:grpSpPr bwMode="auto">
          <a:xfrm>
            <a:off x="3981450" y="4346475"/>
            <a:ext cx="1008063" cy="360363"/>
            <a:chOff x="0" y="0"/>
            <a:chExt cx="728" cy="265"/>
          </a:xfrm>
        </p:grpSpPr>
        <p:sp>
          <p:nvSpPr>
            <p:cNvPr id="76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000000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000000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77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000000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82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5000625" y="4932263"/>
            <a:ext cx="1714500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auto">
          <a:xfrm>
            <a:off x="3714750" y="5646638"/>
            <a:ext cx="1714500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auto">
          <a:xfrm>
            <a:off x="2357438" y="4932263"/>
            <a:ext cx="1714500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3" name="Line 6"/>
          <p:cNvSpPr>
            <a:spLocks noChangeShapeType="1"/>
          </p:cNvSpPr>
          <p:nvPr/>
        </p:nvSpPr>
        <p:spPr bwMode="auto">
          <a:xfrm flipV="1">
            <a:off x="4606925" y="3124101"/>
            <a:ext cx="0" cy="1152525"/>
          </a:xfrm>
          <a:prstGeom prst="line">
            <a:avLst/>
          </a:prstGeom>
          <a:noFill/>
          <a:ln w="63500" cmpd="sng">
            <a:solidFill>
              <a:srgbClr val="00307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 flipH="1">
            <a:off x="6588125" y="3124101"/>
            <a:ext cx="503238" cy="1295400"/>
          </a:xfrm>
          <a:custGeom>
            <a:avLst/>
            <a:gdLst>
              <a:gd name="T0" fmla="*/ 318 w 318"/>
              <a:gd name="T1" fmla="*/ 816 h 816"/>
              <a:gd name="T2" fmla="*/ 0 w 318"/>
              <a:gd name="T3" fmla="*/ 816 h 816"/>
              <a:gd name="T4" fmla="*/ 0 w 318"/>
              <a:gd name="T5" fmla="*/ 0 h 816"/>
              <a:gd name="T6" fmla="*/ 0 w 318"/>
              <a:gd name="T7" fmla="*/ 0 h 816"/>
              <a:gd name="T8" fmla="*/ 318 w 318"/>
              <a:gd name="T9" fmla="*/ 816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318" h="816">
                <a:moveTo>
                  <a:pt x="318" y="816"/>
                </a:moveTo>
                <a:lnTo>
                  <a:pt x="0" y="816"/>
                </a:lnTo>
                <a:lnTo>
                  <a:pt x="0" y="0"/>
                </a:lnTo>
              </a:path>
            </a:pathLst>
          </a:custGeom>
          <a:noFill/>
          <a:ln w="63500" cmpd="sng">
            <a:solidFill>
              <a:srgbClr val="36376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5" name="Freeform 8"/>
          <p:cNvSpPr>
            <a:spLocks/>
          </p:cNvSpPr>
          <p:nvPr/>
        </p:nvSpPr>
        <p:spPr bwMode="auto">
          <a:xfrm>
            <a:off x="2051050" y="3124101"/>
            <a:ext cx="504825" cy="1295400"/>
          </a:xfrm>
          <a:custGeom>
            <a:avLst/>
            <a:gdLst>
              <a:gd name="T0" fmla="*/ 318 w 318"/>
              <a:gd name="T1" fmla="*/ 816 h 816"/>
              <a:gd name="T2" fmla="*/ 0 w 318"/>
              <a:gd name="T3" fmla="*/ 816 h 816"/>
              <a:gd name="T4" fmla="*/ 0 w 318"/>
              <a:gd name="T5" fmla="*/ 0 h 816"/>
              <a:gd name="T6" fmla="*/ 0 w 318"/>
              <a:gd name="T7" fmla="*/ 0 h 816"/>
              <a:gd name="T8" fmla="*/ 318 w 318"/>
              <a:gd name="T9" fmla="*/ 816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318" h="816">
                <a:moveTo>
                  <a:pt x="318" y="816"/>
                </a:moveTo>
                <a:lnTo>
                  <a:pt x="0" y="816"/>
                </a:lnTo>
                <a:lnTo>
                  <a:pt x="0" y="0"/>
                </a:lnTo>
              </a:path>
            </a:pathLst>
          </a:custGeom>
          <a:noFill/>
          <a:ln w="63500" cmpd="sng">
            <a:solidFill>
              <a:srgbClr val="698E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6" name="AutoShape 9"/>
          <p:cNvSpPr>
            <a:spLocks noChangeArrowheads="1"/>
          </p:cNvSpPr>
          <p:nvPr/>
        </p:nvSpPr>
        <p:spPr bwMode="auto">
          <a:xfrm>
            <a:off x="846138" y="1288951"/>
            <a:ext cx="7488237" cy="1785937"/>
          </a:xfrm>
          <a:prstGeom prst="roundRect">
            <a:avLst>
              <a:gd name="adj" fmla="val 12343"/>
            </a:avLst>
          </a:prstGeom>
          <a:solidFill>
            <a:srgbClr val="969696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>
            <a:off x="931863" y="1373088"/>
            <a:ext cx="2382837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8FC100"/>
              </a:gs>
              <a:gs pos="50000">
                <a:srgbClr val="698E00"/>
              </a:gs>
              <a:gs pos="100000">
                <a:srgbClr val="8FC100"/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7F7F7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8" name="AutoShape 11"/>
          <p:cNvSpPr>
            <a:spLocks noChangeArrowheads="1"/>
          </p:cNvSpPr>
          <p:nvPr/>
        </p:nvSpPr>
        <p:spPr bwMode="auto">
          <a:xfrm>
            <a:off x="3398838" y="1373088"/>
            <a:ext cx="2382837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004CB1"/>
              </a:gs>
              <a:gs pos="50000">
                <a:srgbClr val="003070"/>
              </a:gs>
              <a:gs pos="100000">
                <a:srgbClr val="004CB1"/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00307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9" name="AutoShape 12"/>
          <p:cNvSpPr>
            <a:spLocks noChangeArrowheads="1"/>
          </p:cNvSpPr>
          <p:nvPr/>
        </p:nvSpPr>
        <p:spPr bwMode="auto">
          <a:xfrm>
            <a:off x="5867400" y="1373088"/>
            <a:ext cx="2382838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8075B0"/>
              </a:gs>
              <a:gs pos="50000">
                <a:srgbClr val="36376F"/>
              </a:gs>
              <a:gs pos="100000">
                <a:srgbClr val="8075B0"/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36376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40" name="Group 13"/>
          <p:cNvGrpSpPr>
            <a:grpSpLocks/>
          </p:cNvGrpSpPr>
          <p:nvPr/>
        </p:nvGrpSpPr>
        <p:grpSpPr bwMode="auto">
          <a:xfrm>
            <a:off x="3941763" y="1649313"/>
            <a:ext cx="1368425" cy="901700"/>
            <a:chOff x="0" y="0"/>
            <a:chExt cx="728" cy="480"/>
          </a:xfrm>
        </p:grpSpPr>
        <p:sp>
          <p:nvSpPr>
            <p:cNvPr id="41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42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43" name="Group 16"/>
          <p:cNvGrpSpPr>
            <a:grpSpLocks/>
          </p:cNvGrpSpPr>
          <p:nvPr/>
        </p:nvGrpSpPr>
        <p:grpSpPr bwMode="auto">
          <a:xfrm>
            <a:off x="1420813" y="1649313"/>
            <a:ext cx="1368425" cy="901700"/>
            <a:chOff x="0" y="0"/>
            <a:chExt cx="728" cy="480"/>
          </a:xfrm>
        </p:grpSpPr>
        <p:sp>
          <p:nvSpPr>
            <p:cNvPr id="44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45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46" name="Group 19"/>
          <p:cNvGrpSpPr>
            <a:grpSpLocks/>
          </p:cNvGrpSpPr>
          <p:nvPr/>
        </p:nvGrpSpPr>
        <p:grpSpPr bwMode="auto">
          <a:xfrm>
            <a:off x="6389688" y="1649313"/>
            <a:ext cx="1368425" cy="901700"/>
            <a:chOff x="0" y="0"/>
            <a:chExt cx="728" cy="480"/>
          </a:xfrm>
        </p:grpSpPr>
        <p:sp>
          <p:nvSpPr>
            <p:cNvPr id="47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48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49" name="AutoShape 23"/>
          <p:cNvSpPr>
            <a:spLocks noChangeArrowheads="1"/>
          </p:cNvSpPr>
          <p:nvPr/>
        </p:nvSpPr>
        <p:spPr bwMode="auto">
          <a:xfrm rot="10800000">
            <a:off x="2339975" y="3538438"/>
            <a:ext cx="1795463" cy="1404938"/>
          </a:xfrm>
          <a:prstGeom prst="hexagon">
            <a:avLst>
              <a:gd name="adj" fmla="val 31937"/>
              <a:gd name="vf" fmla="val 115470"/>
            </a:avLst>
          </a:prstGeom>
          <a:gradFill rotWithShape="1">
            <a:gsLst>
              <a:gs pos="0">
                <a:srgbClr val="8FC100"/>
              </a:gs>
              <a:gs pos="50000">
                <a:srgbClr val="698E00"/>
              </a:gs>
              <a:gs pos="100000">
                <a:srgbClr val="8FC100"/>
              </a:gs>
            </a:gsLst>
            <a:lin ang="18900000" scaled="1"/>
          </a:gradFill>
          <a:ln w="9525" cmpd="sng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98E00"/>
            </a:extrusionClr>
          </a:sp3d>
        </p:spPr>
        <p:txBody>
          <a:bodyPr rot="10800000"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0" name="AutoShape 24"/>
          <p:cNvSpPr>
            <a:spLocks noChangeArrowheads="1"/>
          </p:cNvSpPr>
          <p:nvPr/>
        </p:nvSpPr>
        <p:spPr bwMode="auto">
          <a:xfrm rot="10800000">
            <a:off x="2341563" y="3540026"/>
            <a:ext cx="1793875" cy="1403350"/>
          </a:xfrm>
          <a:prstGeom prst="hexagon">
            <a:avLst>
              <a:gd name="adj" fmla="val 31945"/>
              <a:gd name="vf" fmla="val 115470"/>
            </a:avLst>
          </a:prstGeom>
          <a:noFill/>
          <a:ln w="19050" cap="rnd" cmpd="sng">
            <a:solidFill>
              <a:srgbClr val="FFFFF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1" name="AutoShape 26"/>
          <p:cNvSpPr>
            <a:spLocks noChangeArrowheads="1"/>
          </p:cNvSpPr>
          <p:nvPr/>
        </p:nvSpPr>
        <p:spPr bwMode="auto">
          <a:xfrm rot="10800000">
            <a:off x="5056188" y="3544788"/>
            <a:ext cx="1792287" cy="1400175"/>
          </a:xfrm>
          <a:prstGeom prst="hexagon">
            <a:avLst>
              <a:gd name="adj" fmla="val 31948"/>
              <a:gd name="vf" fmla="val 115470"/>
            </a:avLst>
          </a:prstGeom>
          <a:gradFill rotWithShape="1">
            <a:gsLst>
              <a:gs pos="0">
                <a:srgbClr val="8075B0"/>
              </a:gs>
              <a:gs pos="50000">
                <a:srgbClr val="36376F"/>
              </a:gs>
              <a:gs pos="100000">
                <a:srgbClr val="8075B0"/>
              </a:gs>
            </a:gsLst>
            <a:lin ang="18900000" scaled="1"/>
          </a:gradFill>
          <a:ln w="9525" cmpd="sng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6376F"/>
            </a:extrusionClr>
          </a:sp3d>
        </p:spPr>
        <p:txBody>
          <a:bodyPr rot="10800000"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2" name="AutoShape 27"/>
          <p:cNvSpPr>
            <a:spLocks noChangeArrowheads="1"/>
          </p:cNvSpPr>
          <p:nvPr/>
        </p:nvSpPr>
        <p:spPr bwMode="auto">
          <a:xfrm rot="10800000">
            <a:off x="5056188" y="3544788"/>
            <a:ext cx="1792287" cy="1400175"/>
          </a:xfrm>
          <a:prstGeom prst="hexagon">
            <a:avLst>
              <a:gd name="adj" fmla="val 31948"/>
              <a:gd name="vf" fmla="val 115470"/>
            </a:avLst>
          </a:prstGeom>
          <a:noFill/>
          <a:ln w="19050" cap="rnd" cmpd="sng">
            <a:solidFill>
              <a:srgbClr val="FFFFF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3" name="AutoShape 28"/>
          <p:cNvSpPr>
            <a:spLocks noChangeArrowheads="1"/>
          </p:cNvSpPr>
          <p:nvPr/>
        </p:nvSpPr>
        <p:spPr bwMode="auto">
          <a:xfrm rot="10800000">
            <a:off x="3697288" y="4240113"/>
            <a:ext cx="1797050" cy="1404938"/>
          </a:xfrm>
          <a:prstGeom prst="hexagon">
            <a:avLst>
              <a:gd name="adj" fmla="val 31977"/>
              <a:gd name="vf" fmla="val 115470"/>
            </a:avLst>
          </a:prstGeom>
          <a:gradFill rotWithShape="1">
            <a:gsLst>
              <a:gs pos="0">
                <a:srgbClr val="004CB1"/>
              </a:gs>
              <a:gs pos="50000">
                <a:srgbClr val="003070"/>
              </a:gs>
              <a:gs pos="100000">
                <a:srgbClr val="004CB1"/>
              </a:gs>
            </a:gsLst>
            <a:lin ang="18900000" scaled="1"/>
          </a:gradFill>
          <a:ln w="9525" cmpd="sng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3070"/>
            </a:extrusionClr>
          </a:sp3d>
        </p:spPr>
        <p:txBody>
          <a:bodyPr rot="10800000"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4" name="AutoShape 29"/>
          <p:cNvSpPr>
            <a:spLocks noChangeArrowheads="1"/>
          </p:cNvSpPr>
          <p:nvPr/>
        </p:nvSpPr>
        <p:spPr bwMode="auto">
          <a:xfrm rot="10800000">
            <a:off x="3695700" y="4243288"/>
            <a:ext cx="1795463" cy="1403350"/>
          </a:xfrm>
          <a:prstGeom prst="hexagon">
            <a:avLst>
              <a:gd name="adj" fmla="val 31985"/>
              <a:gd name="vf" fmla="val 115470"/>
            </a:avLst>
          </a:prstGeom>
          <a:noFill/>
          <a:ln w="19050" cap="rnd" cmpd="sng">
            <a:solidFill>
              <a:srgbClr val="FFFFF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5" name="WordArt 30"/>
          <p:cNvSpPr>
            <a:spLocks noChangeArrowheads="1" noChangeShapeType="1" noTextEdit="1"/>
          </p:cNvSpPr>
          <p:nvPr/>
        </p:nvSpPr>
        <p:spPr bwMode="auto">
          <a:xfrm>
            <a:off x="4171950" y="4852888"/>
            <a:ext cx="866775" cy="2238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56" name="WordArt 31"/>
          <p:cNvSpPr>
            <a:spLocks noChangeArrowheads="1" noChangeShapeType="1" noTextEdit="1"/>
          </p:cNvSpPr>
          <p:nvPr/>
        </p:nvSpPr>
        <p:spPr bwMode="auto">
          <a:xfrm>
            <a:off x="2805113" y="4132163"/>
            <a:ext cx="866775" cy="2238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57" name="WordArt 32"/>
          <p:cNvSpPr>
            <a:spLocks noChangeArrowheads="1" noChangeShapeType="1" noTextEdit="1"/>
          </p:cNvSpPr>
          <p:nvPr/>
        </p:nvSpPr>
        <p:spPr bwMode="auto">
          <a:xfrm>
            <a:off x="5541963" y="4132163"/>
            <a:ext cx="866775" cy="2238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75906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488"/>
          <p:cNvSpPr>
            <a:spLocks/>
          </p:cNvSpPr>
          <p:nvPr/>
        </p:nvSpPr>
        <p:spPr bwMode="auto">
          <a:xfrm>
            <a:off x="3702050" y="1626269"/>
            <a:ext cx="1985963" cy="1277938"/>
          </a:xfrm>
          <a:custGeom>
            <a:avLst/>
            <a:gdLst>
              <a:gd name="T0" fmla="*/ 1422 w 3742"/>
              <a:gd name="T1" fmla="*/ 1984 h 2410"/>
              <a:gd name="T2" fmla="*/ 1570 w 3742"/>
              <a:gd name="T3" fmla="*/ 1966 h 2410"/>
              <a:gd name="T4" fmla="*/ 1654 w 3742"/>
              <a:gd name="T5" fmla="*/ 1970 h 2410"/>
              <a:gd name="T6" fmla="*/ 1730 w 3742"/>
              <a:gd name="T7" fmla="*/ 1992 h 2410"/>
              <a:gd name="T8" fmla="*/ 1852 w 3742"/>
              <a:gd name="T9" fmla="*/ 2218 h 2410"/>
              <a:gd name="T10" fmla="*/ 2034 w 3742"/>
              <a:gd name="T11" fmla="*/ 2284 h 2410"/>
              <a:gd name="T12" fmla="*/ 2220 w 3742"/>
              <a:gd name="T13" fmla="*/ 2334 h 2410"/>
              <a:gd name="T14" fmla="*/ 2406 w 3742"/>
              <a:gd name="T15" fmla="*/ 2370 h 2410"/>
              <a:gd name="T16" fmla="*/ 2594 w 3742"/>
              <a:gd name="T17" fmla="*/ 2396 h 2410"/>
              <a:gd name="T18" fmla="*/ 2848 w 3742"/>
              <a:gd name="T19" fmla="*/ 2410 h 2410"/>
              <a:gd name="T20" fmla="*/ 3228 w 3742"/>
              <a:gd name="T21" fmla="*/ 2400 h 2410"/>
              <a:gd name="T22" fmla="*/ 3614 w 3742"/>
              <a:gd name="T23" fmla="*/ 2362 h 2410"/>
              <a:gd name="T24" fmla="*/ 3676 w 3742"/>
              <a:gd name="T25" fmla="*/ 2208 h 2410"/>
              <a:gd name="T26" fmla="*/ 3566 w 3742"/>
              <a:gd name="T27" fmla="*/ 2012 h 2410"/>
              <a:gd name="T28" fmla="*/ 3444 w 3742"/>
              <a:gd name="T29" fmla="*/ 1826 h 2410"/>
              <a:gd name="T30" fmla="*/ 3310 w 3742"/>
              <a:gd name="T31" fmla="*/ 1646 h 2410"/>
              <a:gd name="T32" fmla="*/ 3166 w 3742"/>
              <a:gd name="T33" fmla="*/ 1474 h 2410"/>
              <a:gd name="T34" fmla="*/ 2862 w 3742"/>
              <a:gd name="T35" fmla="*/ 1156 h 2410"/>
              <a:gd name="T36" fmla="*/ 2546 w 3742"/>
              <a:gd name="T37" fmla="*/ 872 h 2410"/>
              <a:gd name="T38" fmla="*/ 2232 w 3742"/>
              <a:gd name="T39" fmla="*/ 626 h 2410"/>
              <a:gd name="T40" fmla="*/ 1934 w 3742"/>
              <a:gd name="T41" fmla="*/ 418 h 2410"/>
              <a:gd name="T42" fmla="*/ 1670 w 3742"/>
              <a:gd name="T43" fmla="*/ 250 h 2410"/>
              <a:gd name="T44" fmla="*/ 1300 w 3742"/>
              <a:gd name="T45" fmla="*/ 40 h 2410"/>
              <a:gd name="T46" fmla="*/ 1210 w 3742"/>
              <a:gd name="T47" fmla="*/ 46 h 2410"/>
              <a:gd name="T48" fmla="*/ 1182 w 3742"/>
              <a:gd name="T49" fmla="*/ 120 h 2410"/>
              <a:gd name="T50" fmla="*/ 1124 w 3742"/>
              <a:gd name="T51" fmla="*/ 200 h 2410"/>
              <a:gd name="T52" fmla="*/ 1078 w 3742"/>
              <a:gd name="T53" fmla="*/ 238 h 2410"/>
              <a:gd name="T54" fmla="*/ 1022 w 3742"/>
              <a:gd name="T55" fmla="*/ 266 h 2410"/>
              <a:gd name="T56" fmla="*/ 950 w 3742"/>
              <a:gd name="T57" fmla="*/ 286 h 2410"/>
              <a:gd name="T58" fmla="*/ 864 w 3742"/>
              <a:gd name="T59" fmla="*/ 294 h 2410"/>
              <a:gd name="T60" fmla="*/ 780 w 3742"/>
              <a:gd name="T61" fmla="*/ 288 h 2410"/>
              <a:gd name="T62" fmla="*/ 708 w 3742"/>
              <a:gd name="T63" fmla="*/ 268 h 2410"/>
              <a:gd name="T64" fmla="*/ 652 w 3742"/>
              <a:gd name="T65" fmla="*/ 242 h 2410"/>
              <a:gd name="T66" fmla="*/ 610 w 3742"/>
              <a:gd name="T67" fmla="*/ 208 h 2410"/>
              <a:gd name="T68" fmla="*/ 552 w 3742"/>
              <a:gd name="T69" fmla="*/ 130 h 2410"/>
              <a:gd name="T70" fmla="*/ 528 w 3742"/>
              <a:gd name="T71" fmla="*/ 62 h 2410"/>
              <a:gd name="T72" fmla="*/ 488 w 3742"/>
              <a:gd name="T73" fmla="*/ 84 h 2410"/>
              <a:gd name="T74" fmla="*/ 394 w 3742"/>
              <a:gd name="T75" fmla="*/ 220 h 2410"/>
              <a:gd name="T76" fmla="*/ 310 w 3742"/>
              <a:gd name="T77" fmla="*/ 288 h 2410"/>
              <a:gd name="T78" fmla="*/ 242 w 3742"/>
              <a:gd name="T79" fmla="*/ 312 h 2410"/>
              <a:gd name="T80" fmla="*/ 182 w 3742"/>
              <a:gd name="T81" fmla="*/ 318 h 2410"/>
              <a:gd name="T82" fmla="*/ 166 w 3742"/>
              <a:gd name="T83" fmla="*/ 326 h 2410"/>
              <a:gd name="T84" fmla="*/ 132 w 3742"/>
              <a:gd name="T85" fmla="*/ 324 h 2410"/>
              <a:gd name="T86" fmla="*/ 88 w 3742"/>
              <a:gd name="T87" fmla="*/ 326 h 2410"/>
              <a:gd name="T88" fmla="*/ 58 w 3742"/>
              <a:gd name="T89" fmla="*/ 344 h 2410"/>
              <a:gd name="T90" fmla="*/ 38 w 3742"/>
              <a:gd name="T91" fmla="*/ 372 h 2410"/>
              <a:gd name="T92" fmla="*/ 20 w 3742"/>
              <a:gd name="T93" fmla="*/ 418 h 2410"/>
              <a:gd name="T94" fmla="*/ 0 w 3742"/>
              <a:gd name="T95" fmla="*/ 580 h 2410"/>
              <a:gd name="T96" fmla="*/ 0 w 3742"/>
              <a:gd name="T97" fmla="*/ 766 h 2410"/>
              <a:gd name="T98" fmla="*/ 176 w 3742"/>
              <a:gd name="T99" fmla="*/ 810 h 2410"/>
              <a:gd name="T100" fmla="*/ 342 w 3742"/>
              <a:gd name="T101" fmla="*/ 866 h 2410"/>
              <a:gd name="T102" fmla="*/ 500 w 3742"/>
              <a:gd name="T103" fmla="*/ 932 h 2410"/>
              <a:gd name="T104" fmla="*/ 650 w 3742"/>
              <a:gd name="T105" fmla="*/ 1012 h 2410"/>
              <a:gd name="T106" fmla="*/ 790 w 3742"/>
              <a:gd name="T107" fmla="*/ 1106 h 2410"/>
              <a:gd name="T108" fmla="*/ 920 w 3742"/>
              <a:gd name="T109" fmla="*/ 1218 h 2410"/>
              <a:gd name="T110" fmla="*/ 1040 w 3742"/>
              <a:gd name="T111" fmla="*/ 1346 h 2410"/>
              <a:gd name="T112" fmla="*/ 1148 w 3742"/>
              <a:gd name="T113" fmla="*/ 1494 h 2410"/>
              <a:gd name="T114" fmla="*/ 1246 w 3742"/>
              <a:gd name="T115" fmla="*/ 1662 h 2410"/>
              <a:gd name="T116" fmla="*/ 1332 w 3742"/>
              <a:gd name="T117" fmla="*/ 1852 h 2410"/>
              <a:gd name="T118" fmla="*/ 0 w 3742"/>
              <a:gd name="T119" fmla="*/ 0 h 2410"/>
              <a:gd name="T120" fmla="*/ 3742 w 3742"/>
              <a:gd name="T121" fmla="*/ 2410 h 2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T118" t="T119" r="T120" b="T121"/>
            <a:pathLst>
              <a:path w="3742" h="2410">
                <a:moveTo>
                  <a:pt x="1384" y="1992"/>
                </a:moveTo>
                <a:lnTo>
                  <a:pt x="1384" y="1992"/>
                </a:lnTo>
                <a:lnTo>
                  <a:pt x="1422" y="1984"/>
                </a:lnTo>
                <a:lnTo>
                  <a:pt x="1462" y="1976"/>
                </a:lnTo>
                <a:lnTo>
                  <a:pt x="1514" y="1970"/>
                </a:lnTo>
                <a:lnTo>
                  <a:pt x="1570" y="1966"/>
                </a:lnTo>
                <a:lnTo>
                  <a:pt x="1598" y="1966"/>
                </a:lnTo>
                <a:lnTo>
                  <a:pt x="1626" y="1968"/>
                </a:lnTo>
                <a:lnTo>
                  <a:pt x="1654" y="1970"/>
                </a:lnTo>
                <a:lnTo>
                  <a:pt x="1682" y="1974"/>
                </a:lnTo>
                <a:lnTo>
                  <a:pt x="1706" y="1982"/>
                </a:lnTo>
                <a:lnTo>
                  <a:pt x="1730" y="1992"/>
                </a:lnTo>
                <a:lnTo>
                  <a:pt x="1730" y="2164"/>
                </a:lnTo>
                <a:lnTo>
                  <a:pt x="1790" y="2192"/>
                </a:lnTo>
                <a:lnTo>
                  <a:pt x="1852" y="2218"/>
                </a:lnTo>
                <a:lnTo>
                  <a:pt x="1912" y="2240"/>
                </a:lnTo>
                <a:lnTo>
                  <a:pt x="1974" y="2262"/>
                </a:lnTo>
                <a:lnTo>
                  <a:pt x="2034" y="2284"/>
                </a:lnTo>
                <a:lnTo>
                  <a:pt x="2096" y="2302"/>
                </a:lnTo>
                <a:lnTo>
                  <a:pt x="2158" y="2318"/>
                </a:lnTo>
                <a:lnTo>
                  <a:pt x="2220" y="2334"/>
                </a:lnTo>
                <a:lnTo>
                  <a:pt x="2282" y="2348"/>
                </a:lnTo>
                <a:lnTo>
                  <a:pt x="2344" y="2360"/>
                </a:lnTo>
                <a:lnTo>
                  <a:pt x="2406" y="2370"/>
                </a:lnTo>
                <a:lnTo>
                  <a:pt x="2470" y="2380"/>
                </a:lnTo>
                <a:lnTo>
                  <a:pt x="2532" y="2388"/>
                </a:lnTo>
                <a:lnTo>
                  <a:pt x="2594" y="2396"/>
                </a:lnTo>
                <a:lnTo>
                  <a:pt x="2658" y="2400"/>
                </a:lnTo>
                <a:lnTo>
                  <a:pt x="2720" y="2406"/>
                </a:lnTo>
                <a:lnTo>
                  <a:pt x="2848" y="2410"/>
                </a:lnTo>
                <a:lnTo>
                  <a:pt x="2974" y="2410"/>
                </a:lnTo>
                <a:lnTo>
                  <a:pt x="3102" y="2408"/>
                </a:lnTo>
                <a:lnTo>
                  <a:pt x="3228" y="2400"/>
                </a:lnTo>
                <a:lnTo>
                  <a:pt x="3356" y="2390"/>
                </a:lnTo>
                <a:lnTo>
                  <a:pt x="3486" y="2378"/>
                </a:lnTo>
                <a:lnTo>
                  <a:pt x="3614" y="2362"/>
                </a:lnTo>
                <a:lnTo>
                  <a:pt x="3742" y="2344"/>
                </a:lnTo>
                <a:lnTo>
                  <a:pt x="3710" y="2276"/>
                </a:lnTo>
                <a:lnTo>
                  <a:pt x="3676" y="2208"/>
                </a:lnTo>
                <a:lnTo>
                  <a:pt x="3642" y="2142"/>
                </a:lnTo>
                <a:lnTo>
                  <a:pt x="3604" y="2078"/>
                </a:lnTo>
                <a:lnTo>
                  <a:pt x="3566" y="2012"/>
                </a:lnTo>
                <a:lnTo>
                  <a:pt x="3526" y="1950"/>
                </a:lnTo>
                <a:lnTo>
                  <a:pt x="3486" y="1886"/>
                </a:lnTo>
                <a:lnTo>
                  <a:pt x="3444" y="1826"/>
                </a:lnTo>
                <a:lnTo>
                  <a:pt x="3400" y="1764"/>
                </a:lnTo>
                <a:lnTo>
                  <a:pt x="3354" y="1704"/>
                </a:lnTo>
                <a:lnTo>
                  <a:pt x="3310" y="1646"/>
                </a:lnTo>
                <a:lnTo>
                  <a:pt x="3262" y="1588"/>
                </a:lnTo>
                <a:lnTo>
                  <a:pt x="3216" y="1530"/>
                </a:lnTo>
                <a:lnTo>
                  <a:pt x="3166" y="1474"/>
                </a:lnTo>
                <a:lnTo>
                  <a:pt x="3068" y="1364"/>
                </a:lnTo>
                <a:lnTo>
                  <a:pt x="2966" y="1258"/>
                </a:lnTo>
                <a:lnTo>
                  <a:pt x="2862" y="1156"/>
                </a:lnTo>
                <a:lnTo>
                  <a:pt x="2758" y="1058"/>
                </a:lnTo>
                <a:lnTo>
                  <a:pt x="2652" y="964"/>
                </a:lnTo>
                <a:lnTo>
                  <a:pt x="2546" y="872"/>
                </a:lnTo>
                <a:lnTo>
                  <a:pt x="2440" y="786"/>
                </a:lnTo>
                <a:lnTo>
                  <a:pt x="2334" y="704"/>
                </a:lnTo>
                <a:lnTo>
                  <a:pt x="2232" y="626"/>
                </a:lnTo>
                <a:lnTo>
                  <a:pt x="2130" y="552"/>
                </a:lnTo>
                <a:lnTo>
                  <a:pt x="2030" y="484"/>
                </a:lnTo>
                <a:lnTo>
                  <a:pt x="1934" y="418"/>
                </a:lnTo>
                <a:lnTo>
                  <a:pt x="1842" y="358"/>
                </a:lnTo>
                <a:lnTo>
                  <a:pt x="1754" y="302"/>
                </a:lnTo>
                <a:lnTo>
                  <a:pt x="1670" y="250"/>
                </a:lnTo>
                <a:lnTo>
                  <a:pt x="1520" y="162"/>
                </a:lnTo>
                <a:lnTo>
                  <a:pt x="1394" y="92"/>
                </a:lnTo>
                <a:lnTo>
                  <a:pt x="1300" y="40"/>
                </a:lnTo>
                <a:lnTo>
                  <a:pt x="1218" y="0"/>
                </a:lnTo>
                <a:lnTo>
                  <a:pt x="1216" y="12"/>
                </a:lnTo>
                <a:lnTo>
                  <a:pt x="1210" y="46"/>
                </a:lnTo>
                <a:lnTo>
                  <a:pt x="1204" y="68"/>
                </a:lnTo>
                <a:lnTo>
                  <a:pt x="1194" y="92"/>
                </a:lnTo>
                <a:lnTo>
                  <a:pt x="1182" y="120"/>
                </a:lnTo>
                <a:lnTo>
                  <a:pt x="1166" y="146"/>
                </a:lnTo>
                <a:lnTo>
                  <a:pt x="1148" y="174"/>
                </a:lnTo>
                <a:lnTo>
                  <a:pt x="1124" y="200"/>
                </a:lnTo>
                <a:lnTo>
                  <a:pt x="1110" y="214"/>
                </a:lnTo>
                <a:lnTo>
                  <a:pt x="1094" y="226"/>
                </a:lnTo>
                <a:lnTo>
                  <a:pt x="1078" y="238"/>
                </a:lnTo>
                <a:lnTo>
                  <a:pt x="1060" y="248"/>
                </a:lnTo>
                <a:lnTo>
                  <a:pt x="1042" y="258"/>
                </a:lnTo>
                <a:lnTo>
                  <a:pt x="1022" y="266"/>
                </a:lnTo>
                <a:lnTo>
                  <a:pt x="1000" y="274"/>
                </a:lnTo>
                <a:lnTo>
                  <a:pt x="976" y="282"/>
                </a:lnTo>
                <a:lnTo>
                  <a:pt x="950" y="286"/>
                </a:lnTo>
                <a:lnTo>
                  <a:pt x="924" y="290"/>
                </a:lnTo>
                <a:lnTo>
                  <a:pt x="896" y="294"/>
                </a:lnTo>
                <a:lnTo>
                  <a:pt x="864" y="294"/>
                </a:lnTo>
                <a:lnTo>
                  <a:pt x="834" y="294"/>
                </a:lnTo>
                <a:lnTo>
                  <a:pt x="806" y="290"/>
                </a:lnTo>
                <a:lnTo>
                  <a:pt x="780" y="288"/>
                </a:lnTo>
                <a:lnTo>
                  <a:pt x="754" y="282"/>
                </a:lnTo>
                <a:lnTo>
                  <a:pt x="730" y="276"/>
                </a:lnTo>
                <a:lnTo>
                  <a:pt x="708" y="268"/>
                </a:lnTo>
                <a:lnTo>
                  <a:pt x="688" y="260"/>
                </a:lnTo>
                <a:lnTo>
                  <a:pt x="670" y="252"/>
                </a:lnTo>
                <a:lnTo>
                  <a:pt x="652" y="242"/>
                </a:lnTo>
                <a:lnTo>
                  <a:pt x="638" y="230"/>
                </a:lnTo>
                <a:lnTo>
                  <a:pt x="622" y="218"/>
                </a:lnTo>
                <a:lnTo>
                  <a:pt x="610" y="208"/>
                </a:lnTo>
                <a:lnTo>
                  <a:pt x="586" y="182"/>
                </a:lnTo>
                <a:lnTo>
                  <a:pt x="568" y="156"/>
                </a:lnTo>
                <a:lnTo>
                  <a:pt x="552" y="130"/>
                </a:lnTo>
                <a:lnTo>
                  <a:pt x="542" y="106"/>
                </a:lnTo>
                <a:lnTo>
                  <a:pt x="534" y="82"/>
                </a:lnTo>
                <a:lnTo>
                  <a:pt x="528" y="62"/>
                </a:lnTo>
                <a:lnTo>
                  <a:pt x="522" y="30"/>
                </a:lnTo>
                <a:lnTo>
                  <a:pt x="522" y="20"/>
                </a:lnTo>
                <a:lnTo>
                  <a:pt x="488" y="84"/>
                </a:lnTo>
                <a:lnTo>
                  <a:pt x="456" y="138"/>
                </a:lnTo>
                <a:lnTo>
                  <a:pt x="424" y="184"/>
                </a:lnTo>
                <a:lnTo>
                  <a:pt x="394" y="220"/>
                </a:lnTo>
                <a:lnTo>
                  <a:pt x="364" y="250"/>
                </a:lnTo>
                <a:lnTo>
                  <a:pt x="336" y="272"/>
                </a:lnTo>
                <a:lnTo>
                  <a:pt x="310" y="288"/>
                </a:lnTo>
                <a:lnTo>
                  <a:pt x="286" y="300"/>
                </a:lnTo>
                <a:lnTo>
                  <a:pt x="262" y="308"/>
                </a:lnTo>
                <a:lnTo>
                  <a:pt x="242" y="312"/>
                </a:lnTo>
                <a:lnTo>
                  <a:pt x="222" y="316"/>
                </a:lnTo>
                <a:lnTo>
                  <a:pt x="206" y="316"/>
                </a:lnTo>
                <a:lnTo>
                  <a:pt x="182" y="318"/>
                </a:lnTo>
                <a:lnTo>
                  <a:pt x="172" y="320"/>
                </a:lnTo>
                <a:lnTo>
                  <a:pt x="168" y="324"/>
                </a:lnTo>
                <a:lnTo>
                  <a:pt x="166" y="326"/>
                </a:lnTo>
                <a:lnTo>
                  <a:pt x="162" y="328"/>
                </a:lnTo>
                <a:lnTo>
                  <a:pt x="154" y="328"/>
                </a:lnTo>
                <a:lnTo>
                  <a:pt x="132" y="324"/>
                </a:lnTo>
                <a:lnTo>
                  <a:pt x="118" y="324"/>
                </a:lnTo>
                <a:lnTo>
                  <a:pt x="104" y="322"/>
                </a:lnTo>
                <a:lnTo>
                  <a:pt x="88" y="326"/>
                </a:lnTo>
                <a:lnTo>
                  <a:pt x="74" y="332"/>
                </a:lnTo>
                <a:lnTo>
                  <a:pt x="66" y="338"/>
                </a:lnTo>
                <a:lnTo>
                  <a:pt x="58" y="344"/>
                </a:lnTo>
                <a:lnTo>
                  <a:pt x="50" y="352"/>
                </a:lnTo>
                <a:lnTo>
                  <a:pt x="44" y="360"/>
                </a:lnTo>
                <a:lnTo>
                  <a:pt x="38" y="372"/>
                </a:lnTo>
                <a:lnTo>
                  <a:pt x="32" y="386"/>
                </a:lnTo>
                <a:lnTo>
                  <a:pt x="26" y="402"/>
                </a:lnTo>
                <a:lnTo>
                  <a:pt x="20" y="418"/>
                </a:lnTo>
                <a:lnTo>
                  <a:pt x="10" y="462"/>
                </a:lnTo>
                <a:lnTo>
                  <a:pt x="4" y="514"/>
                </a:lnTo>
                <a:lnTo>
                  <a:pt x="0" y="580"/>
                </a:lnTo>
                <a:lnTo>
                  <a:pt x="0" y="658"/>
                </a:lnTo>
                <a:lnTo>
                  <a:pt x="2" y="716"/>
                </a:lnTo>
                <a:lnTo>
                  <a:pt x="0" y="766"/>
                </a:lnTo>
                <a:lnTo>
                  <a:pt x="60" y="780"/>
                </a:lnTo>
                <a:lnTo>
                  <a:pt x="118" y="794"/>
                </a:lnTo>
                <a:lnTo>
                  <a:pt x="176" y="810"/>
                </a:lnTo>
                <a:lnTo>
                  <a:pt x="232" y="828"/>
                </a:lnTo>
                <a:lnTo>
                  <a:pt x="288" y="846"/>
                </a:lnTo>
                <a:lnTo>
                  <a:pt x="342" y="866"/>
                </a:lnTo>
                <a:lnTo>
                  <a:pt x="396" y="886"/>
                </a:lnTo>
                <a:lnTo>
                  <a:pt x="448" y="908"/>
                </a:lnTo>
                <a:lnTo>
                  <a:pt x="500" y="932"/>
                </a:lnTo>
                <a:lnTo>
                  <a:pt x="552" y="956"/>
                </a:lnTo>
                <a:lnTo>
                  <a:pt x="602" y="984"/>
                </a:lnTo>
                <a:lnTo>
                  <a:pt x="650" y="1012"/>
                </a:lnTo>
                <a:lnTo>
                  <a:pt x="698" y="1042"/>
                </a:lnTo>
                <a:lnTo>
                  <a:pt x="744" y="1072"/>
                </a:lnTo>
                <a:lnTo>
                  <a:pt x="790" y="1106"/>
                </a:lnTo>
                <a:lnTo>
                  <a:pt x="834" y="1142"/>
                </a:lnTo>
                <a:lnTo>
                  <a:pt x="878" y="1178"/>
                </a:lnTo>
                <a:lnTo>
                  <a:pt x="920" y="1218"/>
                </a:lnTo>
                <a:lnTo>
                  <a:pt x="960" y="1258"/>
                </a:lnTo>
                <a:lnTo>
                  <a:pt x="1000" y="1300"/>
                </a:lnTo>
                <a:lnTo>
                  <a:pt x="1040" y="1346"/>
                </a:lnTo>
                <a:lnTo>
                  <a:pt x="1078" y="1392"/>
                </a:lnTo>
                <a:lnTo>
                  <a:pt x="1114" y="1442"/>
                </a:lnTo>
                <a:lnTo>
                  <a:pt x="1148" y="1494"/>
                </a:lnTo>
                <a:lnTo>
                  <a:pt x="1182" y="1548"/>
                </a:lnTo>
                <a:lnTo>
                  <a:pt x="1216" y="1604"/>
                </a:lnTo>
                <a:lnTo>
                  <a:pt x="1246" y="1662"/>
                </a:lnTo>
                <a:lnTo>
                  <a:pt x="1276" y="1722"/>
                </a:lnTo>
                <a:lnTo>
                  <a:pt x="1306" y="1786"/>
                </a:lnTo>
                <a:lnTo>
                  <a:pt x="1332" y="1852"/>
                </a:lnTo>
                <a:lnTo>
                  <a:pt x="1360" y="1920"/>
                </a:lnTo>
                <a:lnTo>
                  <a:pt x="1384" y="1992"/>
                </a:lnTo>
                <a:close/>
              </a:path>
            </a:pathLst>
          </a:custGeom>
          <a:gradFill rotWithShape="1">
            <a:gsLst>
              <a:gs pos="0">
                <a:srgbClr val="8FC100"/>
              </a:gs>
              <a:gs pos="100000">
                <a:srgbClr val="698E00">
                  <a:alpha val="79999"/>
                </a:srgbClr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98E00"/>
            </a:extrusionClr>
          </a:sp3d>
        </p:spPr>
        <p:txBody>
          <a:bodyPr>
            <a:flatTx/>
          </a:bodyPr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4" name="Freeform 489"/>
          <p:cNvSpPr>
            <a:spLocks/>
          </p:cNvSpPr>
          <p:nvPr/>
        </p:nvSpPr>
        <p:spPr bwMode="auto">
          <a:xfrm>
            <a:off x="3324225" y="2026319"/>
            <a:ext cx="1100138" cy="1014413"/>
          </a:xfrm>
          <a:custGeom>
            <a:avLst/>
            <a:gdLst>
              <a:gd name="T0" fmla="*/ 2050 w 2074"/>
              <a:gd name="T1" fmla="*/ 1154 h 1912"/>
              <a:gd name="T2" fmla="*/ 1966 w 2074"/>
              <a:gd name="T3" fmla="*/ 956 h 1912"/>
              <a:gd name="T4" fmla="*/ 1872 w 2074"/>
              <a:gd name="T5" fmla="*/ 782 h 1912"/>
              <a:gd name="T6" fmla="*/ 1768 w 2074"/>
              <a:gd name="T7" fmla="*/ 626 h 1912"/>
              <a:gd name="T8" fmla="*/ 1650 w 2074"/>
              <a:gd name="T9" fmla="*/ 492 h 1912"/>
              <a:gd name="T10" fmla="*/ 1524 w 2074"/>
              <a:gd name="T11" fmla="*/ 376 h 1912"/>
              <a:gd name="T12" fmla="*/ 1388 w 2074"/>
              <a:gd name="T13" fmla="*/ 276 h 1912"/>
              <a:gd name="T14" fmla="*/ 1242 w 2074"/>
              <a:gd name="T15" fmla="*/ 190 h 1912"/>
              <a:gd name="T16" fmla="*/ 1086 w 2074"/>
              <a:gd name="T17" fmla="*/ 120 h 1912"/>
              <a:gd name="T18" fmla="*/ 922 w 2074"/>
              <a:gd name="T19" fmla="*/ 62 h 1912"/>
              <a:gd name="T20" fmla="*/ 750 w 2074"/>
              <a:gd name="T21" fmla="*/ 14 h 1912"/>
              <a:gd name="T22" fmla="*/ 682 w 2074"/>
              <a:gd name="T23" fmla="*/ 104 h 1912"/>
              <a:gd name="T24" fmla="*/ 650 w 2074"/>
              <a:gd name="T25" fmla="*/ 206 h 1912"/>
              <a:gd name="T26" fmla="*/ 600 w 2074"/>
              <a:gd name="T27" fmla="*/ 264 h 1912"/>
              <a:gd name="T28" fmla="*/ 502 w 2074"/>
              <a:gd name="T29" fmla="*/ 316 h 1912"/>
              <a:gd name="T30" fmla="*/ 410 w 2074"/>
              <a:gd name="T31" fmla="*/ 368 h 1912"/>
              <a:gd name="T32" fmla="*/ 342 w 2074"/>
              <a:gd name="T33" fmla="*/ 420 h 1912"/>
              <a:gd name="T34" fmla="*/ 308 w 2074"/>
              <a:gd name="T35" fmla="*/ 462 h 1912"/>
              <a:gd name="T36" fmla="*/ 284 w 2074"/>
              <a:gd name="T37" fmla="*/ 522 h 1912"/>
              <a:gd name="T38" fmla="*/ 282 w 2074"/>
              <a:gd name="T39" fmla="*/ 582 h 1912"/>
              <a:gd name="T40" fmla="*/ 280 w 2074"/>
              <a:gd name="T41" fmla="*/ 630 h 1912"/>
              <a:gd name="T42" fmla="*/ 268 w 2074"/>
              <a:gd name="T43" fmla="*/ 648 h 1912"/>
              <a:gd name="T44" fmla="*/ 216 w 2074"/>
              <a:gd name="T45" fmla="*/ 670 h 1912"/>
              <a:gd name="T46" fmla="*/ 110 w 2074"/>
              <a:gd name="T47" fmla="*/ 690 h 1912"/>
              <a:gd name="T48" fmla="*/ 44 w 2074"/>
              <a:gd name="T49" fmla="*/ 718 h 1912"/>
              <a:gd name="T50" fmla="*/ 10 w 2074"/>
              <a:gd name="T51" fmla="*/ 746 h 1912"/>
              <a:gd name="T52" fmla="*/ 0 w 2074"/>
              <a:gd name="T53" fmla="*/ 774 h 1912"/>
              <a:gd name="T54" fmla="*/ 4 w 2074"/>
              <a:gd name="T55" fmla="*/ 794 h 1912"/>
              <a:gd name="T56" fmla="*/ 28 w 2074"/>
              <a:gd name="T57" fmla="*/ 844 h 1912"/>
              <a:gd name="T58" fmla="*/ 60 w 2074"/>
              <a:gd name="T59" fmla="*/ 880 h 1912"/>
              <a:gd name="T60" fmla="*/ 138 w 2074"/>
              <a:gd name="T61" fmla="*/ 928 h 1912"/>
              <a:gd name="T62" fmla="*/ 230 w 2074"/>
              <a:gd name="T63" fmla="*/ 950 h 1912"/>
              <a:gd name="T64" fmla="*/ 356 w 2074"/>
              <a:gd name="T65" fmla="*/ 968 h 1912"/>
              <a:gd name="T66" fmla="*/ 446 w 2074"/>
              <a:gd name="T67" fmla="*/ 990 h 1912"/>
              <a:gd name="T68" fmla="*/ 532 w 2074"/>
              <a:gd name="T69" fmla="*/ 1032 h 1912"/>
              <a:gd name="T70" fmla="*/ 612 w 2074"/>
              <a:gd name="T71" fmla="*/ 1086 h 1912"/>
              <a:gd name="T72" fmla="*/ 670 w 2074"/>
              <a:gd name="T73" fmla="*/ 1156 h 1912"/>
              <a:gd name="T74" fmla="*/ 686 w 2074"/>
              <a:gd name="T75" fmla="*/ 1196 h 1912"/>
              <a:gd name="T76" fmla="*/ 690 w 2074"/>
              <a:gd name="T77" fmla="*/ 1240 h 1912"/>
              <a:gd name="T78" fmla="*/ 678 w 2074"/>
              <a:gd name="T79" fmla="*/ 1286 h 1912"/>
              <a:gd name="T80" fmla="*/ 650 w 2074"/>
              <a:gd name="T81" fmla="*/ 1338 h 1912"/>
              <a:gd name="T82" fmla="*/ 592 w 2074"/>
              <a:gd name="T83" fmla="*/ 1408 h 1912"/>
              <a:gd name="T84" fmla="*/ 496 w 2074"/>
              <a:gd name="T85" fmla="*/ 1498 h 1912"/>
              <a:gd name="T86" fmla="*/ 472 w 2074"/>
              <a:gd name="T87" fmla="*/ 1526 h 1912"/>
              <a:gd name="T88" fmla="*/ 460 w 2074"/>
              <a:gd name="T89" fmla="*/ 1568 h 1912"/>
              <a:gd name="T90" fmla="*/ 444 w 2074"/>
              <a:gd name="T91" fmla="*/ 1694 h 1912"/>
              <a:gd name="T92" fmla="*/ 2074 w 2074"/>
              <a:gd name="T93" fmla="*/ 1226 h 1912"/>
              <a:gd name="T94" fmla="*/ 0 w 2074"/>
              <a:gd name="T95" fmla="*/ 0 h 1912"/>
              <a:gd name="T96" fmla="*/ 2074 w 2074"/>
              <a:gd name="T97" fmla="*/ 1912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T94" t="T95" r="T96" b="T97"/>
            <a:pathLst>
              <a:path w="2074" h="1912">
                <a:moveTo>
                  <a:pt x="2074" y="1226"/>
                </a:moveTo>
                <a:lnTo>
                  <a:pt x="2074" y="1226"/>
                </a:lnTo>
                <a:lnTo>
                  <a:pt x="2050" y="1154"/>
                </a:lnTo>
                <a:lnTo>
                  <a:pt x="2022" y="1086"/>
                </a:lnTo>
                <a:lnTo>
                  <a:pt x="1996" y="1020"/>
                </a:lnTo>
                <a:lnTo>
                  <a:pt x="1966" y="956"/>
                </a:lnTo>
                <a:lnTo>
                  <a:pt x="1936" y="896"/>
                </a:lnTo>
                <a:lnTo>
                  <a:pt x="1906" y="838"/>
                </a:lnTo>
                <a:lnTo>
                  <a:pt x="1872" y="782"/>
                </a:lnTo>
                <a:lnTo>
                  <a:pt x="1838" y="728"/>
                </a:lnTo>
                <a:lnTo>
                  <a:pt x="1804" y="676"/>
                </a:lnTo>
                <a:lnTo>
                  <a:pt x="1768" y="626"/>
                </a:lnTo>
                <a:lnTo>
                  <a:pt x="1730" y="580"/>
                </a:lnTo>
                <a:lnTo>
                  <a:pt x="1690" y="534"/>
                </a:lnTo>
                <a:lnTo>
                  <a:pt x="1650" y="492"/>
                </a:lnTo>
                <a:lnTo>
                  <a:pt x="1610" y="452"/>
                </a:lnTo>
                <a:lnTo>
                  <a:pt x="1568" y="412"/>
                </a:lnTo>
                <a:lnTo>
                  <a:pt x="1524" y="376"/>
                </a:lnTo>
                <a:lnTo>
                  <a:pt x="1480" y="340"/>
                </a:lnTo>
                <a:lnTo>
                  <a:pt x="1434" y="306"/>
                </a:lnTo>
                <a:lnTo>
                  <a:pt x="1388" y="276"/>
                </a:lnTo>
                <a:lnTo>
                  <a:pt x="1340" y="246"/>
                </a:lnTo>
                <a:lnTo>
                  <a:pt x="1292" y="218"/>
                </a:lnTo>
                <a:lnTo>
                  <a:pt x="1242" y="190"/>
                </a:lnTo>
                <a:lnTo>
                  <a:pt x="1190" y="166"/>
                </a:lnTo>
                <a:lnTo>
                  <a:pt x="1138" y="142"/>
                </a:lnTo>
                <a:lnTo>
                  <a:pt x="1086" y="120"/>
                </a:lnTo>
                <a:lnTo>
                  <a:pt x="1032" y="100"/>
                </a:lnTo>
                <a:lnTo>
                  <a:pt x="978" y="80"/>
                </a:lnTo>
                <a:lnTo>
                  <a:pt x="922" y="62"/>
                </a:lnTo>
                <a:lnTo>
                  <a:pt x="866" y="44"/>
                </a:lnTo>
                <a:lnTo>
                  <a:pt x="808" y="28"/>
                </a:lnTo>
                <a:lnTo>
                  <a:pt x="750" y="14"/>
                </a:lnTo>
                <a:lnTo>
                  <a:pt x="690" y="0"/>
                </a:lnTo>
                <a:lnTo>
                  <a:pt x="686" y="58"/>
                </a:lnTo>
                <a:lnTo>
                  <a:pt x="682" y="104"/>
                </a:lnTo>
                <a:lnTo>
                  <a:pt x="672" y="146"/>
                </a:lnTo>
                <a:lnTo>
                  <a:pt x="662" y="178"/>
                </a:lnTo>
                <a:lnTo>
                  <a:pt x="650" y="206"/>
                </a:lnTo>
                <a:lnTo>
                  <a:pt x="636" y="230"/>
                </a:lnTo>
                <a:lnTo>
                  <a:pt x="618" y="248"/>
                </a:lnTo>
                <a:lnTo>
                  <a:pt x="600" y="264"/>
                </a:lnTo>
                <a:lnTo>
                  <a:pt x="578" y="278"/>
                </a:lnTo>
                <a:lnTo>
                  <a:pt x="556" y="292"/>
                </a:lnTo>
                <a:lnTo>
                  <a:pt x="502" y="316"/>
                </a:lnTo>
                <a:lnTo>
                  <a:pt x="474" y="330"/>
                </a:lnTo>
                <a:lnTo>
                  <a:pt x="444" y="348"/>
                </a:lnTo>
                <a:lnTo>
                  <a:pt x="410" y="368"/>
                </a:lnTo>
                <a:lnTo>
                  <a:pt x="376" y="392"/>
                </a:lnTo>
                <a:lnTo>
                  <a:pt x="358" y="406"/>
                </a:lnTo>
                <a:lnTo>
                  <a:pt x="342" y="420"/>
                </a:lnTo>
                <a:lnTo>
                  <a:pt x="330" y="434"/>
                </a:lnTo>
                <a:lnTo>
                  <a:pt x="318" y="448"/>
                </a:lnTo>
                <a:lnTo>
                  <a:pt x="308" y="462"/>
                </a:lnTo>
                <a:lnTo>
                  <a:pt x="300" y="474"/>
                </a:lnTo>
                <a:lnTo>
                  <a:pt x="290" y="498"/>
                </a:lnTo>
                <a:lnTo>
                  <a:pt x="284" y="522"/>
                </a:lnTo>
                <a:lnTo>
                  <a:pt x="280" y="544"/>
                </a:lnTo>
                <a:lnTo>
                  <a:pt x="280" y="564"/>
                </a:lnTo>
                <a:lnTo>
                  <a:pt x="282" y="582"/>
                </a:lnTo>
                <a:lnTo>
                  <a:pt x="284" y="600"/>
                </a:lnTo>
                <a:lnTo>
                  <a:pt x="282" y="616"/>
                </a:lnTo>
                <a:lnTo>
                  <a:pt x="280" y="630"/>
                </a:lnTo>
                <a:lnTo>
                  <a:pt x="276" y="636"/>
                </a:lnTo>
                <a:lnTo>
                  <a:pt x="272" y="642"/>
                </a:lnTo>
                <a:lnTo>
                  <a:pt x="268" y="648"/>
                </a:lnTo>
                <a:lnTo>
                  <a:pt x="260" y="654"/>
                </a:lnTo>
                <a:lnTo>
                  <a:pt x="242" y="662"/>
                </a:lnTo>
                <a:lnTo>
                  <a:pt x="216" y="670"/>
                </a:lnTo>
                <a:lnTo>
                  <a:pt x="180" y="676"/>
                </a:lnTo>
                <a:lnTo>
                  <a:pt x="142" y="682"/>
                </a:lnTo>
                <a:lnTo>
                  <a:pt x="110" y="690"/>
                </a:lnTo>
                <a:lnTo>
                  <a:pt x="84" y="698"/>
                </a:lnTo>
                <a:lnTo>
                  <a:pt x="62" y="708"/>
                </a:lnTo>
                <a:lnTo>
                  <a:pt x="44" y="718"/>
                </a:lnTo>
                <a:lnTo>
                  <a:pt x="30" y="728"/>
                </a:lnTo>
                <a:lnTo>
                  <a:pt x="18" y="736"/>
                </a:lnTo>
                <a:lnTo>
                  <a:pt x="10" y="746"/>
                </a:lnTo>
                <a:lnTo>
                  <a:pt x="6" y="756"/>
                </a:lnTo>
                <a:lnTo>
                  <a:pt x="2" y="766"/>
                </a:lnTo>
                <a:lnTo>
                  <a:pt x="0" y="774"/>
                </a:lnTo>
                <a:lnTo>
                  <a:pt x="0" y="780"/>
                </a:lnTo>
                <a:lnTo>
                  <a:pt x="2" y="790"/>
                </a:lnTo>
                <a:lnTo>
                  <a:pt x="4" y="794"/>
                </a:lnTo>
                <a:lnTo>
                  <a:pt x="12" y="812"/>
                </a:lnTo>
                <a:lnTo>
                  <a:pt x="20" y="828"/>
                </a:lnTo>
                <a:lnTo>
                  <a:pt x="28" y="844"/>
                </a:lnTo>
                <a:lnTo>
                  <a:pt x="38" y="858"/>
                </a:lnTo>
                <a:lnTo>
                  <a:pt x="50" y="870"/>
                </a:lnTo>
                <a:lnTo>
                  <a:pt x="60" y="880"/>
                </a:lnTo>
                <a:lnTo>
                  <a:pt x="84" y="900"/>
                </a:lnTo>
                <a:lnTo>
                  <a:pt x="110" y="916"/>
                </a:lnTo>
                <a:lnTo>
                  <a:pt x="138" y="928"/>
                </a:lnTo>
                <a:lnTo>
                  <a:pt x="168" y="936"/>
                </a:lnTo>
                <a:lnTo>
                  <a:pt x="198" y="944"/>
                </a:lnTo>
                <a:lnTo>
                  <a:pt x="230" y="950"/>
                </a:lnTo>
                <a:lnTo>
                  <a:pt x="262" y="954"/>
                </a:lnTo>
                <a:lnTo>
                  <a:pt x="326" y="964"/>
                </a:lnTo>
                <a:lnTo>
                  <a:pt x="356" y="968"/>
                </a:lnTo>
                <a:lnTo>
                  <a:pt x="388" y="974"/>
                </a:lnTo>
                <a:lnTo>
                  <a:pt x="416" y="982"/>
                </a:lnTo>
                <a:lnTo>
                  <a:pt x="446" y="990"/>
                </a:lnTo>
                <a:lnTo>
                  <a:pt x="474" y="1002"/>
                </a:lnTo>
                <a:lnTo>
                  <a:pt x="502" y="1016"/>
                </a:lnTo>
                <a:lnTo>
                  <a:pt x="532" y="1032"/>
                </a:lnTo>
                <a:lnTo>
                  <a:pt x="560" y="1048"/>
                </a:lnTo>
                <a:lnTo>
                  <a:pt x="588" y="1066"/>
                </a:lnTo>
                <a:lnTo>
                  <a:pt x="612" y="1086"/>
                </a:lnTo>
                <a:lnTo>
                  <a:pt x="636" y="1108"/>
                </a:lnTo>
                <a:lnTo>
                  <a:pt x="656" y="1130"/>
                </a:lnTo>
                <a:lnTo>
                  <a:pt x="670" y="1156"/>
                </a:lnTo>
                <a:lnTo>
                  <a:pt x="678" y="1168"/>
                </a:lnTo>
                <a:lnTo>
                  <a:pt x="682" y="1182"/>
                </a:lnTo>
                <a:lnTo>
                  <a:pt x="686" y="1196"/>
                </a:lnTo>
                <a:lnTo>
                  <a:pt x="688" y="1210"/>
                </a:lnTo>
                <a:lnTo>
                  <a:pt x="690" y="1224"/>
                </a:lnTo>
                <a:lnTo>
                  <a:pt x="690" y="1240"/>
                </a:lnTo>
                <a:lnTo>
                  <a:pt x="688" y="1254"/>
                </a:lnTo>
                <a:lnTo>
                  <a:pt x="684" y="1270"/>
                </a:lnTo>
                <a:lnTo>
                  <a:pt x="678" y="1286"/>
                </a:lnTo>
                <a:lnTo>
                  <a:pt x="672" y="1304"/>
                </a:lnTo>
                <a:lnTo>
                  <a:pt x="662" y="1320"/>
                </a:lnTo>
                <a:lnTo>
                  <a:pt x="650" y="1338"/>
                </a:lnTo>
                <a:lnTo>
                  <a:pt x="638" y="1356"/>
                </a:lnTo>
                <a:lnTo>
                  <a:pt x="622" y="1374"/>
                </a:lnTo>
                <a:lnTo>
                  <a:pt x="592" y="1408"/>
                </a:lnTo>
                <a:lnTo>
                  <a:pt x="564" y="1434"/>
                </a:lnTo>
                <a:lnTo>
                  <a:pt x="524" y="1472"/>
                </a:lnTo>
                <a:lnTo>
                  <a:pt x="496" y="1498"/>
                </a:lnTo>
                <a:lnTo>
                  <a:pt x="486" y="1508"/>
                </a:lnTo>
                <a:lnTo>
                  <a:pt x="478" y="1516"/>
                </a:lnTo>
                <a:lnTo>
                  <a:pt x="472" y="1526"/>
                </a:lnTo>
                <a:lnTo>
                  <a:pt x="468" y="1536"/>
                </a:lnTo>
                <a:lnTo>
                  <a:pt x="464" y="1550"/>
                </a:lnTo>
                <a:lnTo>
                  <a:pt x="460" y="1568"/>
                </a:lnTo>
                <a:lnTo>
                  <a:pt x="454" y="1614"/>
                </a:lnTo>
                <a:lnTo>
                  <a:pt x="446" y="1688"/>
                </a:lnTo>
                <a:lnTo>
                  <a:pt x="444" y="1694"/>
                </a:lnTo>
                <a:lnTo>
                  <a:pt x="1378" y="1912"/>
                </a:lnTo>
                <a:lnTo>
                  <a:pt x="2046" y="1610"/>
                </a:lnTo>
                <a:lnTo>
                  <a:pt x="2074" y="1226"/>
                </a:lnTo>
                <a:close/>
              </a:path>
            </a:pathLst>
          </a:custGeom>
          <a:gradFill rotWithShape="1">
            <a:gsLst>
              <a:gs pos="0">
                <a:srgbClr val="003070"/>
              </a:gs>
              <a:gs pos="100000">
                <a:srgbClr val="004CB1">
                  <a:alpha val="79999"/>
                </a:srgbClr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3070"/>
            </a:extrusionClr>
          </a:sp3d>
        </p:spPr>
        <p:txBody>
          <a:bodyPr>
            <a:flatTx/>
          </a:bodyPr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5" name="Freeform 490"/>
          <p:cNvSpPr>
            <a:spLocks/>
          </p:cNvSpPr>
          <p:nvPr/>
        </p:nvSpPr>
        <p:spPr bwMode="auto">
          <a:xfrm>
            <a:off x="4051300" y="2672432"/>
            <a:ext cx="960438" cy="925512"/>
          </a:xfrm>
          <a:custGeom>
            <a:avLst/>
            <a:gdLst>
              <a:gd name="T0" fmla="*/ 1718 w 1810"/>
              <a:gd name="T1" fmla="*/ 662 h 1744"/>
              <a:gd name="T2" fmla="*/ 1810 w 1810"/>
              <a:gd name="T3" fmla="*/ 416 h 1744"/>
              <a:gd name="T4" fmla="*/ 1712 w 1810"/>
              <a:gd name="T5" fmla="*/ 402 h 1744"/>
              <a:gd name="T6" fmla="*/ 1614 w 1810"/>
              <a:gd name="T7" fmla="*/ 384 h 1744"/>
              <a:gd name="T8" fmla="*/ 1518 w 1810"/>
              <a:gd name="T9" fmla="*/ 362 h 1744"/>
              <a:gd name="T10" fmla="*/ 1422 w 1810"/>
              <a:gd name="T11" fmla="*/ 338 h 1744"/>
              <a:gd name="T12" fmla="*/ 1326 w 1810"/>
              <a:gd name="T13" fmla="*/ 308 h 1744"/>
              <a:gd name="T14" fmla="*/ 1232 w 1810"/>
              <a:gd name="T15" fmla="*/ 276 h 1744"/>
              <a:gd name="T16" fmla="*/ 1136 w 1810"/>
              <a:gd name="T17" fmla="*/ 238 h 1744"/>
              <a:gd name="T18" fmla="*/ 1042 w 1810"/>
              <a:gd name="T19" fmla="*/ 196 h 1744"/>
              <a:gd name="T20" fmla="*/ 1042 w 1810"/>
              <a:gd name="T21" fmla="*/ 24 h 1744"/>
              <a:gd name="T22" fmla="*/ 1026 w 1810"/>
              <a:gd name="T23" fmla="*/ 18 h 1744"/>
              <a:gd name="T24" fmla="*/ 1010 w 1810"/>
              <a:gd name="T25" fmla="*/ 12 h 1744"/>
              <a:gd name="T26" fmla="*/ 990 w 1810"/>
              <a:gd name="T27" fmla="*/ 8 h 1744"/>
              <a:gd name="T28" fmla="*/ 968 w 1810"/>
              <a:gd name="T29" fmla="*/ 4 h 1744"/>
              <a:gd name="T30" fmla="*/ 920 w 1810"/>
              <a:gd name="T31" fmla="*/ 0 h 1744"/>
              <a:gd name="T32" fmla="*/ 870 w 1810"/>
              <a:gd name="T33" fmla="*/ 0 h 1744"/>
              <a:gd name="T34" fmla="*/ 818 w 1810"/>
              <a:gd name="T35" fmla="*/ 0 h 1744"/>
              <a:gd name="T36" fmla="*/ 770 w 1810"/>
              <a:gd name="T37" fmla="*/ 4 h 1744"/>
              <a:gd name="T38" fmla="*/ 728 w 1810"/>
              <a:gd name="T39" fmla="*/ 6 h 1744"/>
              <a:gd name="T40" fmla="*/ 692 w 1810"/>
              <a:gd name="T41" fmla="*/ 12 h 1744"/>
              <a:gd name="T42" fmla="*/ 668 w 1810"/>
              <a:gd name="T43" fmla="*/ 408 h 1744"/>
              <a:gd name="T44" fmla="*/ 0 w 1810"/>
              <a:gd name="T45" fmla="*/ 710 h 1744"/>
              <a:gd name="T46" fmla="*/ 10 w 1810"/>
              <a:gd name="T47" fmla="*/ 712 h 1744"/>
              <a:gd name="T48" fmla="*/ 626 w 1810"/>
              <a:gd name="T49" fmla="*/ 1732 h 1744"/>
              <a:gd name="T50" fmla="*/ 648 w 1810"/>
              <a:gd name="T51" fmla="*/ 1714 h 1744"/>
              <a:gd name="T52" fmla="*/ 974 w 1810"/>
              <a:gd name="T53" fmla="*/ 1744 h 1744"/>
              <a:gd name="T54" fmla="*/ 1148 w 1810"/>
              <a:gd name="T55" fmla="*/ 1498 h 1744"/>
              <a:gd name="T56" fmla="*/ 854 w 1810"/>
              <a:gd name="T57" fmla="*/ 1222 h 1744"/>
              <a:gd name="T58" fmla="*/ 1080 w 1810"/>
              <a:gd name="T59" fmla="*/ 868 h 1744"/>
              <a:gd name="T60" fmla="*/ 1718 w 1810"/>
              <a:gd name="T61" fmla="*/ 662 h 1744"/>
              <a:gd name="T62" fmla="*/ 0 w 1810"/>
              <a:gd name="T63" fmla="*/ 0 h 1744"/>
              <a:gd name="T64" fmla="*/ 1810 w 1810"/>
              <a:gd name="T65" fmla="*/ 1744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T62" t="T63" r="T64" b="T65"/>
            <a:pathLst>
              <a:path w="1810" h="1744">
                <a:moveTo>
                  <a:pt x="1718" y="662"/>
                </a:moveTo>
                <a:lnTo>
                  <a:pt x="1810" y="416"/>
                </a:lnTo>
                <a:lnTo>
                  <a:pt x="1712" y="402"/>
                </a:lnTo>
                <a:lnTo>
                  <a:pt x="1614" y="384"/>
                </a:lnTo>
                <a:lnTo>
                  <a:pt x="1518" y="362"/>
                </a:lnTo>
                <a:lnTo>
                  <a:pt x="1422" y="338"/>
                </a:lnTo>
                <a:lnTo>
                  <a:pt x="1326" y="308"/>
                </a:lnTo>
                <a:lnTo>
                  <a:pt x="1232" y="276"/>
                </a:lnTo>
                <a:lnTo>
                  <a:pt x="1136" y="238"/>
                </a:lnTo>
                <a:lnTo>
                  <a:pt x="1042" y="196"/>
                </a:lnTo>
                <a:lnTo>
                  <a:pt x="1042" y="24"/>
                </a:lnTo>
                <a:lnTo>
                  <a:pt x="1026" y="18"/>
                </a:lnTo>
                <a:lnTo>
                  <a:pt x="1010" y="12"/>
                </a:lnTo>
                <a:lnTo>
                  <a:pt x="990" y="8"/>
                </a:lnTo>
                <a:lnTo>
                  <a:pt x="968" y="4"/>
                </a:lnTo>
                <a:lnTo>
                  <a:pt x="920" y="0"/>
                </a:lnTo>
                <a:lnTo>
                  <a:pt x="870" y="0"/>
                </a:lnTo>
                <a:lnTo>
                  <a:pt x="818" y="0"/>
                </a:lnTo>
                <a:lnTo>
                  <a:pt x="770" y="4"/>
                </a:lnTo>
                <a:lnTo>
                  <a:pt x="728" y="6"/>
                </a:lnTo>
                <a:lnTo>
                  <a:pt x="692" y="12"/>
                </a:lnTo>
                <a:lnTo>
                  <a:pt x="668" y="408"/>
                </a:lnTo>
                <a:lnTo>
                  <a:pt x="0" y="710"/>
                </a:lnTo>
                <a:lnTo>
                  <a:pt x="10" y="712"/>
                </a:lnTo>
                <a:lnTo>
                  <a:pt x="626" y="1732"/>
                </a:lnTo>
                <a:lnTo>
                  <a:pt x="648" y="1714"/>
                </a:lnTo>
                <a:lnTo>
                  <a:pt x="974" y="1744"/>
                </a:lnTo>
                <a:lnTo>
                  <a:pt x="1148" y="1498"/>
                </a:lnTo>
                <a:lnTo>
                  <a:pt x="854" y="1222"/>
                </a:lnTo>
                <a:lnTo>
                  <a:pt x="1080" y="868"/>
                </a:lnTo>
                <a:lnTo>
                  <a:pt x="1718" y="662"/>
                </a:lnTo>
                <a:close/>
              </a:path>
            </a:pathLst>
          </a:custGeom>
          <a:gradFill rotWithShape="1">
            <a:gsLst>
              <a:gs pos="0">
                <a:srgbClr val="698E00"/>
              </a:gs>
              <a:gs pos="100000">
                <a:srgbClr val="8FC100">
                  <a:alpha val="79999"/>
                </a:srgbClr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98E00"/>
            </a:extrusionClr>
          </a:sp3d>
        </p:spPr>
        <p:txBody>
          <a:bodyPr>
            <a:flatTx/>
          </a:bodyPr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6" name="Freeform 491"/>
          <p:cNvSpPr>
            <a:spLocks/>
          </p:cNvSpPr>
          <p:nvPr/>
        </p:nvSpPr>
        <p:spPr bwMode="auto">
          <a:xfrm>
            <a:off x="4525963" y="2878807"/>
            <a:ext cx="1427162" cy="1006475"/>
          </a:xfrm>
          <a:custGeom>
            <a:avLst/>
            <a:gdLst>
              <a:gd name="T0" fmla="*/ 226 w 2690"/>
              <a:gd name="T1" fmla="*/ 492 h 1896"/>
              <a:gd name="T2" fmla="*/ 0 w 2690"/>
              <a:gd name="T3" fmla="*/ 846 h 1896"/>
              <a:gd name="T4" fmla="*/ 294 w 2690"/>
              <a:gd name="T5" fmla="*/ 1122 h 1896"/>
              <a:gd name="T6" fmla="*/ 78 w 2690"/>
              <a:gd name="T7" fmla="*/ 1426 h 1896"/>
              <a:gd name="T8" fmla="*/ 816 w 2690"/>
              <a:gd name="T9" fmla="*/ 1896 h 1896"/>
              <a:gd name="T10" fmla="*/ 2650 w 2690"/>
              <a:gd name="T11" fmla="*/ 1786 h 1896"/>
              <a:gd name="T12" fmla="*/ 2662 w 2690"/>
              <a:gd name="T13" fmla="*/ 1750 h 1896"/>
              <a:gd name="T14" fmla="*/ 2670 w 2690"/>
              <a:gd name="T15" fmla="*/ 1712 h 1896"/>
              <a:gd name="T16" fmla="*/ 2678 w 2690"/>
              <a:gd name="T17" fmla="*/ 1672 h 1896"/>
              <a:gd name="T18" fmla="*/ 2682 w 2690"/>
              <a:gd name="T19" fmla="*/ 1630 h 1896"/>
              <a:gd name="T20" fmla="*/ 2686 w 2690"/>
              <a:gd name="T21" fmla="*/ 1588 h 1896"/>
              <a:gd name="T22" fmla="*/ 2688 w 2690"/>
              <a:gd name="T23" fmla="*/ 1544 h 1896"/>
              <a:gd name="T24" fmla="*/ 2690 w 2690"/>
              <a:gd name="T25" fmla="*/ 1462 h 1896"/>
              <a:gd name="T26" fmla="*/ 2688 w 2690"/>
              <a:gd name="T27" fmla="*/ 1386 h 1896"/>
              <a:gd name="T28" fmla="*/ 2686 w 2690"/>
              <a:gd name="T29" fmla="*/ 1324 h 1896"/>
              <a:gd name="T30" fmla="*/ 2680 w 2690"/>
              <a:gd name="T31" fmla="*/ 1268 h 1896"/>
              <a:gd name="T32" fmla="*/ 2644 w 2690"/>
              <a:gd name="T33" fmla="*/ 1300 h 1896"/>
              <a:gd name="T34" fmla="*/ 2610 w 2690"/>
              <a:gd name="T35" fmla="*/ 1324 h 1896"/>
              <a:gd name="T36" fmla="*/ 2580 w 2690"/>
              <a:gd name="T37" fmla="*/ 1342 h 1896"/>
              <a:gd name="T38" fmla="*/ 2552 w 2690"/>
              <a:gd name="T39" fmla="*/ 1354 h 1896"/>
              <a:gd name="T40" fmla="*/ 2528 w 2690"/>
              <a:gd name="T41" fmla="*/ 1360 h 1896"/>
              <a:gd name="T42" fmla="*/ 2506 w 2690"/>
              <a:gd name="T43" fmla="*/ 1364 h 1896"/>
              <a:gd name="T44" fmla="*/ 2488 w 2690"/>
              <a:gd name="T45" fmla="*/ 1362 h 1896"/>
              <a:gd name="T46" fmla="*/ 2470 w 2690"/>
              <a:gd name="T47" fmla="*/ 1358 h 1896"/>
              <a:gd name="T48" fmla="*/ 2456 w 2690"/>
              <a:gd name="T49" fmla="*/ 1352 h 1896"/>
              <a:gd name="T50" fmla="*/ 2444 w 2690"/>
              <a:gd name="T51" fmla="*/ 1344 h 1896"/>
              <a:gd name="T52" fmla="*/ 2436 w 2690"/>
              <a:gd name="T53" fmla="*/ 1336 h 1896"/>
              <a:gd name="T54" fmla="*/ 2428 w 2690"/>
              <a:gd name="T55" fmla="*/ 1328 h 1896"/>
              <a:gd name="T56" fmla="*/ 2418 w 2690"/>
              <a:gd name="T57" fmla="*/ 1314 h 1896"/>
              <a:gd name="T58" fmla="*/ 2416 w 2690"/>
              <a:gd name="T59" fmla="*/ 1308 h 1896"/>
              <a:gd name="T60" fmla="*/ 2424 w 2690"/>
              <a:gd name="T61" fmla="*/ 1220 h 1896"/>
              <a:gd name="T62" fmla="*/ 2430 w 2690"/>
              <a:gd name="T63" fmla="*/ 1132 h 1896"/>
              <a:gd name="T64" fmla="*/ 2434 w 2690"/>
              <a:gd name="T65" fmla="*/ 1046 h 1896"/>
              <a:gd name="T66" fmla="*/ 2432 w 2690"/>
              <a:gd name="T67" fmla="*/ 960 h 1896"/>
              <a:gd name="T68" fmla="*/ 2428 w 2690"/>
              <a:gd name="T69" fmla="*/ 874 h 1896"/>
              <a:gd name="T70" fmla="*/ 2422 w 2690"/>
              <a:gd name="T71" fmla="*/ 790 h 1896"/>
              <a:gd name="T72" fmla="*/ 2412 w 2690"/>
              <a:gd name="T73" fmla="*/ 706 h 1896"/>
              <a:gd name="T74" fmla="*/ 2398 w 2690"/>
              <a:gd name="T75" fmla="*/ 624 h 1896"/>
              <a:gd name="T76" fmla="*/ 2382 w 2690"/>
              <a:gd name="T77" fmla="*/ 544 h 1896"/>
              <a:gd name="T78" fmla="*/ 2364 w 2690"/>
              <a:gd name="T79" fmla="*/ 462 h 1896"/>
              <a:gd name="T80" fmla="*/ 2342 w 2690"/>
              <a:gd name="T81" fmla="*/ 382 h 1896"/>
              <a:gd name="T82" fmla="*/ 2318 w 2690"/>
              <a:gd name="T83" fmla="*/ 304 h 1896"/>
              <a:gd name="T84" fmla="*/ 2292 w 2690"/>
              <a:gd name="T85" fmla="*/ 226 h 1896"/>
              <a:gd name="T86" fmla="*/ 2264 w 2690"/>
              <a:gd name="T87" fmla="*/ 150 h 1896"/>
              <a:gd name="T88" fmla="*/ 2234 w 2690"/>
              <a:gd name="T89" fmla="*/ 74 h 1896"/>
              <a:gd name="T90" fmla="*/ 2200 w 2690"/>
              <a:gd name="T91" fmla="*/ 0 h 1896"/>
              <a:gd name="T92" fmla="*/ 2044 w 2690"/>
              <a:gd name="T93" fmla="*/ 20 h 1896"/>
              <a:gd name="T94" fmla="*/ 1886 w 2690"/>
              <a:gd name="T95" fmla="*/ 40 h 1896"/>
              <a:gd name="T96" fmla="*/ 1730 w 2690"/>
              <a:gd name="T97" fmla="*/ 54 h 1896"/>
              <a:gd name="T98" fmla="*/ 1652 w 2690"/>
              <a:gd name="T99" fmla="*/ 58 h 1896"/>
              <a:gd name="T100" fmla="*/ 1574 w 2690"/>
              <a:gd name="T101" fmla="*/ 62 h 1896"/>
              <a:gd name="T102" fmla="*/ 1496 w 2690"/>
              <a:gd name="T103" fmla="*/ 66 h 1896"/>
              <a:gd name="T104" fmla="*/ 1418 w 2690"/>
              <a:gd name="T105" fmla="*/ 66 h 1896"/>
              <a:gd name="T106" fmla="*/ 1340 w 2690"/>
              <a:gd name="T107" fmla="*/ 66 h 1896"/>
              <a:gd name="T108" fmla="*/ 1262 w 2690"/>
              <a:gd name="T109" fmla="*/ 64 h 1896"/>
              <a:gd name="T110" fmla="*/ 1186 w 2690"/>
              <a:gd name="T111" fmla="*/ 62 h 1896"/>
              <a:gd name="T112" fmla="*/ 1108 w 2690"/>
              <a:gd name="T113" fmla="*/ 56 h 1896"/>
              <a:gd name="T114" fmla="*/ 1032 w 2690"/>
              <a:gd name="T115" fmla="*/ 48 h 1896"/>
              <a:gd name="T116" fmla="*/ 956 w 2690"/>
              <a:gd name="T117" fmla="*/ 40 h 1896"/>
              <a:gd name="T118" fmla="*/ 864 w 2690"/>
              <a:gd name="T119" fmla="*/ 286 h 1896"/>
              <a:gd name="T120" fmla="*/ 226 w 2690"/>
              <a:gd name="T121" fmla="*/ 492 h 1896"/>
              <a:gd name="T122" fmla="*/ 0 w 2690"/>
              <a:gd name="T123" fmla="*/ 0 h 1896"/>
              <a:gd name="T124" fmla="*/ 2690 w 2690"/>
              <a:gd name="T125" fmla="*/ 1896 h 1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T122" t="T123" r="T124" b="T125"/>
            <a:pathLst>
              <a:path w="2690" h="1896">
                <a:moveTo>
                  <a:pt x="226" y="492"/>
                </a:moveTo>
                <a:lnTo>
                  <a:pt x="0" y="846"/>
                </a:lnTo>
                <a:lnTo>
                  <a:pt x="294" y="1122"/>
                </a:lnTo>
                <a:lnTo>
                  <a:pt x="78" y="1426"/>
                </a:lnTo>
                <a:lnTo>
                  <a:pt x="816" y="1896"/>
                </a:lnTo>
                <a:lnTo>
                  <a:pt x="2650" y="1786"/>
                </a:lnTo>
                <a:lnTo>
                  <a:pt x="2662" y="1750"/>
                </a:lnTo>
                <a:lnTo>
                  <a:pt x="2670" y="1712"/>
                </a:lnTo>
                <a:lnTo>
                  <a:pt x="2678" y="1672"/>
                </a:lnTo>
                <a:lnTo>
                  <a:pt x="2682" y="1630"/>
                </a:lnTo>
                <a:lnTo>
                  <a:pt x="2686" y="1588"/>
                </a:lnTo>
                <a:lnTo>
                  <a:pt x="2688" y="1544"/>
                </a:lnTo>
                <a:lnTo>
                  <a:pt x="2690" y="1462"/>
                </a:lnTo>
                <a:lnTo>
                  <a:pt x="2688" y="1386"/>
                </a:lnTo>
                <a:lnTo>
                  <a:pt x="2686" y="1324"/>
                </a:lnTo>
                <a:lnTo>
                  <a:pt x="2680" y="1268"/>
                </a:lnTo>
                <a:lnTo>
                  <a:pt x="2644" y="1300"/>
                </a:lnTo>
                <a:lnTo>
                  <a:pt x="2610" y="1324"/>
                </a:lnTo>
                <a:lnTo>
                  <a:pt x="2580" y="1342"/>
                </a:lnTo>
                <a:lnTo>
                  <a:pt x="2552" y="1354"/>
                </a:lnTo>
                <a:lnTo>
                  <a:pt x="2528" y="1360"/>
                </a:lnTo>
                <a:lnTo>
                  <a:pt x="2506" y="1364"/>
                </a:lnTo>
                <a:lnTo>
                  <a:pt x="2488" y="1362"/>
                </a:lnTo>
                <a:lnTo>
                  <a:pt x="2470" y="1358"/>
                </a:lnTo>
                <a:lnTo>
                  <a:pt x="2456" y="1352"/>
                </a:lnTo>
                <a:lnTo>
                  <a:pt x="2444" y="1344"/>
                </a:lnTo>
                <a:lnTo>
                  <a:pt x="2436" y="1336"/>
                </a:lnTo>
                <a:lnTo>
                  <a:pt x="2428" y="1328"/>
                </a:lnTo>
                <a:lnTo>
                  <a:pt x="2418" y="1314"/>
                </a:lnTo>
                <a:lnTo>
                  <a:pt x="2416" y="1308"/>
                </a:lnTo>
                <a:lnTo>
                  <a:pt x="2424" y="1220"/>
                </a:lnTo>
                <a:lnTo>
                  <a:pt x="2430" y="1132"/>
                </a:lnTo>
                <a:lnTo>
                  <a:pt x="2434" y="1046"/>
                </a:lnTo>
                <a:lnTo>
                  <a:pt x="2432" y="960"/>
                </a:lnTo>
                <a:lnTo>
                  <a:pt x="2428" y="874"/>
                </a:lnTo>
                <a:lnTo>
                  <a:pt x="2422" y="790"/>
                </a:lnTo>
                <a:lnTo>
                  <a:pt x="2412" y="706"/>
                </a:lnTo>
                <a:lnTo>
                  <a:pt x="2398" y="624"/>
                </a:lnTo>
                <a:lnTo>
                  <a:pt x="2382" y="544"/>
                </a:lnTo>
                <a:lnTo>
                  <a:pt x="2364" y="462"/>
                </a:lnTo>
                <a:lnTo>
                  <a:pt x="2342" y="382"/>
                </a:lnTo>
                <a:lnTo>
                  <a:pt x="2318" y="304"/>
                </a:lnTo>
                <a:lnTo>
                  <a:pt x="2292" y="226"/>
                </a:lnTo>
                <a:lnTo>
                  <a:pt x="2264" y="150"/>
                </a:lnTo>
                <a:lnTo>
                  <a:pt x="2234" y="74"/>
                </a:lnTo>
                <a:lnTo>
                  <a:pt x="2200" y="0"/>
                </a:lnTo>
                <a:lnTo>
                  <a:pt x="2044" y="20"/>
                </a:lnTo>
                <a:lnTo>
                  <a:pt x="1886" y="40"/>
                </a:lnTo>
                <a:lnTo>
                  <a:pt x="1730" y="54"/>
                </a:lnTo>
                <a:lnTo>
                  <a:pt x="1652" y="58"/>
                </a:lnTo>
                <a:lnTo>
                  <a:pt x="1574" y="62"/>
                </a:lnTo>
                <a:lnTo>
                  <a:pt x="1496" y="66"/>
                </a:lnTo>
                <a:lnTo>
                  <a:pt x="1418" y="66"/>
                </a:lnTo>
                <a:lnTo>
                  <a:pt x="1340" y="66"/>
                </a:lnTo>
                <a:lnTo>
                  <a:pt x="1262" y="64"/>
                </a:lnTo>
                <a:lnTo>
                  <a:pt x="1186" y="62"/>
                </a:lnTo>
                <a:lnTo>
                  <a:pt x="1108" y="56"/>
                </a:lnTo>
                <a:lnTo>
                  <a:pt x="1032" y="48"/>
                </a:lnTo>
                <a:lnTo>
                  <a:pt x="956" y="40"/>
                </a:lnTo>
                <a:lnTo>
                  <a:pt x="864" y="286"/>
                </a:lnTo>
                <a:lnTo>
                  <a:pt x="226" y="492"/>
                </a:lnTo>
                <a:close/>
              </a:path>
            </a:pathLst>
          </a:custGeom>
          <a:gradFill rotWithShape="1">
            <a:gsLst>
              <a:gs pos="0">
                <a:srgbClr val="698E00"/>
              </a:gs>
              <a:gs pos="100000">
                <a:srgbClr val="8FC100">
                  <a:alpha val="79999"/>
                </a:srgbClr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98E00"/>
            </a:extrusionClr>
          </a:sp3d>
        </p:spPr>
        <p:txBody>
          <a:bodyPr>
            <a:flatTx/>
          </a:bodyPr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7" name="Freeform 492"/>
          <p:cNvSpPr>
            <a:spLocks/>
          </p:cNvSpPr>
          <p:nvPr/>
        </p:nvSpPr>
        <p:spPr bwMode="auto">
          <a:xfrm>
            <a:off x="3227388" y="2931194"/>
            <a:ext cx="1152525" cy="752475"/>
          </a:xfrm>
          <a:custGeom>
            <a:avLst/>
            <a:gdLst>
              <a:gd name="T0" fmla="*/ 612 w 2172"/>
              <a:gd name="T1" fmla="*/ 0 h 1420"/>
              <a:gd name="T2" fmla="*/ 602 w 2172"/>
              <a:gd name="T3" fmla="*/ 42 h 1420"/>
              <a:gd name="T4" fmla="*/ 588 w 2172"/>
              <a:gd name="T5" fmla="*/ 80 h 1420"/>
              <a:gd name="T6" fmla="*/ 570 w 2172"/>
              <a:gd name="T7" fmla="*/ 114 h 1420"/>
              <a:gd name="T8" fmla="*/ 548 w 2172"/>
              <a:gd name="T9" fmla="*/ 144 h 1420"/>
              <a:gd name="T10" fmla="*/ 490 w 2172"/>
              <a:gd name="T11" fmla="*/ 198 h 1420"/>
              <a:gd name="T12" fmla="*/ 422 w 2172"/>
              <a:gd name="T13" fmla="*/ 240 h 1420"/>
              <a:gd name="T14" fmla="*/ 348 w 2172"/>
              <a:gd name="T15" fmla="*/ 272 h 1420"/>
              <a:gd name="T16" fmla="*/ 268 w 2172"/>
              <a:gd name="T17" fmla="*/ 296 h 1420"/>
              <a:gd name="T18" fmla="*/ 188 w 2172"/>
              <a:gd name="T19" fmla="*/ 314 h 1420"/>
              <a:gd name="T20" fmla="*/ 94 w 2172"/>
              <a:gd name="T21" fmla="*/ 332 h 1420"/>
              <a:gd name="T22" fmla="*/ 64 w 2172"/>
              <a:gd name="T23" fmla="*/ 340 h 1420"/>
              <a:gd name="T24" fmla="*/ 40 w 2172"/>
              <a:gd name="T25" fmla="*/ 354 h 1420"/>
              <a:gd name="T26" fmla="*/ 20 w 2172"/>
              <a:gd name="T27" fmla="*/ 370 h 1420"/>
              <a:gd name="T28" fmla="*/ 8 w 2172"/>
              <a:gd name="T29" fmla="*/ 388 h 1420"/>
              <a:gd name="T30" fmla="*/ 0 w 2172"/>
              <a:gd name="T31" fmla="*/ 408 h 1420"/>
              <a:gd name="T32" fmla="*/ 0 w 2172"/>
              <a:gd name="T33" fmla="*/ 430 h 1420"/>
              <a:gd name="T34" fmla="*/ 2 w 2172"/>
              <a:gd name="T35" fmla="*/ 450 h 1420"/>
              <a:gd name="T36" fmla="*/ 12 w 2172"/>
              <a:gd name="T37" fmla="*/ 472 h 1420"/>
              <a:gd name="T38" fmla="*/ 36 w 2172"/>
              <a:gd name="T39" fmla="*/ 504 h 1420"/>
              <a:gd name="T40" fmla="*/ 84 w 2172"/>
              <a:gd name="T41" fmla="*/ 540 h 1420"/>
              <a:gd name="T42" fmla="*/ 134 w 2172"/>
              <a:gd name="T43" fmla="*/ 560 h 1420"/>
              <a:gd name="T44" fmla="*/ 174 w 2172"/>
              <a:gd name="T45" fmla="*/ 568 h 1420"/>
              <a:gd name="T46" fmla="*/ 216 w 2172"/>
              <a:gd name="T47" fmla="*/ 572 h 1420"/>
              <a:gd name="T48" fmla="*/ 286 w 2172"/>
              <a:gd name="T49" fmla="*/ 576 h 1420"/>
              <a:gd name="T50" fmla="*/ 364 w 2172"/>
              <a:gd name="T51" fmla="*/ 590 h 1420"/>
              <a:gd name="T52" fmla="*/ 424 w 2172"/>
              <a:gd name="T53" fmla="*/ 614 h 1420"/>
              <a:gd name="T54" fmla="*/ 468 w 2172"/>
              <a:gd name="T55" fmla="*/ 646 h 1420"/>
              <a:gd name="T56" fmla="*/ 498 w 2172"/>
              <a:gd name="T57" fmla="*/ 682 h 1420"/>
              <a:gd name="T58" fmla="*/ 514 w 2172"/>
              <a:gd name="T59" fmla="*/ 720 h 1420"/>
              <a:gd name="T60" fmla="*/ 516 w 2172"/>
              <a:gd name="T61" fmla="*/ 756 h 1420"/>
              <a:gd name="T62" fmla="*/ 506 w 2172"/>
              <a:gd name="T63" fmla="*/ 786 h 1420"/>
              <a:gd name="T64" fmla="*/ 470 w 2172"/>
              <a:gd name="T65" fmla="*/ 826 h 1420"/>
              <a:gd name="T66" fmla="*/ 426 w 2172"/>
              <a:gd name="T67" fmla="*/ 878 h 1420"/>
              <a:gd name="T68" fmla="*/ 402 w 2172"/>
              <a:gd name="T69" fmla="*/ 918 h 1420"/>
              <a:gd name="T70" fmla="*/ 384 w 2172"/>
              <a:gd name="T71" fmla="*/ 960 h 1420"/>
              <a:gd name="T72" fmla="*/ 380 w 2172"/>
              <a:gd name="T73" fmla="*/ 1002 h 1420"/>
              <a:gd name="T74" fmla="*/ 384 w 2172"/>
              <a:gd name="T75" fmla="*/ 1022 h 1420"/>
              <a:gd name="T76" fmla="*/ 392 w 2172"/>
              <a:gd name="T77" fmla="*/ 1042 h 1420"/>
              <a:gd name="T78" fmla="*/ 408 w 2172"/>
              <a:gd name="T79" fmla="*/ 1060 h 1420"/>
              <a:gd name="T80" fmla="*/ 428 w 2172"/>
              <a:gd name="T81" fmla="*/ 1078 h 1420"/>
              <a:gd name="T82" fmla="*/ 456 w 2172"/>
              <a:gd name="T83" fmla="*/ 1094 h 1420"/>
              <a:gd name="T84" fmla="*/ 484 w 2172"/>
              <a:gd name="T85" fmla="*/ 1110 h 1420"/>
              <a:gd name="T86" fmla="*/ 512 w 2172"/>
              <a:gd name="T87" fmla="*/ 1136 h 1420"/>
              <a:gd name="T88" fmla="*/ 570 w 2172"/>
              <a:gd name="T89" fmla="*/ 1208 h 1420"/>
              <a:gd name="T90" fmla="*/ 624 w 2172"/>
              <a:gd name="T91" fmla="*/ 1304 h 1420"/>
              <a:gd name="T92" fmla="*/ 670 w 2172"/>
              <a:gd name="T93" fmla="*/ 1420 h 1420"/>
              <a:gd name="T94" fmla="*/ 1968 w 2172"/>
              <a:gd name="T95" fmla="*/ 1408 h 1420"/>
              <a:gd name="T96" fmla="*/ 1556 w 2172"/>
              <a:gd name="T97" fmla="*/ 220 h 1420"/>
              <a:gd name="T98" fmla="*/ 0 w 2172"/>
              <a:gd name="T99" fmla="*/ 0 h 1420"/>
              <a:gd name="T100" fmla="*/ 2172 w 2172"/>
              <a:gd name="T101" fmla="*/ 1420 h 1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2172" h="1420">
                <a:moveTo>
                  <a:pt x="612" y="0"/>
                </a:moveTo>
                <a:lnTo>
                  <a:pt x="612" y="0"/>
                </a:lnTo>
                <a:lnTo>
                  <a:pt x="608" y="22"/>
                </a:lnTo>
                <a:lnTo>
                  <a:pt x="602" y="42"/>
                </a:lnTo>
                <a:lnTo>
                  <a:pt x="596" y="60"/>
                </a:lnTo>
                <a:lnTo>
                  <a:pt x="588" y="80"/>
                </a:lnTo>
                <a:lnTo>
                  <a:pt x="580" y="96"/>
                </a:lnTo>
                <a:lnTo>
                  <a:pt x="570" y="114"/>
                </a:lnTo>
                <a:lnTo>
                  <a:pt x="560" y="130"/>
                </a:lnTo>
                <a:lnTo>
                  <a:pt x="548" y="144"/>
                </a:lnTo>
                <a:lnTo>
                  <a:pt x="520" y="172"/>
                </a:lnTo>
                <a:lnTo>
                  <a:pt x="490" y="198"/>
                </a:lnTo>
                <a:lnTo>
                  <a:pt x="458" y="220"/>
                </a:lnTo>
                <a:lnTo>
                  <a:pt x="422" y="240"/>
                </a:lnTo>
                <a:lnTo>
                  <a:pt x="386" y="256"/>
                </a:lnTo>
                <a:lnTo>
                  <a:pt x="348" y="272"/>
                </a:lnTo>
                <a:lnTo>
                  <a:pt x="308" y="286"/>
                </a:lnTo>
                <a:lnTo>
                  <a:pt x="268" y="296"/>
                </a:lnTo>
                <a:lnTo>
                  <a:pt x="228" y="306"/>
                </a:lnTo>
                <a:lnTo>
                  <a:pt x="188" y="314"/>
                </a:lnTo>
                <a:lnTo>
                  <a:pt x="112" y="328"/>
                </a:lnTo>
                <a:lnTo>
                  <a:pt x="94" y="332"/>
                </a:lnTo>
                <a:lnTo>
                  <a:pt x="78" y="336"/>
                </a:lnTo>
                <a:lnTo>
                  <a:pt x="64" y="340"/>
                </a:lnTo>
                <a:lnTo>
                  <a:pt x="52" y="346"/>
                </a:lnTo>
                <a:lnTo>
                  <a:pt x="40" y="354"/>
                </a:lnTo>
                <a:lnTo>
                  <a:pt x="30" y="362"/>
                </a:lnTo>
                <a:lnTo>
                  <a:pt x="20" y="370"/>
                </a:lnTo>
                <a:lnTo>
                  <a:pt x="14" y="378"/>
                </a:lnTo>
                <a:lnTo>
                  <a:pt x="8" y="388"/>
                </a:lnTo>
                <a:lnTo>
                  <a:pt x="4" y="398"/>
                </a:lnTo>
                <a:lnTo>
                  <a:pt x="0" y="408"/>
                </a:lnTo>
                <a:lnTo>
                  <a:pt x="0" y="418"/>
                </a:lnTo>
                <a:lnTo>
                  <a:pt x="0" y="430"/>
                </a:lnTo>
                <a:lnTo>
                  <a:pt x="0" y="440"/>
                </a:lnTo>
                <a:lnTo>
                  <a:pt x="2" y="450"/>
                </a:lnTo>
                <a:lnTo>
                  <a:pt x="6" y="462"/>
                </a:lnTo>
                <a:lnTo>
                  <a:pt x="12" y="472"/>
                </a:lnTo>
                <a:lnTo>
                  <a:pt x="18" y="482"/>
                </a:lnTo>
                <a:lnTo>
                  <a:pt x="36" y="504"/>
                </a:lnTo>
                <a:lnTo>
                  <a:pt x="58" y="522"/>
                </a:lnTo>
                <a:lnTo>
                  <a:pt x="84" y="540"/>
                </a:lnTo>
                <a:lnTo>
                  <a:pt x="116" y="554"/>
                </a:lnTo>
                <a:lnTo>
                  <a:pt x="134" y="560"/>
                </a:lnTo>
                <a:lnTo>
                  <a:pt x="154" y="564"/>
                </a:lnTo>
                <a:lnTo>
                  <a:pt x="174" y="568"/>
                </a:lnTo>
                <a:lnTo>
                  <a:pt x="194" y="570"/>
                </a:lnTo>
                <a:lnTo>
                  <a:pt x="216" y="572"/>
                </a:lnTo>
                <a:lnTo>
                  <a:pt x="240" y="574"/>
                </a:lnTo>
                <a:lnTo>
                  <a:pt x="286" y="576"/>
                </a:lnTo>
                <a:lnTo>
                  <a:pt x="326" y="580"/>
                </a:lnTo>
                <a:lnTo>
                  <a:pt x="364" y="590"/>
                </a:lnTo>
                <a:lnTo>
                  <a:pt x="396" y="600"/>
                </a:lnTo>
                <a:lnTo>
                  <a:pt x="424" y="614"/>
                </a:lnTo>
                <a:lnTo>
                  <a:pt x="448" y="630"/>
                </a:lnTo>
                <a:lnTo>
                  <a:pt x="468" y="646"/>
                </a:lnTo>
                <a:lnTo>
                  <a:pt x="486" y="664"/>
                </a:lnTo>
                <a:lnTo>
                  <a:pt x="498" y="682"/>
                </a:lnTo>
                <a:lnTo>
                  <a:pt x="508" y="702"/>
                </a:lnTo>
                <a:lnTo>
                  <a:pt x="514" y="720"/>
                </a:lnTo>
                <a:lnTo>
                  <a:pt x="516" y="740"/>
                </a:lnTo>
                <a:lnTo>
                  <a:pt x="516" y="756"/>
                </a:lnTo>
                <a:lnTo>
                  <a:pt x="512" y="772"/>
                </a:lnTo>
                <a:lnTo>
                  <a:pt x="506" y="786"/>
                </a:lnTo>
                <a:lnTo>
                  <a:pt x="496" y="800"/>
                </a:lnTo>
                <a:lnTo>
                  <a:pt x="470" y="826"/>
                </a:lnTo>
                <a:lnTo>
                  <a:pt x="440" y="860"/>
                </a:lnTo>
                <a:lnTo>
                  <a:pt x="426" y="878"/>
                </a:lnTo>
                <a:lnTo>
                  <a:pt x="414" y="898"/>
                </a:lnTo>
                <a:lnTo>
                  <a:pt x="402" y="918"/>
                </a:lnTo>
                <a:lnTo>
                  <a:pt x="392" y="940"/>
                </a:lnTo>
                <a:lnTo>
                  <a:pt x="384" y="960"/>
                </a:lnTo>
                <a:lnTo>
                  <a:pt x="380" y="982"/>
                </a:lnTo>
                <a:lnTo>
                  <a:pt x="380" y="1002"/>
                </a:lnTo>
                <a:lnTo>
                  <a:pt x="380" y="1012"/>
                </a:lnTo>
                <a:lnTo>
                  <a:pt x="384" y="1022"/>
                </a:lnTo>
                <a:lnTo>
                  <a:pt x="388" y="1032"/>
                </a:lnTo>
                <a:lnTo>
                  <a:pt x="392" y="1042"/>
                </a:lnTo>
                <a:lnTo>
                  <a:pt x="400" y="1052"/>
                </a:lnTo>
                <a:lnTo>
                  <a:pt x="408" y="1060"/>
                </a:lnTo>
                <a:lnTo>
                  <a:pt x="418" y="1070"/>
                </a:lnTo>
                <a:lnTo>
                  <a:pt x="428" y="1078"/>
                </a:lnTo>
                <a:lnTo>
                  <a:pt x="442" y="1086"/>
                </a:lnTo>
                <a:lnTo>
                  <a:pt x="456" y="1094"/>
                </a:lnTo>
                <a:lnTo>
                  <a:pt x="470" y="1102"/>
                </a:lnTo>
                <a:lnTo>
                  <a:pt x="484" y="1110"/>
                </a:lnTo>
                <a:lnTo>
                  <a:pt x="498" y="1122"/>
                </a:lnTo>
                <a:lnTo>
                  <a:pt x="512" y="1136"/>
                </a:lnTo>
                <a:lnTo>
                  <a:pt x="542" y="1168"/>
                </a:lnTo>
                <a:lnTo>
                  <a:pt x="570" y="1208"/>
                </a:lnTo>
                <a:lnTo>
                  <a:pt x="598" y="1254"/>
                </a:lnTo>
                <a:lnTo>
                  <a:pt x="624" y="1304"/>
                </a:lnTo>
                <a:lnTo>
                  <a:pt x="648" y="1360"/>
                </a:lnTo>
                <a:lnTo>
                  <a:pt x="670" y="1420"/>
                </a:lnTo>
                <a:lnTo>
                  <a:pt x="1664" y="1240"/>
                </a:lnTo>
                <a:lnTo>
                  <a:pt x="1968" y="1408"/>
                </a:lnTo>
                <a:lnTo>
                  <a:pt x="2172" y="1240"/>
                </a:lnTo>
                <a:lnTo>
                  <a:pt x="1556" y="220"/>
                </a:lnTo>
                <a:lnTo>
                  <a:pt x="612" y="0"/>
                </a:lnTo>
                <a:close/>
              </a:path>
            </a:pathLst>
          </a:custGeom>
          <a:gradFill rotWithShape="1">
            <a:gsLst>
              <a:gs pos="0">
                <a:srgbClr val="003070">
                  <a:alpha val="79999"/>
                </a:srgbClr>
              </a:gs>
              <a:gs pos="100000">
                <a:srgbClr val="004CB1">
                  <a:alpha val="79999"/>
                </a:srgbClr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3070"/>
            </a:extrusionClr>
          </a:sp3d>
        </p:spPr>
        <p:txBody>
          <a:bodyPr>
            <a:flatTx/>
          </a:bodyPr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8" name="Freeform 493"/>
          <p:cNvSpPr>
            <a:spLocks/>
          </p:cNvSpPr>
          <p:nvPr/>
        </p:nvSpPr>
        <p:spPr bwMode="auto">
          <a:xfrm>
            <a:off x="3463925" y="3578894"/>
            <a:ext cx="1133475" cy="574675"/>
          </a:xfrm>
          <a:custGeom>
            <a:avLst/>
            <a:gdLst>
              <a:gd name="T0" fmla="*/ 1534 w 2136"/>
              <a:gd name="T1" fmla="*/ 186 h 1080"/>
              <a:gd name="T2" fmla="*/ 1230 w 2136"/>
              <a:gd name="T3" fmla="*/ 18 h 1080"/>
              <a:gd name="T4" fmla="*/ 236 w 2136"/>
              <a:gd name="T5" fmla="*/ 198 h 1080"/>
              <a:gd name="T6" fmla="*/ 246 w 2136"/>
              <a:gd name="T7" fmla="*/ 238 h 1080"/>
              <a:gd name="T8" fmla="*/ 256 w 2136"/>
              <a:gd name="T9" fmla="*/ 280 h 1080"/>
              <a:gd name="T10" fmla="*/ 264 w 2136"/>
              <a:gd name="T11" fmla="*/ 324 h 1080"/>
              <a:gd name="T12" fmla="*/ 270 w 2136"/>
              <a:gd name="T13" fmla="*/ 368 h 1080"/>
              <a:gd name="T14" fmla="*/ 272 w 2136"/>
              <a:gd name="T15" fmla="*/ 412 h 1080"/>
              <a:gd name="T16" fmla="*/ 272 w 2136"/>
              <a:gd name="T17" fmla="*/ 458 h 1080"/>
              <a:gd name="T18" fmla="*/ 270 w 2136"/>
              <a:gd name="T19" fmla="*/ 502 h 1080"/>
              <a:gd name="T20" fmla="*/ 264 w 2136"/>
              <a:gd name="T21" fmla="*/ 548 h 1080"/>
              <a:gd name="T22" fmla="*/ 256 w 2136"/>
              <a:gd name="T23" fmla="*/ 594 h 1080"/>
              <a:gd name="T24" fmla="*/ 244 w 2136"/>
              <a:gd name="T25" fmla="*/ 638 h 1080"/>
              <a:gd name="T26" fmla="*/ 228 w 2136"/>
              <a:gd name="T27" fmla="*/ 684 h 1080"/>
              <a:gd name="T28" fmla="*/ 210 w 2136"/>
              <a:gd name="T29" fmla="*/ 728 h 1080"/>
              <a:gd name="T30" fmla="*/ 186 w 2136"/>
              <a:gd name="T31" fmla="*/ 770 h 1080"/>
              <a:gd name="T32" fmla="*/ 158 w 2136"/>
              <a:gd name="T33" fmla="*/ 812 h 1080"/>
              <a:gd name="T34" fmla="*/ 128 w 2136"/>
              <a:gd name="T35" fmla="*/ 854 h 1080"/>
              <a:gd name="T36" fmla="*/ 90 w 2136"/>
              <a:gd name="T37" fmla="*/ 892 h 1080"/>
              <a:gd name="T38" fmla="*/ 42 w 2136"/>
              <a:gd name="T39" fmla="*/ 942 h 1080"/>
              <a:gd name="T40" fmla="*/ 0 w 2136"/>
              <a:gd name="T41" fmla="*/ 988 h 1080"/>
              <a:gd name="T42" fmla="*/ 278 w 2136"/>
              <a:gd name="T43" fmla="*/ 1080 h 1080"/>
              <a:gd name="T44" fmla="*/ 464 w 2136"/>
              <a:gd name="T45" fmla="*/ 814 h 1080"/>
              <a:gd name="T46" fmla="*/ 788 w 2136"/>
              <a:gd name="T47" fmla="*/ 864 h 1080"/>
              <a:gd name="T48" fmla="*/ 1062 w 2136"/>
              <a:gd name="T49" fmla="*/ 1040 h 1080"/>
              <a:gd name="T50" fmla="*/ 1680 w 2136"/>
              <a:gd name="T51" fmla="*/ 966 h 1080"/>
              <a:gd name="T52" fmla="*/ 1662 w 2136"/>
              <a:gd name="T53" fmla="*/ 942 h 1080"/>
              <a:gd name="T54" fmla="*/ 2136 w 2136"/>
              <a:gd name="T55" fmla="*/ 146 h 1080"/>
              <a:gd name="T56" fmla="*/ 2044 w 2136"/>
              <a:gd name="T57" fmla="*/ 88 h 1080"/>
              <a:gd name="T58" fmla="*/ 2086 w 2136"/>
              <a:gd name="T59" fmla="*/ 30 h 1080"/>
              <a:gd name="T60" fmla="*/ 1760 w 2136"/>
              <a:gd name="T61" fmla="*/ 0 h 1080"/>
              <a:gd name="T62" fmla="*/ 1534 w 2136"/>
              <a:gd name="T63" fmla="*/ 186 h 1080"/>
              <a:gd name="T64" fmla="*/ 0 w 2136"/>
              <a:gd name="T65" fmla="*/ 0 h 1080"/>
              <a:gd name="T66" fmla="*/ 2136 w 2136"/>
              <a:gd name="T67" fmla="*/ 1080 h 1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136" h="1080">
                <a:moveTo>
                  <a:pt x="1534" y="186"/>
                </a:moveTo>
                <a:lnTo>
                  <a:pt x="1230" y="18"/>
                </a:lnTo>
                <a:lnTo>
                  <a:pt x="236" y="198"/>
                </a:lnTo>
                <a:lnTo>
                  <a:pt x="246" y="238"/>
                </a:lnTo>
                <a:lnTo>
                  <a:pt x="256" y="280"/>
                </a:lnTo>
                <a:lnTo>
                  <a:pt x="264" y="324"/>
                </a:lnTo>
                <a:lnTo>
                  <a:pt x="270" y="368"/>
                </a:lnTo>
                <a:lnTo>
                  <a:pt x="272" y="412"/>
                </a:lnTo>
                <a:lnTo>
                  <a:pt x="272" y="458"/>
                </a:lnTo>
                <a:lnTo>
                  <a:pt x="270" y="502"/>
                </a:lnTo>
                <a:lnTo>
                  <a:pt x="264" y="548"/>
                </a:lnTo>
                <a:lnTo>
                  <a:pt x="256" y="594"/>
                </a:lnTo>
                <a:lnTo>
                  <a:pt x="244" y="638"/>
                </a:lnTo>
                <a:lnTo>
                  <a:pt x="228" y="684"/>
                </a:lnTo>
                <a:lnTo>
                  <a:pt x="210" y="728"/>
                </a:lnTo>
                <a:lnTo>
                  <a:pt x="186" y="770"/>
                </a:lnTo>
                <a:lnTo>
                  <a:pt x="158" y="812"/>
                </a:lnTo>
                <a:lnTo>
                  <a:pt x="128" y="854"/>
                </a:lnTo>
                <a:lnTo>
                  <a:pt x="90" y="892"/>
                </a:lnTo>
                <a:lnTo>
                  <a:pt x="42" y="942"/>
                </a:lnTo>
                <a:lnTo>
                  <a:pt x="0" y="988"/>
                </a:lnTo>
                <a:lnTo>
                  <a:pt x="278" y="1080"/>
                </a:lnTo>
                <a:lnTo>
                  <a:pt x="464" y="814"/>
                </a:lnTo>
                <a:lnTo>
                  <a:pt x="788" y="864"/>
                </a:lnTo>
                <a:lnTo>
                  <a:pt x="1062" y="1040"/>
                </a:lnTo>
                <a:lnTo>
                  <a:pt x="1680" y="966"/>
                </a:lnTo>
                <a:lnTo>
                  <a:pt x="1662" y="942"/>
                </a:lnTo>
                <a:lnTo>
                  <a:pt x="2136" y="146"/>
                </a:lnTo>
                <a:lnTo>
                  <a:pt x="2044" y="88"/>
                </a:lnTo>
                <a:lnTo>
                  <a:pt x="2086" y="30"/>
                </a:lnTo>
                <a:lnTo>
                  <a:pt x="1760" y="0"/>
                </a:lnTo>
                <a:lnTo>
                  <a:pt x="1534" y="186"/>
                </a:lnTo>
                <a:close/>
              </a:path>
            </a:pathLst>
          </a:custGeom>
          <a:gradFill rotWithShape="1">
            <a:gsLst>
              <a:gs pos="0">
                <a:srgbClr val="003070">
                  <a:alpha val="79999"/>
                </a:srgbClr>
              </a:gs>
              <a:gs pos="100000">
                <a:srgbClr val="004CB1">
                  <a:alpha val="79999"/>
                </a:srgbClr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4CB1"/>
            </a:extrusionClr>
          </a:sp3d>
        </p:spPr>
        <p:txBody>
          <a:bodyPr>
            <a:flatTx/>
          </a:bodyPr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Freeform 494"/>
          <p:cNvSpPr>
            <a:spLocks/>
          </p:cNvSpPr>
          <p:nvPr/>
        </p:nvSpPr>
        <p:spPr bwMode="auto">
          <a:xfrm>
            <a:off x="4348163" y="3677319"/>
            <a:ext cx="1568450" cy="850900"/>
          </a:xfrm>
          <a:custGeom>
            <a:avLst/>
            <a:gdLst>
              <a:gd name="T0" fmla="*/ 474 w 2954"/>
              <a:gd name="T1" fmla="*/ 0 h 1602"/>
              <a:gd name="T2" fmla="*/ 526 w 2954"/>
              <a:gd name="T3" fmla="*/ 1498 h 1602"/>
              <a:gd name="T4" fmla="*/ 540 w 2954"/>
              <a:gd name="T5" fmla="*/ 1468 h 1602"/>
              <a:gd name="T6" fmla="*/ 556 w 2954"/>
              <a:gd name="T7" fmla="*/ 1444 h 1602"/>
              <a:gd name="T8" fmla="*/ 580 w 2954"/>
              <a:gd name="T9" fmla="*/ 1428 h 1602"/>
              <a:gd name="T10" fmla="*/ 608 w 2954"/>
              <a:gd name="T11" fmla="*/ 1424 h 1602"/>
              <a:gd name="T12" fmla="*/ 658 w 2954"/>
              <a:gd name="T13" fmla="*/ 1436 h 1602"/>
              <a:gd name="T14" fmla="*/ 706 w 2954"/>
              <a:gd name="T15" fmla="*/ 1458 h 1602"/>
              <a:gd name="T16" fmla="*/ 756 w 2954"/>
              <a:gd name="T17" fmla="*/ 1490 h 1602"/>
              <a:gd name="T18" fmla="*/ 852 w 2954"/>
              <a:gd name="T19" fmla="*/ 1556 h 1602"/>
              <a:gd name="T20" fmla="*/ 896 w 2954"/>
              <a:gd name="T21" fmla="*/ 1584 h 1602"/>
              <a:gd name="T22" fmla="*/ 936 w 2954"/>
              <a:gd name="T23" fmla="*/ 1600 h 1602"/>
              <a:gd name="T24" fmla="*/ 972 w 2954"/>
              <a:gd name="T25" fmla="*/ 1602 h 1602"/>
              <a:gd name="T26" fmla="*/ 986 w 2954"/>
              <a:gd name="T27" fmla="*/ 1596 h 1602"/>
              <a:gd name="T28" fmla="*/ 994 w 2954"/>
              <a:gd name="T29" fmla="*/ 1586 h 1602"/>
              <a:gd name="T30" fmla="*/ 1002 w 2954"/>
              <a:gd name="T31" fmla="*/ 1562 h 1602"/>
              <a:gd name="T32" fmla="*/ 998 w 2954"/>
              <a:gd name="T33" fmla="*/ 1526 h 1602"/>
              <a:gd name="T34" fmla="*/ 992 w 2954"/>
              <a:gd name="T35" fmla="*/ 1466 h 1602"/>
              <a:gd name="T36" fmla="*/ 998 w 2954"/>
              <a:gd name="T37" fmla="*/ 1424 h 1602"/>
              <a:gd name="T38" fmla="*/ 1010 w 2954"/>
              <a:gd name="T39" fmla="*/ 1394 h 1602"/>
              <a:gd name="T40" fmla="*/ 1026 w 2954"/>
              <a:gd name="T41" fmla="*/ 1376 h 1602"/>
              <a:gd name="T42" fmla="*/ 1046 w 2954"/>
              <a:gd name="T43" fmla="*/ 1358 h 1602"/>
              <a:gd name="T44" fmla="*/ 1074 w 2954"/>
              <a:gd name="T45" fmla="*/ 1342 h 1602"/>
              <a:gd name="T46" fmla="*/ 1124 w 2954"/>
              <a:gd name="T47" fmla="*/ 1326 h 1602"/>
              <a:gd name="T48" fmla="*/ 1188 w 2954"/>
              <a:gd name="T49" fmla="*/ 1318 h 1602"/>
              <a:gd name="T50" fmla="*/ 1246 w 2954"/>
              <a:gd name="T51" fmla="*/ 1322 h 1602"/>
              <a:gd name="T52" fmla="*/ 1298 w 2954"/>
              <a:gd name="T53" fmla="*/ 1340 h 1602"/>
              <a:gd name="T54" fmla="*/ 1344 w 2954"/>
              <a:gd name="T55" fmla="*/ 1364 h 1602"/>
              <a:gd name="T56" fmla="*/ 1384 w 2954"/>
              <a:gd name="T57" fmla="*/ 1390 h 1602"/>
              <a:gd name="T58" fmla="*/ 1430 w 2954"/>
              <a:gd name="T59" fmla="*/ 1432 h 1602"/>
              <a:gd name="T60" fmla="*/ 1464 w 2954"/>
              <a:gd name="T61" fmla="*/ 1462 h 1602"/>
              <a:gd name="T62" fmla="*/ 1502 w 2954"/>
              <a:gd name="T63" fmla="*/ 1472 h 1602"/>
              <a:gd name="T64" fmla="*/ 1554 w 2954"/>
              <a:gd name="T65" fmla="*/ 1478 h 1602"/>
              <a:gd name="T66" fmla="*/ 1644 w 2954"/>
              <a:gd name="T67" fmla="*/ 1478 h 1602"/>
              <a:gd name="T68" fmla="*/ 1750 w 2954"/>
              <a:gd name="T69" fmla="*/ 1468 h 1602"/>
              <a:gd name="T70" fmla="*/ 1788 w 2954"/>
              <a:gd name="T71" fmla="*/ 1448 h 1602"/>
              <a:gd name="T72" fmla="*/ 1772 w 2954"/>
              <a:gd name="T73" fmla="*/ 1410 h 1602"/>
              <a:gd name="T74" fmla="*/ 1758 w 2954"/>
              <a:gd name="T75" fmla="*/ 1354 h 1602"/>
              <a:gd name="T76" fmla="*/ 1754 w 2954"/>
              <a:gd name="T77" fmla="*/ 1290 h 1602"/>
              <a:gd name="T78" fmla="*/ 1758 w 2954"/>
              <a:gd name="T79" fmla="*/ 1258 h 1602"/>
              <a:gd name="T80" fmla="*/ 1770 w 2954"/>
              <a:gd name="T81" fmla="*/ 1226 h 1602"/>
              <a:gd name="T82" fmla="*/ 1790 w 2954"/>
              <a:gd name="T83" fmla="*/ 1196 h 1602"/>
              <a:gd name="T84" fmla="*/ 1818 w 2954"/>
              <a:gd name="T85" fmla="*/ 1170 h 1602"/>
              <a:gd name="T86" fmla="*/ 1856 w 2954"/>
              <a:gd name="T87" fmla="*/ 1146 h 1602"/>
              <a:gd name="T88" fmla="*/ 1904 w 2954"/>
              <a:gd name="T89" fmla="*/ 1128 h 1602"/>
              <a:gd name="T90" fmla="*/ 1966 w 2954"/>
              <a:gd name="T91" fmla="*/ 1116 h 1602"/>
              <a:gd name="T92" fmla="*/ 2042 w 2954"/>
              <a:gd name="T93" fmla="*/ 1110 h 1602"/>
              <a:gd name="T94" fmla="*/ 2184 w 2954"/>
              <a:gd name="T95" fmla="*/ 1104 h 1602"/>
              <a:gd name="T96" fmla="*/ 2288 w 2954"/>
              <a:gd name="T97" fmla="*/ 1090 h 1602"/>
              <a:gd name="T98" fmla="*/ 2362 w 2954"/>
              <a:gd name="T99" fmla="*/ 1068 h 1602"/>
              <a:gd name="T100" fmla="*/ 2414 w 2954"/>
              <a:gd name="T101" fmla="*/ 1038 h 1602"/>
              <a:gd name="T102" fmla="*/ 2454 w 2954"/>
              <a:gd name="T103" fmla="*/ 1000 h 1602"/>
              <a:gd name="T104" fmla="*/ 2494 w 2954"/>
              <a:gd name="T105" fmla="*/ 952 h 1602"/>
              <a:gd name="T106" fmla="*/ 2568 w 2954"/>
              <a:gd name="T107" fmla="*/ 860 h 1602"/>
              <a:gd name="T108" fmla="*/ 2670 w 2954"/>
              <a:gd name="T109" fmla="*/ 754 h 1602"/>
              <a:gd name="T110" fmla="*/ 2776 w 2954"/>
              <a:gd name="T111" fmla="*/ 624 h 1602"/>
              <a:gd name="T112" fmla="*/ 2854 w 2954"/>
              <a:gd name="T113" fmla="*/ 504 h 1602"/>
              <a:gd name="T114" fmla="*/ 2916 w 2954"/>
              <a:gd name="T115" fmla="*/ 386 h 1602"/>
              <a:gd name="T116" fmla="*/ 2954 w 2954"/>
              <a:gd name="T117" fmla="*/ 302 h 1602"/>
              <a:gd name="T118" fmla="*/ 0 w 2954"/>
              <a:gd name="T119" fmla="*/ 0 h 1602"/>
              <a:gd name="T120" fmla="*/ 2954 w 2954"/>
              <a:gd name="T121" fmla="*/ 1602 h 1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T118" t="T119" r="T120" b="T121"/>
            <a:pathLst>
              <a:path w="2954" h="1602">
                <a:moveTo>
                  <a:pt x="1120" y="412"/>
                </a:moveTo>
                <a:lnTo>
                  <a:pt x="474" y="0"/>
                </a:lnTo>
                <a:lnTo>
                  <a:pt x="0" y="796"/>
                </a:lnTo>
                <a:lnTo>
                  <a:pt x="526" y="1498"/>
                </a:lnTo>
                <a:lnTo>
                  <a:pt x="534" y="1482"/>
                </a:lnTo>
                <a:lnTo>
                  <a:pt x="540" y="1468"/>
                </a:lnTo>
                <a:lnTo>
                  <a:pt x="548" y="1454"/>
                </a:lnTo>
                <a:lnTo>
                  <a:pt x="556" y="1444"/>
                </a:lnTo>
                <a:lnTo>
                  <a:pt x="568" y="1434"/>
                </a:lnTo>
                <a:lnTo>
                  <a:pt x="580" y="1428"/>
                </a:lnTo>
                <a:lnTo>
                  <a:pt x="592" y="1424"/>
                </a:lnTo>
                <a:lnTo>
                  <a:pt x="608" y="1424"/>
                </a:lnTo>
                <a:lnTo>
                  <a:pt x="632" y="1428"/>
                </a:lnTo>
                <a:lnTo>
                  <a:pt x="658" y="1436"/>
                </a:lnTo>
                <a:lnTo>
                  <a:pt x="682" y="1446"/>
                </a:lnTo>
                <a:lnTo>
                  <a:pt x="706" y="1458"/>
                </a:lnTo>
                <a:lnTo>
                  <a:pt x="732" y="1474"/>
                </a:lnTo>
                <a:lnTo>
                  <a:pt x="756" y="1490"/>
                </a:lnTo>
                <a:lnTo>
                  <a:pt x="804" y="1524"/>
                </a:lnTo>
                <a:lnTo>
                  <a:pt x="852" y="1556"/>
                </a:lnTo>
                <a:lnTo>
                  <a:pt x="874" y="1570"/>
                </a:lnTo>
                <a:lnTo>
                  <a:pt x="896" y="1584"/>
                </a:lnTo>
                <a:lnTo>
                  <a:pt x="916" y="1592"/>
                </a:lnTo>
                <a:lnTo>
                  <a:pt x="936" y="1600"/>
                </a:lnTo>
                <a:lnTo>
                  <a:pt x="954" y="1602"/>
                </a:lnTo>
                <a:lnTo>
                  <a:pt x="972" y="1602"/>
                </a:lnTo>
                <a:lnTo>
                  <a:pt x="980" y="1598"/>
                </a:lnTo>
                <a:lnTo>
                  <a:pt x="986" y="1596"/>
                </a:lnTo>
                <a:lnTo>
                  <a:pt x="990" y="1592"/>
                </a:lnTo>
                <a:lnTo>
                  <a:pt x="994" y="1586"/>
                </a:lnTo>
                <a:lnTo>
                  <a:pt x="1000" y="1576"/>
                </a:lnTo>
                <a:lnTo>
                  <a:pt x="1002" y="1562"/>
                </a:lnTo>
                <a:lnTo>
                  <a:pt x="1000" y="1544"/>
                </a:lnTo>
                <a:lnTo>
                  <a:pt x="998" y="1526"/>
                </a:lnTo>
                <a:lnTo>
                  <a:pt x="994" y="1486"/>
                </a:lnTo>
                <a:lnTo>
                  <a:pt x="992" y="1466"/>
                </a:lnTo>
                <a:lnTo>
                  <a:pt x="994" y="1444"/>
                </a:lnTo>
                <a:lnTo>
                  <a:pt x="998" y="1424"/>
                </a:lnTo>
                <a:lnTo>
                  <a:pt x="1004" y="1404"/>
                </a:lnTo>
                <a:lnTo>
                  <a:pt x="1010" y="1394"/>
                </a:lnTo>
                <a:lnTo>
                  <a:pt x="1018" y="1384"/>
                </a:lnTo>
                <a:lnTo>
                  <a:pt x="1026" y="1376"/>
                </a:lnTo>
                <a:lnTo>
                  <a:pt x="1034" y="1366"/>
                </a:lnTo>
                <a:lnTo>
                  <a:pt x="1046" y="1358"/>
                </a:lnTo>
                <a:lnTo>
                  <a:pt x="1058" y="1350"/>
                </a:lnTo>
                <a:lnTo>
                  <a:pt x="1074" y="1342"/>
                </a:lnTo>
                <a:lnTo>
                  <a:pt x="1090" y="1336"/>
                </a:lnTo>
                <a:lnTo>
                  <a:pt x="1124" y="1326"/>
                </a:lnTo>
                <a:lnTo>
                  <a:pt x="1156" y="1320"/>
                </a:lnTo>
                <a:lnTo>
                  <a:pt x="1188" y="1318"/>
                </a:lnTo>
                <a:lnTo>
                  <a:pt x="1218" y="1318"/>
                </a:lnTo>
                <a:lnTo>
                  <a:pt x="1246" y="1322"/>
                </a:lnTo>
                <a:lnTo>
                  <a:pt x="1274" y="1330"/>
                </a:lnTo>
                <a:lnTo>
                  <a:pt x="1298" y="1340"/>
                </a:lnTo>
                <a:lnTo>
                  <a:pt x="1322" y="1350"/>
                </a:lnTo>
                <a:lnTo>
                  <a:pt x="1344" y="1364"/>
                </a:lnTo>
                <a:lnTo>
                  <a:pt x="1366" y="1376"/>
                </a:lnTo>
                <a:lnTo>
                  <a:pt x="1384" y="1390"/>
                </a:lnTo>
                <a:lnTo>
                  <a:pt x="1402" y="1404"/>
                </a:lnTo>
                <a:lnTo>
                  <a:pt x="1430" y="1432"/>
                </a:lnTo>
                <a:lnTo>
                  <a:pt x="1452" y="1454"/>
                </a:lnTo>
                <a:lnTo>
                  <a:pt x="1464" y="1462"/>
                </a:lnTo>
                <a:lnTo>
                  <a:pt x="1482" y="1468"/>
                </a:lnTo>
                <a:lnTo>
                  <a:pt x="1502" y="1472"/>
                </a:lnTo>
                <a:lnTo>
                  <a:pt x="1528" y="1476"/>
                </a:lnTo>
                <a:lnTo>
                  <a:pt x="1554" y="1478"/>
                </a:lnTo>
                <a:lnTo>
                  <a:pt x="1584" y="1478"/>
                </a:lnTo>
                <a:lnTo>
                  <a:pt x="1644" y="1478"/>
                </a:lnTo>
                <a:lnTo>
                  <a:pt x="1700" y="1474"/>
                </a:lnTo>
                <a:lnTo>
                  <a:pt x="1750" y="1468"/>
                </a:lnTo>
                <a:lnTo>
                  <a:pt x="1796" y="1464"/>
                </a:lnTo>
                <a:lnTo>
                  <a:pt x="1788" y="1448"/>
                </a:lnTo>
                <a:lnTo>
                  <a:pt x="1782" y="1432"/>
                </a:lnTo>
                <a:lnTo>
                  <a:pt x="1772" y="1410"/>
                </a:lnTo>
                <a:lnTo>
                  <a:pt x="1764" y="1384"/>
                </a:lnTo>
                <a:lnTo>
                  <a:pt x="1758" y="1354"/>
                </a:lnTo>
                <a:lnTo>
                  <a:pt x="1754" y="1322"/>
                </a:lnTo>
                <a:lnTo>
                  <a:pt x="1754" y="1290"/>
                </a:lnTo>
                <a:lnTo>
                  <a:pt x="1756" y="1274"/>
                </a:lnTo>
                <a:lnTo>
                  <a:pt x="1758" y="1258"/>
                </a:lnTo>
                <a:lnTo>
                  <a:pt x="1764" y="1242"/>
                </a:lnTo>
                <a:lnTo>
                  <a:pt x="1770" y="1226"/>
                </a:lnTo>
                <a:lnTo>
                  <a:pt x="1778" y="1212"/>
                </a:lnTo>
                <a:lnTo>
                  <a:pt x="1790" y="1196"/>
                </a:lnTo>
                <a:lnTo>
                  <a:pt x="1802" y="1182"/>
                </a:lnTo>
                <a:lnTo>
                  <a:pt x="1818" y="1170"/>
                </a:lnTo>
                <a:lnTo>
                  <a:pt x="1834" y="1158"/>
                </a:lnTo>
                <a:lnTo>
                  <a:pt x="1856" y="1146"/>
                </a:lnTo>
                <a:lnTo>
                  <a:pt x="1878" y="1136"/>
                </a:lnTo>
                <a:lnTo>
                  <a:pt x="1904" y="1128"/>
                </a:lnTo>
                <a:lnTo>
                  <a:pt x="1934" y="1122"/>
                </a:lnTo>
                <a:lnTo>
                  <a:pt x="1966" y="1116"/>
                </a:lnTo>
                <a:lnTo>
                  <a:pt x="2002" y="1112"/>
                </a:lnTo>
                <a:lnTo>
                  <a:pt x="2042" y="1110"/>
                </a:lnTo>
                <a:lnTo>
                  <a:pt x="2118" y="1108"/>
                </a:lnTo>
                <a:lnTo>
                  <a:pt x="2184" y="1104"/>
                </a:lnTo>
                <a:lnTo>
                  <a:pt x="2240" y="1098"/>
                </a:lnTo>
                <a:lnTo>
                  <a:pt x="2288" y="1090"/>
                </a:lnTo>
                <a:lnTo>
                  <a:pt x="2328" y="1080"/>
                </a:lnTo>
                <a:lnTo>
                  <a:pt x="2362" y="1068"/>
                </a:lnTo>
                <a:lnTo>
                  <a:pt x="2390" y="1054"/>
                </a:lnTo>
                <a:lnTo>
                  <a:pt x="2414" y="1038"/>
                </a:lnTo>
                <a:lnTo>
                  <a:pt x="2436" y="1020"/>
                </a:lnTo>
                <a:lnTo>
                  <a:pt x="2454" y="1000"/>
                </a:lnTo>
                <a:lnTo>
                  <a:pt x="2474" y="976"/>
                </a:lnTo>
                <a:lnTo>
                  <a:pt x="2494" y="952"/>
                </a:lnTo>
                <a:lnTo>
                  <a:pt x="2540" y="894"/>
                </a:lnTo>
                <a:lnTo>
                  <a:pt x="2568" y="860"/>
                </a:lnTo>
                <a:lnTo>
                  <a:pt x="2602" y="826"/>
                </a:lnTo>
                <a:lnTo>
                  <a:pt x="2670" y="754"/>
                </a:lnTo>
                <a:lnTo>
                  <a:pt x="2728" y="688"/>
                </a:lnTo>
                <a:lnTo>
                  <a:pt x="2776" y="624"/>
                </a:lnTo>
                <a:lnTo>
                  <a:pt x="2818" y="564"/>
                </a:lnTo>
                <a:lnTo>
                  <a:pt x="2854" y="504"/>
                </a:lnTo>
                <a:lnTo>
                  <a:pt x="2886" y="446"/>
                </a:lnTo>
                <a:lnTo>
                  <a:pt x="2916" y="386"/>
                </a:lnTo>
                <a:lnTo>
                  <a:pt x="2946" y="324"/>
                </a:lnTo>
                <a:lnTo>
                  <a:pt x="2954" y="302"/>
                </a:lnTo>
                <a:lnTo>
                  <a:pt x="1120" y="412"/>
                </a:lnTo>
                <a:close/>
              </a:path>
            </a:pathLst>
          </a:custGeom>
          <a:gradFill rotWithShape="1">
            <a:gsLst>
              <a:gs pos="0">
                <a:srgbClr val="606060">
                  <a:alpha val="75999"/>
                </a:srgbClr>
              </a:gs>
              <a:gs pos="100000">
                <a:srgbClr val="B3B3B3"/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404040"/>
            </a:extrusionClr>
          </a:sp3d>
        </p:spPr>
        <p:txBody>
          <a:bodyPr>
            <a:flatTx/>
          </a:bodyPr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Freeform 495"/>
          <p:cNvSpPr>
            <a:spLocks/>
          </p:cNvSpPr>
          <p:nvPr/>
        </p:nvSpPr>
        <p:spPr bwMode="auto">
          <a:xfrm>
            <a:off x="3335338" y="4023394"/>
            <a:ext cx="1295400" cy="846138"/>
          </a:xfrm>
          <a:custGeom>
            <a:avLst/>
            <a:gdLst>
              <a:gd name="T0" fmla="*/ 534 w 2444"/>
              <a:gd name="T1" fmla="*/ 266 h 1596"/>
              <a:gd name="T2" fmla="*/ 182 w 2444"/>
              <a:gd name="T3" fmla="*/ 264 h 1596"/>
              <a:gd name="T4" fmla="*/ 122 w 2444"/>
              <a:gd name="T5" fmla="*/ 364 h 1596"/>
              <a:gd name="T6" fmla="*/ 114 w 2444"/>
              <a:gd name="T7" fmla="*/ 436 h 1596"/>
              <a:gd name="T8" fmla="*/ 136 w 2444"/>
              <a:gd name="T9" fmla="*/ 496 h 1596"/>
              <a:gd name="T10" fmla="*/ 188 w 2444"/>
              <a:gd name="T11" fmla="*/ 582 h 1596"/>
              <a:gd name="T12" fmla="*/ 222 w 2444"/>
              <a:gd name="T13" fmla="*/ 670 h 1596"/>
              <a:gd name="T14" fmla="*/ 236 w 2444"/>
              <a:gd name="T15" fmla="*/ 760 h 1596"/>
              <a:gd name="T16" fmla="*/ 232 w 2444"/>
              <a:gd name="T17" fmla="*/ 854 h 1596"/>
              <a:gd name="T18" fmla="*/ 204 w 2444"/>
              <a:gd name="T19" fmla="*/ 952 h 1596"/>
              <a:gd name="T20" fmla="*/ 150 w 2444"/>
              <a:gd name="T21" fmla="*/ 1066 h 1596"/>
              <a:gd name="T22" fmla="*/ 76 w 2444"/>
              <a:gd name="T23" fmla="*/ 1192 h 1596"/>
              <a:gd name="T24" fmla="*/ 22 w 2444"/>
              <a:gd name="T25" fmla="*/ 1294 h 1596"/>
              <a:gd name="T26" fmla="*/ 0 w 2444"/>
              <a:gd name="T27" fmla="*/ 1368 h 1596"/>
              <a:gd name="T28" fmla="*/ 6 w 2444"/>
              <a:gd name="T29" fmla="*/ 1420 h 1596"/>
              <a:gd name="T30" fmla="*/ 34 w 2444"/>
              <a:gd name="T31" fmla="*/ 1460 h 1596"/>
              <a:gd name="T32" fmla="*/ 92 w 2444"/>
              <a:gd name="T33" fmla="*/ 1498 h 1596"/>
              <a:gd name="T34" fmla="*/ 124 w 2444"/>
              <a:gd name="T35" fmla="*/ 1502 h 1596"/>
              <a:gd name="T36" fmla="*/ 198 w 2444"/>
              <a:gd name="T37" fmla="*/ 1484 h 1596"/>
              <a:gd name="T38" fmla="*/ 322 w 2444"/>
              <a:gd name="T39" fmla="*/ 1416 h 1596"/>
              <a:gd name="T40" fmla="*/ 386 w 2444"/>
              <a:gd name="T41" fmla="*/ 1384 h 1596"/>
              <a:gd name="T42" fmla="*/ 396 w 2444"/>
              <a:gd name="T43" fmla="*/ 1390 h 1596"/>
              <a:gd name="T44" fmla="*/ 400 w 2444"/>
              <a:gd name="T45" fmla="*/ 1408 h 1596"/>
              <a:gd name="T46" fmla="*/ 448 w 2444"/>
              <a:gd name="T47" fmla="*/ 1460 h 1596"/>
              <a:gd name="T48" fmla="*/ 534 w 2444"/>
              <a:gd name="T49" fmla="*/ 1522 h 1596"/>
              <a:gd name="T50" fmla="*/ 634 w 2444"/>
              <a:gd name="T51" fmla="*/ 1574 h 1596"/>
              <a:gd name="T52" fmla="*/ 720 w 2444"/>
              <a:gd name="T53" fmla="*/ 1596 h 1596"/>
              <a:gd name="T54" fmla="*/ 750 w 2444"/>
              <a:gd name="T55" fmla="*/ 1590 h 1596"/>
              <a:gd name="T56" fmla="*/ 770 w 2444"/>
              <a:gd name="T57" fmla="*/ 1572 h 1596"/>
              <a:gd name="T58" fmla="*/ 818 w 2444"/>
              <a:gd name="T59" fmla="*/ 1502 h 1596"/>
              <a:gd name="T60" fmla="*/ 912 w 2444"/>
              <a:gd name="T61" fmla="*/ 1414 h 1596"/>
              <a:gd name="T62" fmla="*/ 1026 w 2444"/>
              <a:gd name="T63" fmla="*/ 1330 h 1596"/>
              <a:gd name="T64" fmla="*/ 1144 w 2444"/>
              <a:gd name="T65" fmla="*/ 1264 h 1596"/>
              <a:gd name="T66" fmla="*/ 1228 w 2444"/>
              <a:gd name="T67" fmla="*/ 1236 h 1596"/>
              <a:gd name="T68" fmla="*/ 1270 w 2444"/>
              <a:gd name="T69" fmla="*/ 1238 h 1596"/>
              <a:gd name="T70" fmla="*/ 1346 w 2444"/>
              <a:gd name="T71" fmla="*/ 1244 h 1596"/>
              <a:gd name="T72" fmla="*/ 1430 w 2444"/>
              <a:gd name="T73" fmla="*/ 1236 h 1596"/>
              <a:gd name="T74" fmla="*/ 1624 w 2444"/>
              <a:gd name="T75" fmla="*/ 1188 h 1596"/>
              <a:gd name="T76" fmla="*/ 1810 w 2444"/>
              <a:gd name="T77" fmla="*/ 1140 h 1596"/>
              <a:gd name="T78" fmla="*/ 1998 w 2444"/>
              <a:gd name="T79" fmla="*/ 1112 h 1596"/>
              <a:gd name="T80" fmla="*/ 2206 w 2444"/>
              <a:gd name="T81" fmla="*/ 1092 h 1596"/>
              <a:gd name="T82" fmla="*/ 2320 w 2444"/>
              <a:gd name="T83" fmla="*/ 1070 h 1596"/>
              <a:gd name="T84" fmla="*/ 2362 w 2444"/>
              <a:gd name="T85" fmla="*/ 1046 h 1596"/>
              <a:gd name="T86" fmla="*/ 2392 w 2444"/>
              <a:gd name="T87" fmla="*/ 1006 h 1596"/>
              <a:gd name="T88" fmla="*/ 2416 w 2444"/>
              <a:gd name="T89" fmla="*/ 938 h 1596"/>
              <a:gd name="T90" fmla="*/ 2444 w 2444"/>
              <a:gd name="T91" fmla="*/ 830 h 1596"/>
              <a:gd name="T92" fmla="*/ 1044 w 2444"/>
              <a:gd name="T93" fmla="*/ 50 h 1596"/>
              <a:gd name="T94" fmla="*/ 0 w 2444"/>
              <a:gd name="T95" fmla="*/ 0 h 1596"/>
              <a:gd name="T96" fmla="*/ 2444 w 2444"/>
              <a:gd name="T97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T94" t="T95" r="T96" b="T97"/>
            <a:pathLst>
              <a:path w="2444" h="1596">
                <a:moveTo>
                  <a:pt x="1044" y="50"/>
                </a:moveTo>
                <a:lnTo>
                  <a:pt x="720" y="0"/>
                </a:lnTo>
                <a:lnTo>
                  <a:pt x="534" y="266"/>
                </a:lnTo>
                <a:lnTo>
                  <a:pt x="256" y="174"/>
                </a:lnTo>
                <a:lnTo>
                  <a:pt x="216" y="220"/>
                </a:lnTo>
                <a:lnTo>
                  <a:pt x="182" y="264"/>
                </a:lnTo>
                <a:lnTo>
                  <a:pt x="156" y="300"/>
                </a:lnTo>
                <a:lnTo>
                  <a:pt x="136" y="334"/>
                </a:lnTo>
                <a:lnTo>
                  <a:pt x="122" y="364"/>
                </a:lnTo>
                <a:lnTo>
                  <a:pt x="114" y="390"/>
                </a:lnTo>
                <a:lnTo>
                  <a:pt x="112" y="414"/>
                </a:lnTo>
                <a:lnTo>
                  <a:pt x="114" y="436"/>
                </a:lnTo>
                <a:lnTo>
                  <a:pt x="118" y="456"/>
                </a:lnTo>
                <a:lnTo>
                  <a:pt x="126" y="476"/>
                </a:lnTo>
                <a:lnTo>
                  <a:pt x="136" y="496"/>
                </a:lnTo>
                <a:lnTo>
                  <a:pt x="148" y="516"/>
                </a:lnTo>
                <a:lnTo>
                  <a:pt x="174" y="558"/>
                </a:lnTo>
                <a:lnTo>
                  <a:pt x="188" y="582"/>
                </a:lnTo>
                <a:lnTo>
                  <a:pt x="200" y="608"/>
                </a:lnTo>
                <a:lnTo>
                  <a:pt x="212" y="640"/>
                </a:lnTo>
                <a:lnTo>
                  <a:pt x="222" y="670"/>
                </a:lnTo>
                <a:lnTo>
                  <a:pt x="228" y="700"/>
                </a:lnTo>
                <a:lnTo>
                  <a:pt x="234" y="730"/>
                </a:lnTo>
                <a:lnTo>
                  <a:pt x="236" y="760"/>
                </a:lnTo>
                <a:lnTo>
                  <a:pt x="238" y="792"/>
                </a:lnTo>
                <a:lnTo>
                  <a:pt x="236" y="822"/>
                </a:lnTo>
                <a:lnTo>
                  <a:pt x="232" y="854"/>
                </a:lnTo>
                <a:lnTo>
                  <a:pt x="224" y="886"/>
                </a:lnTo>
                <a:lnTo>
                  <a:pt x="216" y="918"/>
                </a:lnTo>
                <a:lnTo>
                  <a:pt x="204" y="952"/>
                </a:lnTo>
                <a:lnTo>
                  <a:pt x="188" y="988"/>
                </a:lnTo>
                <a:lnTo>
                  <a:pt x="172" y="1026"/>
                </a:lnTo>
                <a:lnTo>
                  <a:pt x="150" y="1066"/>
                </a:lnTo>
                <a:lnTo>
                  <a:pt x="128" y="1106"/>
                </a:lnTo>
                <a:lnTo>
                  <a:pt x="102" y="1150"/>
                </a:lnTo>
                <a:lnTo>
                  <a:pt x="76" y="1192"/>
                </a:lnTo>
                <a:lnTo>
                  <a:pt x="54" y="1230"/>
                </a:lnTo>
                <a:lnTo>
                  <a:pt x="36" y="1264"/>
                </a:lnTo>
                <a:lnTo>
                  <a:pt x="22" y="1294"/>
                </a:lnTo>
                <a:lnTo>
                  <a:pt x="12" y="1322"/>
                </a:lnTo>
                <a:lnTo>
                  <a:pt x="4" y="1346"/>
                </a:lnTo>
                <a:lnTo>
                  <a:pt x="0" y="1368"/>
                </a:lnTo>
                <a:lnTo>
                  <a:pt x="0" y="1388"/>
                </a:lnTo>
                <a:lnTo>
                  <a:pt x="2" y="1404"/>
                </a:lnTo>
                <a:lnTo>
                  <a:pt x="6" y="1420"/>
                </a:lnTo>
                <a:lnTo>
                  <a:pt x="14" y="1434"/>
                </a:lnTo>
                <a:lnTo>
                  <a:pt x="22" y="1448"/>
                </a:lnTo>
                <a:lnTo>
                  <a:pt x="34" y="1460"/>
                </a:lnTo>
                <a:lnTo>
                  <a:pt x="48" y="1470"/>
                </a:lnTo>
                <a:lnTo>
                  <a:pt x="82" y="1492"/>
                </a:lnTo>
                <a:lnTo>
                  <a:pt x="92" y="1498"/>
                </a:lnTo>
                <a:lnTo>
                  <a:pt x="102" y="1500"/>
                </a:lnTo>
                <a:lnTo>
                  <a:pt x="112" y="1502"/>
                </a:lnTo>
                <a:lnTo>
                  <a:pt x="124" y="1502"/>
                </a:lnTo>
                <a:lnTo>
                  <a:pt x="148" y="1500"/>
                </a:lnTo>
                <a:lnTo>
                  <a:pt x="172" y="1494"/>
                </a:lnTo>
                <a:lnTo>
                  <a:pt x="198" y="1484"/>
                </a:lnTo>
                <a:lnTo>
                  <a:pt x="224" y="1472"/>
                </a:lnTo>
                <a:lnTo>
                  <a:pt x="276" y="1444"/>
                </a:lnTo>
                <a:lnTo>
                  <a:pt x="322" y="1416"/>
                </a:lnTo>
                <a:lnTo>
                  <a:pt x="360" y="1394"/>
                </a:lnTo>
                <a:lnTo>
                  <a:pt x="376" y="1386"/>
                </a:lnTo>
                <a:lnTo>
                  <a:pt x="386" y="1384"/>
                </a:lnTo>
                <a:lnTo>
                  <a:pt x="390" y="1384"/>
                </a:lnTo>
                <a:lnTo>
                  <a:pt x="394" y="1386"/>
                </a:lnTo>
                <a:lnTo>
                  <a:pt x="396" y="1390"/>
                </a:lnTo>
                <a:lnTo>
                  <a:pt x="396" y="1394"/>
                </a:lnTo>
                <a:lnTo>
                  <a:pt x="396" y="1400"/>
                </a:lnTo>
                <a:lnTo>
                  <a:pt x="400" y="1408"/>
                </a:lnTo>
                <a:lnTo>
                  <a:pt x="410" y="1424"/>
                </a:lnTo>
                <a:lnTo>
                  <a:pt x="426" y="1442"/>
                </a:lnTo>
                <a:lnTo>
                  <a:pt x="448" y="1460"/>
                </a:lnTo>
                <a:lnTo>
                  <a:pt x="474" y="1482"/>
                </a:lnTo>
                <a:lnTo>
                  <a:pt x="504" y="1502"/>
                </a:lnTo>
                <a:lnTo>
                  <a:pt x="534" y="1522"/>
                </a:lnTo>
                <a:lnTo>
                  <a:pt x="568" y="1542"/>
                </a:lnTo>
                <a:lnTo>
                  <a:pt x="600" y="1560"/>
                </a:lnTo>
                <a:lnTo>
                  <a:pt x="634" y="1574"/>
                </a:lnTo>
                <a:lnTo>
                  <a:pt x="666" y="1586"/>
                </a:lnTo>
                <a:lnTo>
                  <a:pt x="694" y="1594"/>
                </a:lnTo>
                <a:lnTo>
                  <a:pt x="720" y="1596"/>
                </a:lnTo>
                <a:lnTo>
                  <a:pt x="732" y="1596"/>
                </a:lnTo>
                <a:lnTo>
                  <a:pt x="742" y="1594"/>
                </a:lnTo>
                <a:lnTo>
                  <a:pt x="750" y="1590"/>
                </a:lnTo>
                <a:lnTo>
                  <a:pt x="758" y="1586"/>
                </a:lnTo>
                <a:lnTo>
                  <a:pt x="764" y="1580"/>
                </a:lnTo>
                <a:lnTo>
                  <a:pt x="770" y="1572"/>
                </a:lnTo>
                <a:lnTo>
                  <a:pt x="780" y="1550"/>
                </a:lnTo>
                <a:lnTo>
                  <a:pt x="796" y="1528"/>
                </a:lnTo>
                <a:lnTo>
                  <a:pt x="818" y="1502"/>
                </a:lnTo>
                <a:lnTo>
                  <a:pt x="846" y="1474"/>
                </a:lnTo>
                <a:lnTo>
                  <a:pt x="876" y="1444"/>
                </a:lnTo>
                <a:lnTo>
                  <a:pt x="912" y="1414"/>
                </a:lnTo>
                <a:lnTo>
                  <a:pt x="948" y="1386"/>
                </a:lnTo>
                <a:lnTo>
                  <a:pt x="986" y="1356"/>
                </a:lnTo>
                <a:lnTo>
                  <a:pt x="1026" y="1330"/>
                </a:lnTo>
                <a:lnTo>
                  <a:pt x="1066" y="1304"/>
                </a:lnTo>
                <a:lnTo>
                  <a:pt x="1104" y="1282"/>
                </a:lnTo>
                <a:lnTo>
                  <a:pt x="1144" y="1264"/>
                </a:lnTo>
                <a:lnTo>
                  <a:pt x="1180" y="1248"/>
                </a:lnTo>
                <a:lnTo>
                  <a:pt x="1214" y="1240"/>
                </a:lnTo>
                <a:lnTo>
                  <a:pt x="1228" y="1236"/>
                </a:lnTo>
                <a:lnTo>
                  <a:pt x="1244" y="1236"/>
                </a:lnTo>
                <a:lnTo>
                  <a:pt x="1258" y="1236"/>
                </a:lnTo>
                <a:lnTo>
                  <a:pt x="1270" y="1238"/>
                </a:lnTo>
                <a:lnTo>
                  <a:pt x="1294" y="1242"/>
                </a:lnTo>
                <a:lnTo>
                  <a:pt x="1320" y="1244"/>
                </a:lnTo>
                <a:lnTo>
                  <a:pt x="1346" y="1244"/>
                </a:lnTo>
                <a:lnTo>
                  <a:pt x="1372" y="1242"/>
                </a:lnTo>
                <a:lnTo>
                  <a:pt x="1400" y="1240"/>
                </a:lnTo>
                <a:lnTo>
                  <a:pt x="1430" y="1236"/>
                </a:lnTo>
                <a:lnTo>
                  <a:pt x="1490" y="1222"/>
                </a:lnTo>
                <a:lnTo>
                  <a:pt x="1556" y="1206"/>
                </a:lnTo>
                <a:lnTo>
                  <a:pt x="1624" y="1188"/>
                </a:lnTo>
                <a:lnTo>
                  <a:pt x="1696" y="1168"/>
                </a:lnTo>
                <a:lnTo>
                  <a:pt x="1770" y="1150"/>
                </a:lnTo>
                <a:lnTo>
                  <a:pt x="1810" y="1140"/>
                </a:lnTo>
                <a:lnTo>
                  <a:pt x="1848" y="1134"/>
                </a:lnTo>
                <a:lnTo>
                  <a:pt x="1924" y="1122"/>
                </a:lnTo>
                <a:lnTo>
                  <a:pt x="1998" y="1112"/>
                </a:lnTo>
                <a:lnTo>
                  <a:pt x="2072" y="1106"/>
                </a:lnTo>
                <a:lnTo>
                  <a:pt x="2140" y="1100"/>
                </a:lnTo>
                <a:lnTo>
                  <a:pt x="2206" y="1092"/>
                </a:lnTo>
                <a:lnTo>
                  <a:pt x="2266" y="1084"/>
                </a:lnTo>
                <a:lnTo>
                  <a:pt x="2294" y="1078"/>
                </a:lnTo>
                <a:lnTo>
                  <a:pt x="2320" y="1070"/>
                </a:lnTo>
                <a:lnTo>
                  <a:pt x="2336" y="1064"/>
                </a:lnTo>
                <a:lnTo>
                  <a:pt x="2350" y="1056"/>
                </a:lnTo>
                <a:lnTo>
                  <a:pt x="2362" y="1046"/>
                </a:lnTo>
                <a:lnTo>
                  <a:pt x="2374" y="1034"/>
                </a:lnTo>
                <a:lnTo>
                  <a:pt x="2384" y="1020"/>
                </a:lnTo>
                <a:lnTo>
                  <a:pt x="2392" y="1006"/>
                </a:lnTo>
                <a:lnTo>
                  <a:pt x="2398" y="990"/>
                </a:lnTo>
                <a:lnTo>
                  <a:pt x="2406" y="972"/>
                </a:lnTo>
                <a:lnTo>
                  <a:pt x="2416" y="938"/>
                </a:lnTo>
                <a:lnTo>
                  <a:pt x="2426" y="900"/>
                </a:lnTo>
                <a:lnTo>
                  <a:pt x="2436" y="864"/>
                </a:lnTo>
                <a:lnTo>
                  <a:pt x="2444" y="830"/>
                </a:lnTo>
                <a:lnTo>
                  <a:pt x="1936" y="152"/>
                </a:lnTo>
                <a:lnTo>
                  <a:pt x="1318" y="226"/>
                </a:lnTo>
                <a:lnTo>
                  <a:pt x="1044" y="50"/>
                </a:lnTo>
                <a:close/>
              </a:path>
            </a:pathLst>
          </a:custGeom>
          <a:gradFill rotWithShape="1">
            <a:gsLst>
              <a:gs pos="0">
                <a:srgbClr val="606060">
                  <a:alpha val="67000"/>
                </a:srgbClr>
              </a:gs>
              <a:gs pos="100000">
                <a:srgbClr val="B3B3B3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06060"/>
            </a:extrusionClr>
          </a:sp3d>
        </p:spPr>
        <p:txBody>
          <a:bodyPr>
            <a:flatTx/>
          </a:bodyPr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Freeform 496"/>
          <p:cNvSpPr>
            <a:spLocks/>
          </p:cNvSpPr>
          <p:nvPr/>
        </p:nvSpPr>
        <p:spPr bwMode="auto">
          <a:xfrm>
            <a:off x="3967163" y="4856832"/>
            <a:ext cx="579437" cy="334962"/>
          </a:xfrm>
          <a:custGeom>
            <a:avLst/>
            <a:gdLst>
              <a:gd name="T0" fmla="*/ 732 w 1090"/>
              <a:gd name="T1" fmla="*/ 6 h 632"/>
              <a:gd name="T2" fmla="*/ 696 w 1090"/>
              <a:gd name="T3" fmla="*/ 0 h 632"/>
              <a:gd name="T4" fmla="*/ 636 w 1090"/>
              <a:gd name="T5" fmla="*/ 4 h 632"/>
              <a:gd name="T6" fmla="*/ 598 w 1090"/>
              <a:gd name="T7" fmla="*/ 14 h 632"/>
              <a:gd name="T8" fmla="*/ 556 w 1090"/>
              <a:gd name="T9" fmla="*/ 30 h 632"/>
              <a:gd name="T10" fmla="*/ 508 w 1090"/>
              <a:gd name="T11" fmla="*/ 56 h 632"/>
              <a:gd name="T12" fmla="*/ 418 w 1090"/>
              <a:gd name="T13" fmla="*/ 106 h 632"/>
              <a:gd name="T14" fmla="*/ 348 w 1090"/>
              <a:gd name="T15" fmla="*/ 130 h 632"/>
              <a:gd name="T16" fmla="*/ 306 w 1090"/>
              <a:gd name="T17" fmla="*/ 138 h 632"/>
              <a:gd name="T18" fmla="*/ 276 w 1090"/>
              <a:gd name="T19" fmla="*/ 146 h 632"/>
              <a:gd name="T20" fmla="*/ 188 w 1090"/>
              <a:gd name="T21" fmla="*/ 204 h 632"/>
              <a:gd name="T22" fmla="*/ 130 w 1090"/>
              <a:gd name="T23" fmla="*/ 252 h 632"/>
              <a:gd name="T24" fmla="*/ 74 w 1090"/>
              <a:gd name="T25" fmla="*/ 306 h 632"/>
              <a:gd name="T26" fmla="*/ 28 w 1090"/>
              <a:gd name="T27" fmla="*/ 368 h 632"/>
              <a:gd name="T28" fmla="*/ 12 w 1090"/>
              <a:gd name="T29" fmla="*/ 402 h 632"/>
              <a:gd name="T30" fmla="*/ 2 w 1090"/>
              <a:gd name="T31" fmla="*/ 434 h 632"/>
              <a:gd name="T32" fmla="*/ 0 w 1090"/>
              <a:gd name="T33" fmla="*/ 470 h 632"/>
              <a:gd name="T34" fmla="*/ 4 w 1090"/>
              <a:gd name="T35" fmla="*/ 504 h 632"/>
              <a:gd name="T36" fmla="*/ 16 w 1090"/>
              <a:gd name="T37" fmla="*/ 538 h 632"/>
              <a:gd name="T38" fmla="*/ 32 w 1090"/>
              <a:gd name="T39" fmla="*/ 564 h 632"/>
              <a:gd name="T40" fmla="*/ 50 w 1090"/>
              <a:gd name="T41" fmla="*/ 586 h 632"/>
              <a:gd name="T42" fmla="*/ 72 w 1090"/>
              <a:gd name="T43" fmla="*/ 602 h 632"/>
              <a:gd name="T44" fmla="*/ 124 w 1090"/>
              <a:gd name="T45" fmla="*/ 624 h 632"/>
              <a:gd name="T46" fmla="*/ 180 w 1090"/>
              <a:gd name="T47" fmla="*/ 632 h 632"/>
              <a:gd name="T48" fmla="*/ 236 w 1090"/>
              <a:gd name="T49" fmla="*/ 630 h 632"/>
              <a:gd name="T50" fmla="*/ 288 w 1090"/>
              <a:gd name="T51" fmla="*/ 622 h 632"/>
              <a:gd name="T52" fmla="*/ 364 w 1090"/>
              <a:gd name="T53" fmla="*/ 606 h 632"/>
              <a:gd name="T54" fmla="*/ 388 w 1090"/>
              <a:gd name="T55" fmla="*/ 596 h 632"/>
              <a:gd name="T56" fmla="*/ 436 w 1090"/>
              <a:gd name="T57" fmla="*/ 558 h 632"/>
              <a:gd name="T58" fmla="*/ 482 w 1090"/>
              <a:gd name="T59" fmla="*/ 526 h 632"/>
              <a:gd name="T60" fmla="*/ 522 w 1090"/>
              <a:gd name="T61" fmla="*/ 506 h 632"/>
              <a:gd name="T62" fmla="*/ 570 w 1090"/>
              <a:gd name="T63" fmla="*/ 494 h 632"/>
              <a:gd name="T64" fmla="*/ 628 w 1090"/>
              <a:gd name="T65" fmla="*/ 490 h 632"/>
              <a:gd name="T66" fmla="*/ 728 w 1090"/>
              <a:gd name="T67" fmla="*/ 496 h 632"/>
              <a:gd name="T68" fmla="*/ 824 w 1090"/>
              <a:gd name="T69" fmla="*/ 498 h 632"/>
              <a:gd name="T70" fmla="*/ 872 w 1090"/>
              <a:gd name="T71" fmla="*/ 490 h 632"/>
              <a:gd name="T72" fmla="*/ 894 w 1090"/>
              <a:gd name="T73" fmla="*/ 480 h 632"/>
              <a:gd name="T74" fmla="*/ 920 w 1090"/>
              <a:gd name="T75" fmla="*/ 460 h 632"/>
              <a:gd name="T76" fmla="*/ 950 w 1090"/>
              <a:gd name="T77" fmla="*/ 416 h 632"/>
              <a:gd name="T78" fmla="*/ 1024 w 1090"/>
              <a:gd name="T79" fmla="*/ 262 h 632"/>
              <a:gd name="T80" fmla="*/ 0 w 1090"/>
              <a:gd name="T81" fmla="*/ 0 h 632"/>
              <a:gd name="T82" fmla="*/ 1090 w 1090"/>
              <a:gd name="T83" fmla="*/ 632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T80" t="T81" r="T82" b="T83"/>
            <a:pathLst>
              <a:path w="1090" h="632">
                <a:moveTo>
                  <a:pt x="1090" y="116"/>
                </a:moveTo>
                <a:lnTo>
                  <a:pt x="732" y="6"/>
                </a:lnTo>
                <a:lnTo>
                  <a:pt x="714" y="2"/>
                </a:lnTo>
                <a:lnTo>
                  <a:pt x="696" y="0"/>
                </a:lnTo>
                <a:lnTo>
                  <a:pt x="670" y="0"/>
                </a:lnTo>
                <a:lnTo>
                  <a:pt x="636" y="4"/>
                </a:lnTo>
                <a:lnTo>
                  <a:pt x="618" y="8"/>
                </a:lnTo>
                <a:lnTo>
                  <a:pt x="598" y="14"/>
                </a:lnTo>
                <a:lnTo>
                  <a:pt x="578" y="20"/>
                </a:lnTo>
                <a:lnTo>
                  <a:pt x="556" y="30"/>
                </a:lnTo>
                <a:lnTo>
                  <a:pt x="532" y="42"/>
                </a:lnTo>
                <a:lnTo>
                  <a:pt x="508" y="56"/>
                </a:lnTo>
                <a:lnTo>
                  <a:pt x="460" y="84"/>
                </a:lnTo>
                <a:lnTo>
                  <a:pt x="418" y="106"/>
                </a:lnTo>
                <a:lnTo>
                  <a:pt x="380" y="120"/>
                </a:lnTo>
                <a:lnTo>
                  <a:pt x="348" y="130"/>
                </a:lnTo>
                <a:lnTo>
                  <a:pt x="324" y="134"/>
                </a:lnTo>
                <a:lnTo>
                  <a:pt x="306" y="138"/>
                </a:lnTo>
                <a:lnTo>
                  <a:pt x="290" y="138"/>
                </a:lnTo>
                <a:lnTo>
                  <a:pt x="276" y="146"/>
                </a:lnTo>
                <a:lnTo>
                  <a:pt x="240" y="170"/>
                </a:lnTo>
                <a:lnTo>
                  <a:pt x="188" y="204"/>
                </a:lnTo>
                <a:lnTo>
                  <a:pt x="158" y="226"/>
                </a:lnTo>
                <a:lnTo>
                  <a:pt x="130" y="252"/>
                </a:lnTo>
                <a:lnTo>
                  <a:pt x="100" y="278"/>
                </a:lnTo>
                <a:lnTo>
                  <a:pt x="74" y="306"/>
                </a:lnTo>
                <a:lnTo>
                  <a:pt x="50" y="336"/>
                </a:lnTo>
                <a:lnTo>
                  <a:pt x="28" y="368"/>
                </a:lnTo>
                <a:lnTo>
                  <a:pt x="20" y="384"/>
                </a:lnTo>
                <a:lnTo>
                  <a:pt x="12" y="402"/>
                </a:lnTo>
                <a:lnTo>
                  <a:pt x="8" y="418"/>
                </a:lnTo>
                <a:lnTo>
                  <a:pt x="2" y="434"/>
                </a:lnTo>
                <a:lnTo>
                  <a:pt x="0" y="452"/>
                </a:lnTo>
                <a:lnTo>
                  <a:pt x="0" y="470"/>
                </a:lnTo>
                <a:lnTo>
                  <a:pt x="2" y="488"/>
                </a:lnTo>
                <a:lnTo>
                  <a:pt x="4" y="504"/>
                </a:lnTo>
                <a:lnTo>
                  <a:pt x="10" y="522"/>
                </a:lnTo>
                <a:lnTo>
                  <a:pt x="16" y="538"/>
                </a:lnTo>
                <a:lnTo>
                  <a:pt x="24" y="552"/>
                </a:lnTo>
                <a:lnTo>
                  <a:pt x="32" y="564"/>
                </a:lnTo>
                <a:lnTo>
                  <a:pt x="40" y="576"/>
                </a:lnTo>
                <a:lnTo>
                  <a:pt x="50" y="586"/>
                </a:lnTo>
                <a:lnTo>
                  <a:pt x="62" y="594"/>
                </a:lnTo>
                <a:lnTo>
                  <a:pt x="72" y="602"/>
                </a:lnTo>
                <a:lnTo>
                  <a:pt x="98" y="614"/>
                </a:lnTo>
                <a:lnTo>
                  <a:pt x="124" y="624"/>
                </a:lnTo>
                <a:lnTo>
                  <a:pt x="150" y="628"/>
                </a:lnTo>
                <a:lnTo>
                  <a:pt x="180" y="632"/>
                </a:lnTo>
                <a:lnTo>
                  <a:pt x="208" y="632"/>
                </a:lnTo>
                <a:lnTo>
                  <a:pt x="236" y="630"/>
                </a:lnTo>
                <a:lnTo>
                  <a:pt x="264" y="626"/>
                </a:lnTo>
                <a:lnTo>
                  <a:pt x="288" y="622"/>
                </a:lnTo>
                <a:lnTo>
                  <a:pt x="334" y="614"/>
                </a:lnTo>
                <a:lnTo>
                  <a:pt x="364" y="606"/>
                </a:lnTo>
                <a:lnTo>
                  <a:pt x="376" y="602"/>
                </a:lnTo>
                <a:lnTo>
                  <a:pt x="388" y="596"/>
                </a:lnTo>
                <a:lnTo>
                  <a:pt x="412" y="578"/>
                </a:lnTo>
                <a:lnTo>
                  <a:pt x="436" y="558"/>
                </a:lnTo>
                <a:lnTo>
                  <a:pt x="466" y="536"/>
                </a:lnTo>
                <a:lnTo>
                  <a:pt x="482" y="526"/>
                </a:lnTo>
                <a:lnTo>
                  <a:pt x="500" y="516"/>
                </a:lnTo>
                <a:lnTo>
                  <a:pt x="522" y="506"/>
                </a:lnTo>
                <a:lnTo>
                  <a:pt x="544" y="500"/>
                </a:lnTo>
                <a:lnTo>
                  <a:pt x="570" y="494"/>
                </a:lnTo>
                <a:lnTo>
                  <a:pt x="598" y="490"/>
                </a:lnTo>
                <a:lnTo>
                  <a:pt x="628" y="490"/>
                </a:lnTo>
                <a:lnTo>
                  <a:pt x="662" y="492"/>
                </a:lnTo>
                <a:lnTo>
                  <a:pt x="728" y="496"/>
                </a:lnTo>
                <a:lnTo>
                  <a:pt x="782" y="498"/>
                </a:lnTo>
                <a:lnTo>
                  <a:pt x="824" y="498"/>
                </a:lnTo>
                <a:lnTo>
                  <a:pt x="858" y="494"/>
                </a:lnTo>
                <a:lnTo>
                  <a:pt x="872" y="490"/>
                </a:lnTo>
                <a:lnTo>
                  <a:pt x="884" y="486"/>
                </a:lnTo>
                <a:lnTo>
                  <a:pt x="894" y="480"/>
                </a:lnTo>
                <a:lnTo>
                  <a:pt x="904" y="474"/>
                </a:lnTo>
                <a:lnTo>
                  <a:pt x="920" y="460"/>
                </a:lnTo>
                <a:lnTo>
                  <a:pt x="932" y="444"/>
                </a:lnTo>
                <a:lnTo>
                  <a:pt x="950" y="416"/>
                </a:lnTo>
                <a:lnTo>
                  <a:pt x="972" y="372"/>
                </a:lnTo>
                <a:lnTo>
                  <a:pt x="1024" y="262"/>
                </a:lnTo>
                <a:lnTo>
                  <a:pt x="1090" y="116"/>
                </a:lnTo>
                <a:close/>
              </a:path>
            </a:pathLst>
          </a:custGeom>
          <a:gradFill rotWithShape="1">
            <a:gsLst>
              <a:gs pos="0">
                <a:srgbClr val="606060"/>
              </a:gs>
              <a:gs pos="100000">
                <a:srgbClr val="B3B3B3"/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06060"/>
            </a:extrusionClr>
          </a:sp3d>
        </p:spPr>
        <p:txBody>
          <a:bodyPr>
            <a:flatTx/>
          </a:bodyPr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Freeform 497"/>
          <p:cNvSpPr>
            <a:spLocks/>
          </p:cNvSpPr>
          <p:nvPr/>
        </p:nvSpPr>
        <p:spPr bwMode="auto">
          <a:xfrm>
            <a:off x="5864225" y="2447007"/>
            <a:ext cx="150813" cy="153987"/>
          </a:xfrm>
          <a:custGeom>
            <a:avLst/>
            <a:gdLst>
              <a:gd name="T0" fmla="*/ 0 w 286"/>
              <a:gd name="T1" fmla="*/ 90 h 290"/>
              <a:gd name="T2" fmla="*/ 64 w 286"/>
              <a:gd name="T3" fmla="*/ 74 h 290"/>
              <a:gd name="T4" fmla="*/ 128 w 286"/>
              <a:gd name="T5" fmla="*/ 54 h 290"/>
              <a:gd name="T6" fmla="*/ 196 w 286"/>
              <a:gd name="T7" fmla="*/ 20 h 290"/>
              <a:gd name="T8" fmla="*/ 228 w 286"/>
              <a:gd name="T9" fmla="*/ 6 h 290"/>
              <a:gd name="T10" fmla="*/ 250 w 286"/>
              <a:gd name="T11" fmla="*/ 0 h 290"/>
              <a:gd name="T12" fmla="*/ 266 w 286"/>
              <a:gd name="T13" fmla="*/ 2 h 290"/>
              <a:gd name="T14" fmla="*/ 276 w 286"/>
              <a:gd name="T15" fmla="*/ 10 h 290"/>
              <a:gd name="T16" fmla="*/ 282 w 286"/>
              <a:gd name="T17" fmla="*/ 20 h 290"/>
              <a:gd name="T18" fmla="*/ 280 w 286"/>
              <a:gd name="T19" fmla="*/ 32 h 290"/>
              <a:gd name="T20" fmla="*/ 270 w 286"/>
              <a:gd name="T21" fmla="*/ 50 h 290"/>
              <a:gd name="T22" fmla="*/ 256 w 286"/>
              <a:gd name="T23" fmla="*/ 60 h 290"/>
              <a:gd name="T24" fmla="*/ 250 w 286"/>
              <a:gd name="T25" fmla="*/ 74 h 290"/>
              <a:gd name="T26" fmla="*/ 256 w 286"/>
              <a:gd name="T27" fmla="*/ 86 h 290"/>
              <a:gd name="T28" fmla="*/ 272 w 286"/>
              <a:gd name="T29" fmla="*/ 102 h 290"/>
              <a:gd name="T30" fmla="*/ 280 w 286"/>
              <a:gd name="T31" fmla="*/ 110 h 290"/>
              <a:gd name="T32" fmla="*/ 276 w 286"/>
              <a:gd name="T33" fmla="*/ 116 h 290"/>
              <a:gd name="T34" fmla="*/ 256 w 286"/>
              <a:gd name="T35" fmla="*/ 132 h 290"/>
              <a:gd name="T36" fmla="*/ 250 w 286"/>
              <a:gd name="T37" fmla="*/ 144 h 290"/>
              <a:gd name="T38" fmla="*/ 252 w 286"/>
              <a:gd name="T39" fmla="*/ 154 h 290"/>
              <a:gd name="T40" fmla="*/ 260 w 286"/>
              <a:gd name="T41" fmla="*/ 162 h 290"/>
              <a:gd name="T42" fmla="*/ 278 w 286"/>
              <a:gd name="T43" fmla="*/ 172 h 290"/>
              <a:gd name="T44" fmla="*/ 286 w 286"/>
              <a:gd name="T45" fmla="*/ 180 h 290"/>
              <a:gd name="T46" fmla="*/ 280 w 286"/>
              <a:gd name="T47" fmla="*/ 192 h 290"/>
              <a:gd name="T48" fmla="*/ 250 w 286"/>
              <a:gd name="T49" fmla="*/ 204 h 290"/>
              <a:gd name="T50" fmla="*/ 206 w 286"/>
              <a:gd name="T51" fmla="*/ 212 h 290"/>
              <a:gd name="T52" fmla="*/ 188 w 286"/>
              <a:gd name="T53" fmla="*/ 224 h 290"/>
              <a:gd name="T54" fmla="*/ 184 w 286"/>
              <a:gd name="T55" fmla="*/ 244 h 290"/>
              <a:gd name="T56" fmla="*/ 190 w 286"/>
              <a:gd name="T57" fmla="*/ 270 h 290"/>
              <a:gd name="T58" fmla="*/ 190 w 286"/>
              <a:gd name="T59" fmla="*/ 278 h 290"/>
              <a:gd name="T60" fmla="*/ 172 w 286"/>
              <a:gd name="T61" fmla="*/ 288 h 290"/>
              <a:gd name="T62" fmla="*/ 142 w 286"/>
              <a:gd name="T63" fmla="*/ 288 h 290"/>
              <a:gd name="T64" fmla="*/ 112 w 286"/>
              <a:gd name="T65" fmla="*/ 278 h 290"/>
              <a:gd name="T66" fmla="*/ 92 w 286"/>
              <a:gd name="T67" fmla="*/ 264 h 290"/>
              <a:gd name="T68" fmla="*/ 64 w 286"/>
              <a:gd name="T69" fmla="*/ 234 h 290"/>
              <a:gd name="T70" fmla="*/ 40 w 286"/>
              <a:gd name="T71" fmla="*/ 196 h 290"/>
              <a:gd name="T72" fmla="*/ 22 w 286"/>
              <a:gd name="T73" fmla="*/ 160 h 290"/>
              <a:gd name="T74" fmla="*/ 0 w 286"/>
              <a:gd name="T75" fmla="*/ 90 h 290"/>
              <a:gd name="T76" fmla="*/ 0 w 286"/>
              <a:gd name="T77" fmla="*/ 0 h 290"/>
              <a:gd name="T78" fmla="*/ 286 w 286"/>
              <a:gd name="T7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T76" t="T77" r="T78" b="T79"/>
            <a:pathLst>
              <a:path w="286" h="290">
                <a:moveTo>
                  <a:pt x="0" y="90"/>
                </a:moveTo>
                <a:lnTo>
                  <a:pt x="0" y="90"/>
                </a:lnTo>
                <a:lnTo>
                  <a:pt x="18" y="86"/>
                </a:lnTo>
                <a:lnTo>
                  <a:pt x="64" y="74"/>
                </a:lnTo>
                <a:lnTo>
                  <a:pt x="94" y="66"/>
                </a:lnTo>
                <a:lnTo>
                  <a:pt x="128" y="54"/>
                </a:lnTo>
                <a:lnTo>
                  <a:pt x="162" y="38"/>
                </a:lnTo>
                <a:lnTo>
                  <a:pt x="196" y="20"/>
                </a:lnTo>
                <a:lnTo>
                  <a:pt x="214" y="12"/>
                </a:lnTo>
                <a:lnTo>
                  <a:pt x="228" y="6"/>
                </a:lnTo>
                <a:lnTo>
                  <a:pt x="240" y="2"/>
                </a:lnTo>
                <a:lnTo>
                  <a:pt x="250" y="0"/>
                </a:lnTo>
                <a:lnTo>
                  <a:pt x="260" y="0"/>
                </a:lnTo>
                <a:lnTo>
                  <a:pt x="266" y="2"/>
                </a:lnTo>
                <a:lnTo>
                  <a:pt x="272" y="6"/>
                </a:lnTo>
                <a:lnTo>
                  <a:pt x="276" y="10"/>
                </a:lnTo>
                <a:lnTo>
                  <a:pt x="280" y="14"/>
                </a:lnTo>
                <a:lnTo>
                  <a:pt x="282" y="20"/>
                </a:lnTo>
                <a:lnTo>
                  <a:pt x="282" y="26"/>
                </a:lnTo>
                <a:lnTo>
                  <a:pt x="280" y="32"/>
                </a:lnTo>
                <a:lnTo>
                  <a:pt x="276" y="44"/>
                </a:lnTo>
                <a:lnTo>
                  <a:pt x="270" y="50"/>
                </a:lnTo>
                <a:lnTo>
                  <a:pt x="266" y="54"/>
                </a:lnTo>
                <a:lnTo>
                  <a:pt x="256" y="60"/>
                </a:lnTo>
                <a:lnTo>
                  <a:pt x="252" y="68"/>
                </a:lnTo>
                <a:lnTo>
                  <a:pt x="250" y="74"/>
                </a:lnTo>
                <a:lnTo>
                  <a:pt x="252" y="80"/>
                </a:lnTo>
                <a:lnTo>
                  <a:pt x="256" y="86"/>
                </a:lnTo>
                <a:lnTo>
                  <a:pt x="260" y="92"/>
                </a:lnTo>
                <a:lnTo>
                  <a:pt x="272" y="102"/>
                </a:lnTo>
                <a:lnTo>
                  <a:pt x="278" y="106"/>
                </a:lnTo>
                <a:lnTo>
                  <a:pt x="280" y="110"/>
                </a:lnTo>
                <a:lnTo>
                  <a:pt x="278" y="114"/>
                </a:lnTo>
                <a:lnTo>
                  <a:pt x="276" y="116"/>
                </a:lnTo>
                <a:lnTo>
                  <a:pt x="268" y="122"/>
                </a:lnTo>
                <a:lnTo>
                  <a:pt x="256" y="132"/>
                </a:lnTo>
                <a:lnTo>
                  <a:pt x="252" y="138"/>
                </a:lnTo>
                <a:lnTo>
                  <a:pt x="250" y="144"/>
                </a:lnTo>
                <a:lnTo>
                  <a:pt x="250" y="148"/>
                </a:lnTo>
                <a:lnTo>
                  <a:pt x="252" y="154"/>
                </a:lnTo>
                <a:lnTo>
                  <a:pt x="256" y="158"/>
                </a:lnTo>
                <a:lnTo>
                  <a:pt x="260" y="162"/>
                </a:lnTo>
                <a:lnTo>
                  <a:pt x="272" y="168"/>
                </a:lnTo>
                <a:lnTo>
                  <a:pt x="278" y="172"/>
                </a:lnTo>
                <a:lnTo>
                  <a:pt x="284" y="176"/>
                </a:lnTo>
                <a:lnTo>
                  <a:pt x="286" y="180"/>
                </a:lnTo>
                <a:lnTo>
                  <a:pt x="286" y="186"/>
                </a:lnTo>
                <a:lnTo>
                  <a:pt x="280" y="192"/>
                </a:lnTo>
                <a:lnTo>
                  <a:pt x="270" y="198"/>
                </a:lnTo>
                <a:lnTo>
                  <a:pt x="250" y="204"/>
                </a:lnTo>
                <a:lnTo>
                  <a:pt x="224" y="208"/>
                </a:lnTo>
                <a:lnTo>
                  <a:pt x="206" y="212"/>
                </a:lnTo>
                <a:lnTo>
                  <a:pt x="194" y="218"/>
                </a:lnTo>
                <a:lnTo>
                  <a:pt x="188" y="224"/>
                </a:lnTo>
                <a:lnTo>
                  <a:pt x="184" y="234"/>
                </a:lnTo>
                <a:lnTo>
                  <a:pt x="184" y="244"/>
                </a:lnTo>
                <a:lnTo>
                  <a:pt x="186" y="252"/>
                </a:lnTo>
                <a:lnTo>
                  <a:pt x="190" y="270"/>
                </a:lnTo>
                <a:lnTo>
                  <a:pt x="190" y="274"/>
                </a:lnTo>
                <a:lnTo>
                  <a:pt x="190" y="278"/>
                </a:lnTo>
                <a:lnTo>
                  <a:pt x="184" y="284"/>
                </a:lnTo>
                <a:lnTo>
                  <a:pt x="172" y="288"/>
                </a:lnTo>
                <a:lnTo>
                  <a:pt x="158" y="290"/>
                </a:lnTo>
                <a:lnTo>
                  <a:pt x="142" y="288"/>
                </a:lnTo>
                <a:lnTo>
                  <a:pt x="122" y="282"/>
                </a:lnTo>
                <a:lnTo>
                  <a:pt x="112" y="278"/>
                </a:lnTo>
                <a:lnTo>
                  <a:pt x="102" y="270"/>
                </a:lnTo>
                <a:lnTo>
                  <a:pt x="92" y="264"/>
                </a:lnTo>
                <a:lnTo>
                  <a:pt x="82" y="254"/>
                </a:lnTo>
                <a:lnTo>
                  <a:pt x="64" y="234"/>
                </a:lnTo>
                <a:lnTo>
                  <a:pt x="50" y="214"/>
                </a:lnTo>
                <a:lnTo>
                  <a:pt x="40" y="196"/>
                </a:lnTo>
                <a:lnTo>
                  <a:pt x="30" y="178"/>
                </a:lnTo>
                <a:lnTo>
                  <a:pt x="22" y="160"/>
                </a:lnTo>
                <a:lnTo>
                  <a:pt x="16" y="138"/>
                </a:lnTo>
                <a:lnTo>
                  <a:pt x="0" y="90"/>
                </a:lnTo>
                <a:close/>
              </a:path>
            </a:pathLst>
          </a:custGeom>
          <a:gradFill rotWithShape="0">
            <a:gsLst>
              <a:gs pos="0">
                <a:srgbClr val="606060"/>
              </a:gs>
              <a:gs pos="100000">
                <a:srgbClr val="B3B3B3"/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404040"/>
            </a:extrusionClr>
          </a:sp3d>
        </p:spPr>
        <p:txBody>
          <a:bodyPr>
            <a:flatTx/>
          </a:bodyPr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Freeform 498"/>
          <p:cNvSpPr>
            <a:spLocks/>
          </p:cNvSpPr>
          <p:nvPr/>
        </p:nvSpPr>
        <p:spPr bwMode="auto">
          <a:xfrm>
            <a:off x="6035675" y="2648619"/>
            <a:ext cx="49213" cy="57150"/>
          </a:xfrm>
          <a:custGeom>
            <a:avLst/>
            <a:gdLst>
              <a:gd name="T0" fmla="*/ 8 w 92"/>
              <a:gd name="T1" fmla="*/ 6 h 110"/>
              <a:gd name="T2" fmla="*/ 8 w 92"/>
              <a:gd name="T3" fmla="*/ 6 h 110"/>
              <a:gd name="T4" fmla="*/ 26 w 92"/>
              <a:gd name="T5" fmla="*/ 2 h 110"/>
              <a:gd name="T6" fmla="*/ 44 w 92"/>
              <a:gd name="T7" fmla="*/ 0 h 110"/>
              <a:gd name="T8" fmla="*/ 62 w 92"/>
              <a:gd name="T9" fmla="*/ 0 h 110"/>
              <a:gd name="T10" fmla="*/ 72 w 92"/>
              <a:gd name="T11" fmla="*/ 0 h 110"/>
              <a:gd name="T12" fmla="*/ 78 w 92"/>
              <a:gd name="T13" fmla="*/ 2 h 110"/>
              <a:gd name="T14" fmla="*/ 86 w 92"/>
              <a:gd name="T15" fmla="*/ 6 h 110"/>
              <a:gd name="T16" fmla="*/ 90 w 92"/>
              <a:gd name="T17" fmla="*/ 10 h 110"/>
              <a:gd name="T18" fmla="*/ 92 w 92"/>
              <a:gd name="T19" fmla="*/ 16 h 110"/>
              <a:gd name="T20" fmla="*/ 90 w 92"/>
              <a:gd name="T21" fmla="*/ 26 h 110"/>
              <a:gd name="T22" fmla="*/ 86 w 92"/>
              <a:gd name="T23" fmla="*/ 36 h 110"/>
              <a:gd name="T24" fmla="*/ 78 w 92"/>
              <a:gd name="T25" fmla="*/ 48 h 110"/>
              <a:gd name="T26" fmla="*/ 46 w 92"/>
              <a:gd name="T27" fmla="*/ 90 h 110"/>
              <a:gd name="T28" fmla="*/ 34 w 92"/>
              <a:gd name="T29" fmla="*/ 104 h 110"/>
              <a:gd name="T30" fmla="*/ 24 w 92"/>
              <a:gd name="T31" fmla="*/ 110 h 110"/>
              <a:gd name="T32" fmla="*/ 20 w 92"/>
              <a:gd name="T33" fmla="*/ 110 h 110"/>
              <a:gd name="T34" fmla="*/ 18 w 92"/>
              <a:gd name="T35" fmla="*/ 110 h 110"/>
              <a:gd name="T36" fmla="*/ 16 w 92"/>
              <a:gd name="T37" fmla="*/ 108 h 110"/>
              <a:gd name="T38" fmla="*/ 14 w 92"/>
              <a:gd name="T39" fmla="*/ 104 h 110"/>
              <a:gd name="T40" fmla="*/ 10 w 92"/>
              <a:gd name="T41" fmla="*/ 92 h 110"/>
              <a:gd name="T42" fmla="*/ 8 w 92"/>
              <a:gd name="T43" fmla="*/ 76 h 110"/>
              <a:gd name="T44" fmla="*/ 6 w 92"/>
              <a:gd name="T45" fmla="*/ 60 h 110"/>
              <a:gd name="T46" fmla="*/ 4 w 92"/>
              <a:gd name="T47" fmla="*/ 48 h 110"/>
              <a:gd name="T48" fmla="*/ 0 w 92"/>
              <a:gd name="T49" fmla="*/ 34 h 110"/>
              <a:gd name="T50" fmla="*/ 0 w 92"/>
              <a:gd name="T51" fmla="*/ 28 h 110"/>
              <a:gd name="T52" fmla="*/ 0 w 92"/>
              <a:gd name="T53" fmla="*/ 22 h 110"/>
              <a:gd name="T54" fmla="*/ 8 w 92"/>
              <a:gd name="T55" fmla="*/ 6 h 110"/>
              <a:gd name="T56" fmla="*/ 0 w 92"/>
              <a:gd name="T57" fmla="*/ 0 h 110"/>
              <a:gd name="T58" fmla="*/ 92 w 92"/>
              <a:gd name="T59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92" h="110">
                <a:moveTo>
                  <a:pt x="8" y="6"/>
                </a:moveTo>
                <a:lnTo>
                  <a:pt x="8" y="6"/>
                </a:lnTo>
                <a:lnTo>
                  <a:pt x="26" y="2"/>
                </a:lnTo>
                <a:lnTo>
                  <a:pt x="44" y="0"/>
                </a:lnTo>
                <a:lnTo>
                  <a:pt x="62" y="0"/>
                </a:lnTo>
                <a:lnTo>
                  <a:pt x="72" y="0"/>
                </a:lnTo>
                <a:lnTo>
                  <a:pt x="78" y="2"/>
                </a:lnTo>
                <a:lnTo>
                  <a:pt x="86" y="6"/>
                </a:lnTo>
                <a:lnTo>
                  <a:pt x="90" y="10"/>
                </a:lnTo>
                <a:lnTo>
                  <a:pt x="92" y="16"/>
                </a:lnTo>
                <a:lnTo>
                  <a:pt x="90" y="26"/>
                </a:lnTo>
                <a:lnTo>
                  <a:pt x="86" y="36"/>
                </a:lnTo>
                <a:lnTo>
                  <a:pt x="78" y="48"/>
                </a:lnTo>
                <a:lnTo>
                  <a:pt x="46" y="90"/>
                </a:lnTo>
                <a:lnTo>
                  <a:pt x="34" y="104"/>
                </a:lnTo>
                <a:lnTo>
                  <a:pt x="24" y="110"/>
                </a:lnTo>
                <a:lnTo>
                  <a:pt x="20" y="110"/>
                </a:lnTo>
                <a:lnTo>
                  <a:pt x="18" y="110"/>
                </a:lnTo>
                <a:lnTo>
                  <a:pt x="16" y="108"/>
                </a:lnTo>
                <a:lnTo>
                  <a:pt x="14" y="104"/>
                </a:lnTo>
                <a:lnTo>
                  <a:pt x="10" y="92"/>
                </a:lnTo>
                <a:lnTo>
                  <a:pt x="8" y="76"/>
                </a:lnTo>
                <a:lnTo>
                  <a:pt x="6" y="60"/>
                </a:lnTo>
                <a:lnTo>
                  <a:pt x="4" y="48"/>
                </a:lnTo>
                <a:lnTo>
                  <a:pt x="0" y="34"/>
                </a:lnTo>
                <a:lnTo>
                  <a:pt x="0" y="28"/>
                </a:lnTo>
                <a:lnTo>
                  <a:pt x="0" y="22"/>
                </a:lnTo>
                <a:lnTo>
                  <a:pt x="8" y="6"/>
                </a:lnTo>
                <a:close/>
              </a:path>
            </a:pathLst>
          </a:custGeom>
          <a:gradFill rotWithShape="0">
            <a:gsLst>
              <a:gs pos="0">
                <a:srgbClr val="606060"/>
              </a:gs>
              <a:gs pos="100000">
                <a:srgbClr val="B3B3B3"/>
              </a:gs>
            </a:gsLst>
            <a:lin ang="18900000" scaled="1"/>
          </a:gradFill>
          <a:ln w="9525" cmpd="sng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404040"/>
            </a:extrusionClr>
          </a:sp3d>
        </p:spPr>
        <p:txBody>
          <a:bodyPr>
            <a:flatTx/>
          </a:bodyPr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pic>
        <p:nvPicPr>
          <p:cNvPr id="84" name="Picture 526" descr="그림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5" y="2046957"/>
            <a:ext cx="5873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527" descr="그림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213" y="2373982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529" descr="그림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0" y="3093119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530" descr="그림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3166144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531" descr="그림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988" y="3642394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AutoShape 545"/>
          <p:cNvSpPr>
            <a:spLocks noChangeArrowheads="1"/>
          </p:cNvSpPr>
          <p:nvPr/>
        </p:nvSpPr>
        <p:spPr bwMode="auto">
          <a:xfrm>
            <a:off x="644525" y="1700882"/>
            <a:ext cx="2047875" cy="950912"/>
          </a:xfrm>
          <a:prstGeom prst="roundRect">
            <a:avLst>
              <a:gd name="adj" fmla="val 9829"/>
            </a:avLst>
          </a:prstGeom>
          <a:solidFill>
            <a:srgbClr val="808080">
              <a:alpha val="54999"/>
            </a:srgbClr>
          </a:solidFill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0" name="AutoShape 546"/>
          <p:cNvSpPr>
            <a:spLocks noChangeArrowheads="1"/>
          </p:cNvSpPr>
          <p:nvPr/>
        </p:nvSpPr>
        <p:spPr bwMode="auto">
          <a:xfrm>
            <a:off x="644525" y="1721519"/>
            <a:ext cx="2047875" cy="950913"/>
          </a:xfrm>
          <a:prstGeom prst="roundRect">
            <a:avLst>
              <a:gd name="adj" fmla="val 9829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38100" cmpd="sng">
            <a:solidFill>
              <a:srgbClr val="003070"/>
            </a:solidFill>
            <a:round/>
            <a:headEnd/>
            <a:tailEnd/>
          </a:ln>
          <a:effectLst>
            <a:outerShdw dist="38100" dir="54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1" name="Text Box 547"/>
          <p:cNvSpPr txBox="1">
            <a:spLocks noChangeArrowheads="1"/>
          </p:cNvSpPr>
          <p:nvPr/>
        </p:nvSpPr>
        <p:spPr bwMode="auto">
          <a:xfrm>
            <a:off x="806450" y="1981869"/>
            <a:ext cx="17049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</p:txBody>
      </p:sp>
      <p:grpSp>
        <p:nvGrpSpPr>
          <p:cNvPr id="92" name="Group 22"/>
          <p:cNvGrpSpPr>
            <a:grpSpLocks/>
          </p:cNvGrpSpPr>
          <p:nvPr/>
        </p:nvGrpSpPr>
        <p:grpSpPr bwMode="auto">
          <a:xfrm>
            <a:off x="615950" y="1431007"/>
            <a:ext cx="2114550" cy="523875"/>
            <a:chOff x="0" y="0"/>
            <a:chExt cx="1332" cy="330"/>
          </a:xfrm>
        </p:grpSpPr>
        <p:pic>
          <p:nvPicPr>
            <p:cNvPr id="93" name="AutoShape 54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4" name="Text Box 24"/>
            <p:cNvSpPr txBox="1">
              <a:spLocks noChangeArrowheads="1"/>
            </p:cNvSpPr>
            <p:nvPr/>
          </p:nvSpPr>
          <p:spPr bwMode="auto">
            <a:xfrm>
              <a:off x="26" y="26"/>
              <a:ext cx="1280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i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5" name="AutoShape 551"/>
          <p:cNvSpPr>
            <a:spLocks noChangeArrowheads="1"/>
          </p:cNvSpPr>
          <p:nvPr/>
        </p:nvSpPr>
        <p:spPr bwMode="auto">
          <a:xfrm>
            <a:off x="679450" y="1478632"/>
            <a:ext cx="1971675" cy="119062"/>
          </a:xfrm>
          <a:prstGeom prst="roundRect">
            <a:avLst>
              <a:gd name="adj" fmla="val 3486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Text Box 552"/>
          <p:cNvSpPr txBox="1">
            <a:spLocks noChangeArrowheads="1"/>
          </p:cNvSpPr>
          <p:nvPr/>
        </p:nvSpPr>
        <p:spPr bwMode="auto">
          <a:xfrm>
            <a:off x="977900" y="1534194"/>
            <a:ext cx="1385888" cy="396875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TEXT</a:t>
            </a:r>
          </a:p>
        </p:txBody>
      </p:sp>
      <p:sp>
        <p:nvSpPr>
          <p:cNvPr id="97" name="Line 666"/>
          <p:cNvSpPr>
            <a:spLocks noChangeShapeType="1"/>
          </p:cNvSpPr>
          <p:nvPr/>
        </p:nvSpPr>
        <p:spPr bwMode="auto">
          <a:xfrm flipH="1">
            <a:off x="4954588" y="2239044"/>
            <a:ext cx="1439862" cy="73025"/>
          </a:xfrm>
          <a:prstGeom prst="line">
            <a:avLst/>
          </a:prstGeom>
          <a:noFill/>
          <a:ln w="15875" cmpd="sng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Line 667"/>
          <p:cNvSpPr>
            <a:spLocks noChangeShapeType="1"/>
          </p:cNvSpPr>
          <p:nvPr/>
        </p:nvSpPr>
        <p:spPr bwMode="auto">
          <a:xfrm flipH="1" flipV="1">
            <a:off x="5530850" y="3391569"/>
            <a:ext cx="863600" cy="49213"/>
          </a:xfrm>
          <a:prstGeom prst="line">
            <a:avLst/>
          </a:prstGeom>
          <a:noFill/>
          <a:ln w="15875" cmpd="sng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Line 668"/>
          <p:cNvSpPr>
            <a:spLocks noChangeShapeType="1"/>
          </p:cNvSpPr>
          <p:nvPr/>
        </p:nvSpPr>
        <p:spPr bwMode="auto">
          <a:xfrm flipH="1" flipV="1">
            <a:off x="4378325" y="3248694"/>
            <a:ext cx="1995488" cy="1585913"/>
          </a:xfrm>
          <a:prstGeom prst="line">
            <a:avLst/>
          </a:prstGeom>
          <a:noFill/>
          <a:ln w="15875" cmpd="sng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pic>
        <p:nvPicPr>
          <p:cNvPr id="100" name="Picture 669" descr="그림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951832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" name="Line 670"/>
          <p:cNvSpPr>
            <a:spLocks noChangeShapeType="1"/>
          </p:cNvSpPr>
          <p:nvPr/>
        </p:nvSpPr>
        <p:spPr bwMode="auto">
          <a:xfrm>
            <a:off x="2722563" y="2167607"/>
            <a:ext cx="1152525" cy="431800"/>
          </a:xfrm>
          <a:prstGeom prst="line">
            <a:avLst/>
          </a:prstGeom>
          <a:noFill/>
          <a:ln w="15875" cmpd="sng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Line 671"/>
          <p:cNvSpPr>
            <a:spLocks noChangeShapeType="1"/>
          </p:cNvSpPr>
          <p:nvPr/>
        </p:nvSpPr>
        <p:spPr bwMode="auto">
          <a:xfrm flipV="1">
            <a:off x="2722563" y="3294732"/>
            <a:ext cx="1000125" cy="169862"/>
          </a:xfrm>
          <a:prstGeom prst="line">
            <a:avLst/>
          </a:prstGeom>
          <a:noFill/>
          <a:ln w="15875" cmpd="sng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Line 672"/>
          <p:cNvSpPr>
            <a:spLocks noChangeShapeType="1"/>
          </p:cNvSpPr>
          <p:nvPr/>
        </p:nvSpPr>
        <p:spPr bwMode="auto">
          <a:xfrm flipV="1">
            <a:off x="2722563" y="3894807"/>
            <a:ext cx="1000125" cy="865187"/>
          </a:xfrm>
          <a:prstGeom prst="line">
            <a:avLst/>
          </a:prstGeom>
          <a:noFill/>
          <a:ln w="15875" cmpd="sng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545"/>
          <p:cNvSpPr>
            <a:spLocks noChangeArrowheads="1"/>
          </p:cNvSpPr>
          <p:nvPr/>
        </p:nvSpPr>
        <p:spPr bwMode="auto">
          <a:xfrm>
            <a:off x="6391275" y="1700882"/>
            <a:ext cx="2047875" cy="950912"/>
          </a:xfrm>
          <a:prstGeom prst="roundRect">
            <a:avLst>
              <a:gd name="adj" fmla="val 9829"/>
            </a:avLst>
          </a:prstGeom>
          <a:solidFill>
            <a:srgbClr val="808080">
              <a:alpha val="54999"/>
            </a:srgbClr>
          </a:solidFill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AutoShape 546"/>
          <p:cNvSpPr>
            <a:spLocks noChangeArrowheads="1"/>
          </p:cNvSpPr>
          <p:nvPr/>
        </p:nvSpPr>
        <p:spPr bwMode="auto">
          <a:xfrm>
            <a:off x="6391275" y="1721519"/>
            <a:ext cx="2047875" cy="950913"/>
          </a:xfrm>
          <a:prstGeom prst="roundRect">
            <a:avLst>
              <a:gd name="adj" fmla="val 9829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38100" cmpd="sng">
            <a:solidFill>
              <a:srgbClr val="698E00"/>
            </a:solidFill>
            <a:round/>
            <a:headEnd/>
            <a:tailEnd/>
          </a:ln>
          <a:effectLst>
            <a:outerShdw dist="38100" dir="54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Text Box 547"/>
          <p:cNvSpPr txBox="1">
            <a:spLocks noChangeArrowheads="1"/>
          </p:cNvSpPr>
          <p:nvPr/>
        </p:nvSpPr>
        <p:spPr bwMode="auto">
          <a:xfrm>
            <a:off x="6553200" y="1981869"/>
            <a:ext cx="17049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</p:txBody>
      </p:sp>
      <p:grpSp>
        <p:nvGrpSpPr>
          <p:cNvPr id="107" name="Group 37"/>
          <p:cNvGrpSpPr>
            <a:grpSpLocks/>
          </p:cNvGrpSpPr>
          <p:nvPr/>
        </p:nvGrpSpPr>
        <p:grpSpPr bwMode="auto">
          <a:xfrm>
            <a:off x="6364288" y="1431007"/>
            <a:ext cx="2109787" cy="523875"/>
            <a:chOff x="0" y="0"/>
            <a:chExt cx="1329" cy="330"/>
          </a:xfrm>
        </p:grpSpPr>
        <p:pic>
          <p:nvPicPr>
            <p:cNvPr id="108" name="AutoShape 54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9" name="Text Box 39"/>
            <p:cNvSpPr txBox="1">
              <a:spLocks noChangeArrowheads="1"/>
            </p:cNvSpPr>
            <p:nvPr/>
          </p:nvSpPr>
          <p:spPr bwMode="auto">
            <a:xfrm>
              <a:off x="25" y="26"/>
              <a:ext cx="1280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i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0" name="AutoShape 551"/>
          <p:cNvSpPr>
            <a:spLocks noChangeArrowheads="1"/>
          </p:cNvSpPr>
          <p:nvPr/>
        </p:nvSpPr>
        <p:spPr bwMode="auto">
          <a:xfrm>
            <a:off x="6426200" y="1478632"/>
            <a:ext cx="1971675" cy="119062"/>
          </a:xfrm>
          <a:prstGeom prst="roundRect">
            <a:avLst>
              <a:gd name="adj" fmla="val 3486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1" name="Text Box 552"/>
          <p:cNvSpPr txBox="1">
            <a:spLocks noChangeArrowheads="1"/>
          </p:cNvSpPr>
          <p:nvPr/>
        </p:nvSpPr>
        <p:spPr bwMode="auto">
          <a:xfrm>
            <a:off x="6724650" y="1534194"/>
            <a:ext cx="1385888" cy="396875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TEXT</a:t>
            </a:r>
          </a:p>
        </p:txBody>
      </p:sp>
      <p:sp>
        <p:nvSpPr>
          <p:cNvPr id="112" name="AutoShape 545"/>
          <p:cNvSpPr>
            <a:spLocks noChangeArrowheads="1"/>
          </p:cNvSpPr>
          <p:nvPr/>
        </p:nvSpPr>
        <p:spPr bwMode="auto">
          <a:xfrm>
            <a:off x="668338" y="3116932"/>
            <a:ext cx="2047875" cy="950912"/>
          </a:xfrm>
          <a:prstGeom prst="roundRect">
            <a:avLst>
              <a:gd name="adj" fmla="val 9829"/>
            </a:avLst>
          </a:prstGeom>
          <a:solidFill>
            <a:srgbClr val="808080">
              <a:alpha val="54999"/>
            </a:srgbClr>
          </a:solidFill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3" name="AutoShape 546"/>
          <p:cNvSpPr>
            <a:spLocks noChangeArrowheads="1"/>
          </p:cNvSpPr>
          <p:nvPr/>
        </p:nvSpPr>
        <p:spPr bwMode="auto">
          <a:xfrm>
            <a:off x="668338" y="3137569"/>
            <a:ext cx="2047875" cy="950913"/>
          </a:xfrm>
          <a:prstGeom prst="roundRect">
            <a:avLst>
              <a:gd name="adj" fmla="val 9829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38100" cmpd="sng">
            <a:solidFill>
              <a:srgbClr val="003070"/>
            </a:solidFill>
            <a:round/>
            <a:headEnd/>
            <a:tailEnd/>
          </a:ln>
          <a:effectLst>
            <a:outerShdw dist="38100" dir="54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4" name="Text Box 547"/>
          <p:cNvSpPr txBox="1">
            <a:spLocks noChangeArrowheads="1"/>
          </p:cNvSpPr>
          <p:nvPr/>
        </p:nvSpPr>
        <p:spPr bwMode="auto">
          <a:xfrm>
            <a:off x="830263" y="3397919"/>
            <a:ext cx="17049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</p:txBody>
      </p:sp>
      <p:grpSp>
        <p:nvGrpSpPr>
          <p:cNvPr id="115" name="Group 45"/>
          <p:cNvGrpSpPr>
            <a:grpSpLocks/>
          </p:cNvGrpSpPr>
          <p:nvPr/>
        </p:nvGrpSpPr>
        <p:grpSpPr bwMode="auto">
          <a:xfrm>
            <a:off x="639763" y="2851819"/>
            <a:ext cx="2109787" cy="517525"/>
            <a:chOff x="0" y="0"/>
            <a:chExt cx="1329" cy="326"/>
          </a:xfrm>
        </p:grpSpPr>
        <p:pic>
          <p:nvPicPr>
            <p:cNvPr id="116" name="AutoShape 54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2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7" name="Text Box 47"/>
            <p:cNvSpPr txBox="1">
              <a:spLocks noChangeArrowheads="1"/>
            </p:cNvSpPr>
            <p:nvPr/>
          </p:nvSpPr>
          <p:spPr bwMode="auto">
            <a:xfrm>
              <a:off x="26" y="23"/>
              <a:ext cx="1280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i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8" name="AutoShape 551"/>
          <p:cNvSpPr>
            <a:spLocks noChangeArrowheads="1"/>
          </p:cNvSpPr>
          <p:nvPr/>
        </p:nvSpPr>
        <p:spPr bwMode="auto">
          <a:xfrm>
            <a:off x="703263" y="2894682"/>
            <a:ext cx="1971675" cy="119062"/>
          </a:xfrm>
          <a:prstGeom prst="roundRect">
            <a:avLst>
              <a:gd name="adj" fmla="val 3486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9" name="Text Box 552"/>
          <p:cNvSpPr txBox="1">
            <a:spLocks noChangeArrowheads="1"/>
          </p:cNvSpPr>
          <p:nvPr/>
        </p:nvSpPr>
        <p:spPr bwMode="auto">
          <a:xfrm>
            <a:off x="1001713" y="2950244"/>
            <a:ext cx="1385887" cy="396875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TEXT</a:t>
            </a:r>
          </a:p>
        </p:txBody>
      </p:sp>
      <p:sp>
        <p:nvSpPr>
          <p:cNvPr id="120" name="AutoShape 545"/>
          <p:cNvSpPr>
            <a:spLocks noChangeArrowheads="1"/>
          </p:cNvSpPr>
          <p:nvPr/>
        </p:nvSpPr>
        <p:spPr bwMode="auto">
          <a:xfrm>
            <a:off x="676275" y="4545682"/>
            <a:ext cx="2047875" cy="950912"/>
          </a:xfrm>
          <a:prstGeom prst="roundRect">
            <a:avLst>
              <a:gd name="adj" fmla="val 9829"/>
            </a:avLst>
          </a:prstGeom>
          <a:solidFill>
            <a:srgbClr val="808080">
              <a:alpha val="54999"/>
            </a:srgbClr>
          </a:solidFill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1" name="AutoShape 546"/>
          <p:cNvSpPr>
            <a:spLocks noChangeArrowheads="1"/>
          </p:cNvSpPr>
          <p:nvPr/>
        </p:nvSpPr>
        <p:spPr bwMode="auto">
          <a:xfrm>
            <a:off x="676275" y="4566319"/>
            <a:ext cx="2047875" cy="950913"/>
          </a:xfrm>
          <a:prstGeom prst="roundRect">
            <a:avLst>
              <a:gd name="adj" fmla="val 9829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38100" cmpd="sng">
            <a:solidFill>
              <a:srgbClr val="003070"/>
            </a:solidFill>
            <a:round/>
            <a:headEnd/>
            <a:tailEnd/>
          </a:ln>
          <a:effectLst>
            <a:outerShdw dist="38100" dir="54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2" name="Text Box 547"/>
          <p:cNvSpPr txBox="1">
            <a:spLocks noChangeArrowheads="1"/>
          </p:cNvSpPr>
          <p:nvPr/>
        </p:nvSpPr>
        <p:spPr bwMode="auto">
          <a:xfrm>
            <a:off x="838200" y="4826669"/>
            <a:ext cx="17049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</p:txBody>
      </p:sp>
      <p:grpSp>
        <p:nvGrpSpPr>
          <p:cNvPr id="123" name="Group 53"/>
          <p:cNvGrpSpPr>
            <a:grpSpLocks/>
          </p:cNvGrpSpPr>
          <p:nvPr/>
        </p:nvGrpSpPr>
        <p:grpSpPr bwMode="auto">
          <a:xfrm>
            <a:off x="652463" y="4277394"/>
            <a:ext cx="2109787" cy="525463"/>
            <a:chOff x="0" y="0"/>
            <a:chExt cx="1329" cy="331"/>
          </a:xfrm>
        </p:grpSpPr>
        <p:pic>
          <p:nvPicPr>
            <p:cNvPr id="124" name="AutoShape 54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29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5" name="Text Box 55"/>
            <p:cNvSpPr txBox="1">
              <a:spLocks noChangeArrowheads="1"/>
            </p:cNvSpPr>
            <p:nvPr/>
          </p:nvSpPr>
          <p:spPr bwMode="auto">
            <a:xfrm>
              <a:off x="23" y="25"/>
              <a:ext cx="1280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i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6" name="AutoShape 551"/>
          <p:cNvSpPr>
            <a:spLocks noChangeArrowheads="1"/>
          </p:cNvSpPr>
          <p:nvPr/>
        </p:nvSpPr>
        <p:spPr bwMode="auto">
          <a:xfrm>
            <a:off x="711200" y="4323432"/>
            <a:ext cx="1971675" cy="119062"/>
          </a:xfrm>
          <a:prstGeom prst="roundRect">
            <a:avLst>
              <a:gd name="adj" fmla="val 3486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7" name="Text Box 552"/>
          <p:cNvSpPr txBox="1">
            <a:spLocks noChangeArrowheads="1"/>
          </p:cNvSpPr>
          <p:nvPr/>
        </p:nvSpPr>
        <p:spPr bwMode="auto">
          <a:xfrm>
            <a:off x="1009650" y="4378994"/>
            <a:ext cx="1385888" cy="396875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TEXT</a:t>
            </a:r>
          </a:p>
        </p:txBody>
      </p:sp>
      <p:sp>
        <p:nvSpPr>
          <p:cNvPr id="128" name="AutoShape 545"/>
          <p:cNvSpPr>
            <a:spLocks noChangeArrowheads="1"/>
          </p:cNvSpPr>
          <p:nvPr/>
        </p:nvSpPr>
        <p:spPr bwMode="auto">
          <a:xfrm>
            <a:off x="6391275" y="3107407"/>
            <a:ext cx="2047875" cy="950912"/>
          </a:xfrm>
          <a:prstGeom prst="roundRect">
            <a:avLst>
              <a:gd name="adj" fmla="val 9829"/>
            </a:avLst>
          </a:prstGeom>
          <a:solidFill>
            <a:srgbClr val="808080">
              <a:alpha val="54999"/>
            </a:srgbClr>
          </a:solidFill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9" name="AutoShape 546"/>
          <p:cNvSpPr>
            <a:spLocks noChangeArrowheads="1"/>
          </p:cNvSpPr>
          <p:nvPr/>
        </p:nvSpPr>
        <p:spPr bwMode="auto">
          <a:xfrm>
            <a:off x="6391275" y="3128044"/>
            <a:ext cx="2047875" cy="950913"/>
          </a:xfrm>
          <a:prstGeom prst="roundRect">
            <a:avLst>
              <a:gd name="adj" fmla="val 9829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38100" cmpd="sng">
            <a:solidFill>
              <a:srgbClr val="698E00"/>
            </a:solidFill>
            <a:round/>
            <a:headEnd/>
            <a:tailEnd/>
          </a:ln>
          <a:effectLst>
            <a:outerShdw dist="38100" dir="54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0" name="Text Box 547"/>
          <p:cNvSpPr txBox="1">
            <a:spLocks noChangeArrowheads="1"/>
          </p:cNvSpPr>
          <p:nvPr/>
        </p:nvSpPr>
        <p:spPr bwMode="auto">
          <a:xfrm>
            <a:off x="6553200" y="3388394"/>
            <a:ext cx="17049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</p:txBody>
      </p:sp>
      <p:grpSp>
        <p:nvGrpSpPr>
          <p:cNvPr id="131" name="Group 61"/>
          <p:cNvGrpSpPr>
            <a:grpSpLocks/>
          </p:cNvGrpSpPr>
          <p:nvPr/>
        </p:nvGrpSpPr>
        <p:grpSpPr bwMode="auto">
          <a:xfrm>
            <a:off x="6364288" y="2839119"/>
            <a:ext cx="2109787" cy="523875"/>
            <a:chOff x="0" y="0"/>
            <a:chExt cx="1329" cy="330"/>
          </a:xfrm>
        </p:grpSpPr>
        <p:pic>
          <p:nvPicPr>
            <p:cNvPr id="132" name="AutoShape 54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" name="Text Box 63"/>
            <p:cNvSpPr txBox="1">
              <a:spLocks noChangeArrowheads="1"/>
            </p:cNvSpPr>
            <p:nvPr/>
          </p:nvSpPr>
          <p:spPr bwMode="auto">
            <a:xfrm>
              <a:off x="25" y="25"/>
              <a:ext cx="1280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i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4" name="AutoShape 551"/>
          <p:cNvSpPr>
            <a:spLocks noChangeArrowheads="1"/>
          </p:cNvSpPr>
          <p:nvPr/>
        </p:nvSpPr>
        <p:spPr bwMode="auto">
          <a:xfrm>
            <a:off x="6426200" y="2885157"/>
            <a:ext cx="1971675" cy="119062"/>
          </a:xfrm>
          <a:prstGeom prst="roundRect">
            <a:avLst>
              <a:gd name="adj" fmla="val 3486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5" name="Text Box 552"/>
          <p:cNvSpPr txBox="1">
            <a:spLocks noChangeArrowheads="1"/>
          </p:cNvSpPr>
          <p:nvPr/>
        </p:nvSpPr>
        <p:spPr bwMode="auto">
          <a:xfrm>
            <a:off x="6724650" y="2940719"/>
            <a:ext cx="1385888" cy="396875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TEXT</a:t>
            </a:r>
          </a:p>
        </p:txBody>
      </p:sp>
      <p:sp>
        <p:nvSpPr>
          <p:cNvPr id="136" name="AutoShape 545"/>
          <p:cNvSpPr>
            <a:spLocks noChangeArrowheads="1"/>
          </p:cNvSpPr>
          <p:nvPr/>
        </p:nvSpPr>
        <p:spPr bwMode="auto">
          <a:xfrm>
            <a:off x="6391275" y="4536157"/>
            <a:ext cx="2047875" cy="950912"/>
          </a:xfrm>
          <a:prstGeom prst="roundRect">
            <a:avLst>
              <a:gd name="adj" fmla="val 9829"/>
            </a:avLst>
          </a:prstGeom>
          <a:solidFill>
            <a:srgbClr val="808080">
              <a:alpha val="54999"/>
            </a:srgbClr>
          </a:solidFill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7" name="AutoShape 546"/>
          <p:cNvSpPr>
            <a:spLocks noChangeArrowheads="1"/>
          </p:cNvSpPr>
          <p:nvPr/>
        </p:nvSpPr>
        <p:spPr bwMode="auto">
          <a:xfrm>
            <a:off x="6391275" y="4556794"/>
            <a:ext cx="2047875" cy="950913"/>
          </a:xfrm>
          <a:prstGeom prst="roundRect">
            <a:avLst>
              <a:gd name="adj" fmla="val 9829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38100" cmpd="sng">
            <a:solidFill>
              <a:srgbClr val="698E00"/>
            </a:solidFill>
            <a:round/>
            <a:headEnd/>
            <a:tailEnd/>
          </a:ln>
          <a:effectLst>
            <a:outerShdw dist="38100" dir="54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8" name="Text Box 547"/>
          <p:cNvSpPr txBox="1">
            <a:spLocks noChangeArrowheads="1"/>
          </p:cNvSpPr>
          <p:nvPr/>
        </p:nvSpPr>
        <p:spPr bwMode="auto">
          <a:xfrm>
            <a:off x="6553200" y="4817144"/>
            <a:ext cx="17049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  <a:p>
            <a:pPr eaLnBrk="1" latinLnBrk="1" hangingPunct="1"/>
            <a:r>
              <a:rPr lang="en-US" altLang="zh-CN" sz="1200" b="1" i="0" smtClean="0">
                <a:solidFill>
                  <a:srgbClr val="000000"/>
                </a:solidFill>
                <a:latin typeface="Arial" pitchFamily="34" charset="0"/>
              </a:rPr>
              <a:t>Click to add text</a:t>
            </a:r>
          </a:p>
        </p:txBody>
      </p:sp>
      <p:grpSp>
        <p:nvGrpSpPr>
          <p:cNvPr id="139" name="Group 69"/>
          <p:cNvGrpSpPr>
            <a:grpSpLocks/>
          </p:cNvGrpSpPr>
          <p:nvPr/>
        </p:nvGrpSpPr>
        <p:grpSpPr bwMode="auto">
          <a:xfrm>
            <a:off x="6364288" y="4266282"/>
            <a:ext cx="2109787" cy="523875"/>
            <a:chOff x="0" y="0"/>
            <a:chExt cx="1329" cy="330"/>
          </a:xfrm>
        </p:grpSpPr>
        <p:pic>
          <p:nvPicPr>
            <p:cNvPr id="140" name="AutoShape 54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1" name="Text Box 71"/>
            <p:cNvSpPr txBox="1">
              <a:spLocks noChangeArrowheads="1"/>
            </p:cNvSpPr>
            <p:nvPr/>
          </p:nvSpPr>
          <p:spPr bwMode="auto">
            <a:xfrm>
              <a:off x="25" y="26"/>
              <a:ext cx="1280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i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42" name="AutoShape 551"/>
          <p:cNvSpPr>
            <a:spLocks noChangeArrowheads="1"/>
          </p:cNvSpPr>
          <p:nvPr/>
        </p:nvSpPr>
        <p:spPr bwMode="auto">
          <a:xfrm>
            <a:off x="6426200" y="4313907"/>
            <a:ext cx="1971675" cy="119062"/>
          </a:xfrm>
          <a:prstGeom prst="roundRect">
            <a:avLst>
              <a:gd name="adj" fmla="val 3486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3" name="Text Box 552"/>
          <p:cNvSpPr txBox="1">
            <a:spLocks noChangeArrowheads="1"/>
          </p:cNvSpPr>
          <p:nvPr/>
        </p:nvSpPr>
        <p:spPr bwMode="auto">
          <a:xfrm>
            <a:off x="6724650" y="4369469"/>
            <a:ext cx="1385888" cy="396875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6010169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7685"/>
            <a:ext cx="9144000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Rectangle 5"/>
          <p:cNvSpPr>
            <a:spLocks noChangeArrowheads="1"/>
          </p:cNvSpPr>
          <p:nvPr/>
        </p:nvSpPr>
        <p:spPr bwMode="auto">
          <a:xfrm>
            <a:off x="611188" y="1268760"/>
            <a:ext cx="2160587" cy="4681537"/>
          </a:xfrm>
          <a:prstGeom prst="rect">
            <a:avLst/>
          </a:prstGeom>
          <a:solidFill>
            <a:srgbClr val="001A86">
              <a:alpha val="70000"/>
            </a:srgbClr>
          </a:solidFill>
          <a:ln w="31750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03" name="Group 5"/>
          <p:cNvGrpSpPr>
            <a:grpSpLocks/>
          </p:cNvGrpSpPr>
          <p:nvPr/>
        </p:nvGrpSpPr>
        <p:grpSpPr bwMode="auto">
          <a:xfrm>
            <a:off x="755650" y="1413222"/>
            <a:ext cx="1873250" cy="1312863"/>
            <a:chOff x="0" y="0"/>
            <a:chExt cx="660" cy="441"/>
          </a:xfrm>
        </p:grpSpPr>
        <p:sp>
          <p:nvSpPr>
            <p:cNvPr id="104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660" cy="4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5" name="Freeform 8"/>
            <p:cNvSpPr>
              <a:spLocks/>
            </p:cNvSpPr>
            <p:nvPr/>
          </p:nvSpPr>
          <p:spPr bwMode="auto">
            <a:xfrm>
              <a:off x="220" y="159"/>
              <a:ext cx="211" cy="172"/>
            </a:xfrm>
            <a:custGeom>
              <a:avLst/>
              <a:gdLst>
                <a:gd name="T0" fmla="*/ 454 w 844"/>
                <a:gd name="T1" fmla="*/ 228 h 687"/>
                <a:gd name="T2" fmla="*/ 503 w 844"/>
                <a:gd name="T3" fmla="*/ 184 h 687"/>
                <a:gd name="T4" fmla="*/ 561 w 844"/>
                <a:gd name="T5" fmla="*/ 158 h 687"/>
                <a:gd name="T6" fmla="*/ 623 w 844"/>
                <a:gd name="T7" fmla="*/ 148 h 687"/>
                <a:gd name="T8" fmla="*/ 687 w 844"/>
                <a:gd name="T9" fmla="*/ 158 h 687"/>
                <a:gd name="T10" fmla="*/ 746 w 844"/>
                <a:gd name="T11" fmla="*/ 186 h 687"/>
                <a:gd name="T12" fmla="*/ 795 w 844"/>
                <a:gd name="T13" fmla="*/ 230 h 687"/>
                <a:gd name="T14" fmla="*/ 828 w 844"/>
                <a:gd name="T15" fmla="*/ 286 h 687"/>
                <a:gd name="T16" fmla="*/ 843 w 844"/>
                <a:gd name="T17" fmla="*/ 347 h 687"/>
                <a:gd name="T18" fmla="*/ 840 w 844"/>
                <a:gd name="T19" fmla="*/ 411 h 687"/>
                <a:gd name="T20" fmla="*/ 819 w 844"/>
                <a:gd name="T21" fmla="*/ 473 h 687"/>
                <a:gd name="T22" fmla="*/ 779 w 844"/>
                <a:gd name="T23" fmla="*/ 528 h 687"/>
                <a:gd name="T24" fmla="*/ 734 w 844"/>
                <a:gd name="T25" fmla="*/ 575 h 687"/>
                <a:gd name="T26" fmla="*/ 682 w 844"/>
                <a:gd name="T27" fmla="*/ 615 h 687"/>
                <a:gd name="T28" fmla="*/ 626 w 844"/>
                <a:gd name="T29" fmla="*/ 647 h 687"/>
                <a:gd name="T30" fmla="*/ 567 w 844"/>
                <a:gd name="T31" fmla="*/ 669 h 687"/>
                <a:gd name="T32" fmla="*/ 505 w 844"/>
                <a:gd name="T33" fmla="*/ 683 h 687"/>
                <a:gd name="T34" fmla="*/ 441 w 844"/>
                <a:gd name="T35" fmla="*/ 687 h 687"/>
                <a:gd name="T36" fmla="*/ 378 w 844"/>
                <a:gd name="T37" fmla="*/ 683 h 687"/>
                <a:gd name="T38" fmla="*/ 315 w 844"/>
                <a:gd name="T39" fmla="*/ 669 h 687"/>
                <a:gd name="T40" fmla="*/ 253 w 844"/>
                <a:gd name="T41" fmla="*/ 645 h 687"/>
                <a:gd name="T42" fmla="*/ 195 w 844"/>
                <a:gd name="T43" fmla="*/ 612 h 687"/>
                <a:gd name="T44" fmla="*/ 142 w 844"/>
                <a:gd name="T45" fmla="*/ 571 h 687"/>
                <a:gd name="T46" fmla="*/ 97 w 844"/>
                <a:gd name="T47" fmla="*/ 523 h 687"/>
                <a:gd name="T48" fmla="*/ 61 w 844"/>
                <a:gd name="T49" fmla="*/ 469 h 687"/>
                <a:gd name="T50" fmla="*/ 32 w 844"/>
                <a:gd name="T51" fmla="*/ 412 h 687"/>
                <a:gd name="T52" fmla="*/ 13 w 844"/>
                <a:gd name="T53" fmla="*/ 351 h 687"/>
                <a:gd name="T54" fmla="*/ 1 w 844"/>
                <a:gd name="T55" fmla="*/ 288 h 687"/>
                <a:gd name="T56" fmla="*/ 0 w 844"/>
                <a:gd name="T57" fmla="*/ 225 h 687"/>
                <a:gd name="T58" fmla="*/ 7 w 844"/>
                <a:gd name="T59" fmla="*/ 161 h 687"/>
                <a:gd name="T60" fmla="*/ 25 w 844"/>
                <a:gd name="T61" fmla="*/ 99 h 687"/>
                <a:gd name="T62" fmla="*/ 51 w 844"/>
                <a:gd name="T63" fmla="*/ 39 h 687"/>
                <a:gd name="T64" fmla="*/ 63 w 844"/>
                <a:gd name="T65" fmla="*/ 19 h 687"/>
                <a:gd name="T66" fmla="*/ 41 w 844"/>
                <a:gd name="T67" fmla="*/ 81 h 687"/>
                <a:gd name="T68" fmla="*/ 39 w 844"/>
                <a:gd name="T69" fmla="*/ 145 h 687"/>
                <a:gd name="T70" fmla="*/ 54 w 844"/>
                <a:gd name="T71" fmla="*/ 205 h 687"/>
                <a:gd name="T72" fmla="*/ 85 w 844"/>
                <a:gd name="T73" fmla="*/ 261 h 687"/>
                <a:gd name="T74" fmla="*/ 134 w 844"/>
                <a:gd name="T75" fmla="*/ 306 h 687"/>
                <a:gd name="T76" fmla="*/ 195 w 844"/>
                <a:gd name="T77" fmla="*/ 334 h 687"/>
                <a:gd name="T78" fmla="*/ 258 w 844"/>
                <a:gd name="T79" fmla="*/ 343 h 687"/>
                <a:gd name="T80" fmla="*/ 321 w 844"/>
                <a:gd name="T81" fmla="*/ 334 h 687"/>
                <a:gd name="T82" fmla="*/ 378 w 844"/>
                <a:gd name="T83" fmla="*/ 307 h 687"/>
                <a:gd name="T84" fmla="*/ 427 w 844"/>
                <a:gd name="T85" fmla="*/ 264 h 687"/>
                <a:gd name="T86" fmla="*/ 0 w 844"/>
                <a:gd name="T87" fmla="*/ 0 h 687"/>
                <a:gd name="T88" fmla="*/ 844 w 844"/>
                <a:gd name="T89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T86" t="T87" r="T88" b="T89"/>
              <a:pathLst>
                <a:path w="844" h="687">
                  <a:moveTo>
                    <a:pt x="441" y="245"/>
                  </a:moveTo>
                  <a:lnTo>
                    <a:pt x="441" y="245"/>
                  </a:lnTo>
                  <a:lnTo>
                    <a:pt x="454" y="228"/>
                  </a:lnTo>
                  <a:lnTo>
                    <a:pt x="469" y="211"/>
                  </a:lnTo>
                  <a:lnTo>
                    <a:pt x="485" y="197"/>
                  </a:lnTo>
                  <a:lnTo>
                    <a:pt x="503" y="184"/>
                  </a:lnTo>
                  <a:lnTo>
                    <a:pt x="521" y="173"/>
                  </a:lnTo>
                  <a:lnTo>
                    <a:pt x="540" y="165"/>
                  </a:lnTo>
                  <a:lnTo>
                    <a:pt x="561" y="158"/>
                  </a:lnTo>
                  <a:lnTo>
                    <a:pt x="581" y="152"/>
                  </a:lnTo>
                  <a:lnTo>
                    <a:pt x="602" y="149"/>
                  </a:lnTo>
                  <a:lnTo>
                    <a:pt x="623" y="148"/>
                  </a:lnTo>
                  <a:lnTo>
                    <a:pt x="645" y="149"/>
                  </a:lnTo>
                  <a:lnTo>
                    <a:pt x="666" y="152"/>
                  </a:lnTo>
                  <a:lnTo>
                    <a:pt x="687" y="158"/>
                  </a:lnTo>
                  <a:lnTo>
                    <a:pt x="707" y="165"/>
                  </a:lnTo>
                  <a:lnTo>
                    <a:pt x="728" y="174"/>
                  </a:lnTo>
                  <a:lnTo>
                    <a:pt x="746" y="186"/>
                  </a:lnTo>
                  <a:lnTo>
                    <a:pt x="765" y="198"/>
                  </a:lnTo>
                  <a:lnTo>
                    <a:pt x="781" y="214"/>
                  </a:lnTo>
                  <a:lnTo>
                    <a:pt x="795" y="230"/>
                  </a:lnTo>
                  <a:lnTo>
                    <a:pt x="808" y="247"/>
                  </a:lnTo>
                  <a:lnTo>
                    <a:pt x="819" y="266"/>
                  </a:lnTo>
                  <a:lnTo>
                    <a:pt x="828" y="286"/>
                  </a:lnTo>
                  <a:lnTo>
                    <a:pt x="835" y="306"/>
                  </a:lnTo>
                  <a:lnTo>
                    <a:pt x="840" y="326"/>
                  </a:lnTo>
                  <a:lnTo>
                    <a:pt x="843" y="347"/>
                  </a:lnTo>
                  <a:lnTo>
                    <a:pt x="844" y="368"/>
                  </a:lnTo>
                  <a:lnTo>
                    <a:pt x="843" y="390"/>
                  </a:lnTo>
                  <a:lnTo>
                    <a:pt x="840" y="411"/>
                  </a:lnTo>
                  <a:lnTo>
                    <a:pt x="835" y="432"/>
                  </a:lnTo>
                  <a:lnTo>
                    <a:pt x="828" y="452"/>
                  </a:lnTo>
                  <a:lnTo>
                    <a:pt x="819" y="473"/>
                  </a:lnTo>
                  <a:lnTo>
                    <a:pt x="807" y="491"/>
                  </a:lnTo>
                  <a:lnTo>
                    <a:pt x="793" y="510"/>
                  </a:lnTo>
                  <a:lnTo>
                    <a:pt x="779" y="528"/>
                  </a:lnTo>
                  <a:lnTo>
                    <a:pt x="765" y="545"/>
                  </a:lnTo>
                  <a:lnTo>
                    <a:pt x="750" y="560"/>
                  </a:lnTo>
                  <a:lnTo>
                    <a:pt x="734" y="575"/>
                  </a:lnTo>
                  <a:lnTo>
                    <a:pt x="717" y="589"/>
                  </a:lnTo>
                  <a:lnTo>
                    <a:pt x="700" y="602"/>
                  </a:lnTo>
                  <a:lnTo>
                    <a:pt x="682" y="615"/>
                  </a:lnTo>
                  <a:lnTo>
                    <a:pt x="664" y="627"/>
                  </a:lnTo>
                  <a:lnTo>
                    <a:pt x="645" y="636"/>
                  </a:lnTo>
                  <a:lnTo>
                    <a:pt x="626" y="647"/>
                  </a:lnTo>
                  <a:lnTo>
                    <a:pt x="606" y="655"/>
                  </a:lnTo>
                  <a:lnTo>
                    <a:pt x="587" y="662"/>
                  </a:lnTo>
                  <a:lnTo>
                    <a:pt x="567" y="669"/>
                  </a:lnTo>
                  <a:lnTo>
                    <a:pt x="546" y="675"/>
                  </a:lnTo>
                  <a:lnTo>
                    <a:pt x="526" y="678"/>
                  </a:lnTo>
                  <a:lnTo>
                    <a:pt x="505" y="683"/>
                  </a:lnTo>
                  <a:lnTo>
                    <a:pt x="484" y="685"/>
                  </a:lnTo>
                  <a:lnTo>
                    <a:pt x="463" y="686"/>
                  </a:lnTo>
                  <a:lnTo>
                    <a:pt x="441" y="687"/>
                  </a:lnTo>
                  <a:lnTo>
                    <a:pt x="420" y="686"/>
                  </a:lnTo>
                  <a:lnTo>
                    <a:pt x="399" y="685"/>
                  </a:lnTo>
                  <a:lnTo>
                    <a:pt x="378" y="683"/>
                  </a:lnTo>
                  <a:lnTo>
                    <a:pt x="357" y="679"/>
                  </a:lnTo>
                  <a:lnTo>
                    <a:pt x="336" y="675"/>
                  </a:lnTo>
                  <a:lnTo>
                    <a:pt x="315" y="669"/>
                  </a:lnTo>
                  <a:lnTo>
                    <a:pt x="294" y="662"/>
                  </a:lnTo>
                  <a:lnTo>
                    <a:pt x="274" y="654"/>
                  </a:lnTo>
                  <a:lnTo>
                    <a:pt x="253" y="645"/>
                  </a:lnTo>
                  <a:lnTo>
                    <a:pt x="233" y="635"/>
                  </a:lnTo>
                  <a:lnTo>
                    <a:pt x="213" y="624"/>
                  </a:lnTo>
                  <a:lnTo>
                    <a:pt x="195" y="612"/>
                  </a:lnTo>
                  <a:lnTo>
                    <a:pt x="176" y="599"/>
                  </a:lnTo>
                  <a:lnTo>
                    <a:pt x="159" y="585"/>
                  </a:lnTo>
                  <a:lnTo>
                    <a:pt x="142" y="571"/>
                  </a:lnTo>
                  <a:lnTo>
                    <a:pt x="126" y="556"/>
                  </a:lnTo>
                  <a:lnTo>
                    <a:pt x="111" y="539"/>
                  </a:lnTo>
                  <a:lnTo>
                    <a:pt x="97" y="523"/>
                  </a:lnTo>
                  <a:lnTo>
                    <a:pt x="84" y="505"/>
                  </a:lnTo>
                  <a:lnTo>
                    <a:pt x="71" y="488"/>
                  </a:lnTo>
                  <a:lnTo>
                    <a:pt x="61" y="469"/>
                  </a:lnTo>
                  <a:lnTo>
                    <a:pt x="50" y="451"/>
                  </a:lnTo>
                  <a:lnTo>
                    <a:pt x="41" y="432"/>
                  </a:lnTo>
                  <a:lnTo>
                    <a:pt x="32" y="412"/>
                  </a:lnTo>
                  <a:lnTo>
                    <a:pt x="25" y="392"/>
                  </a:lnTo>
                  <a:lnTo>
                    <a:pt x="18" y="372"/>
                  </a:lnTo>
                  <a:lnTo>
                    <a:pt x="13" y="351"/>
                  </a:lnTo>
                  <a:lnTo>
                    <a:pt x="8" y="330"/>
                  </a:lnTo>
                  <a:lnTo>
                    <a:pt x="5" y="310"/>
                  </a:lnTo>
                  <a:lnTo>
                    <a:pt x="1" y="288"/>
                  </a:lnTo>
                  <a:lnTo>
                    <a:pt x="0" y="267"/>
                  </a:lnTo>
                  <a:lnTo>
                    <a:pt x="0" y="246"/>
                  </a:lnTo>
                  <a:lnTo>
                    <a:pt x="0" y="225"/>
                  </a:lnTo>
                  <a:lnTo>
                    <a:pt x="1" y="204"/>
                  </a:lnTo>
                  <a:lnTo>
                    <a:pt x="4" y="183"/>
                  </a:lnTo>
                  <a:lnTo>
                    <a:pt x="7" y="161"/>
                  </a:lnTo>
                  <a:lnTo>
                    <a:pt x="12" y="140"/>
                  </a:lnTo>
                  <a:lnTo>
                    <a:pt x="18" y="119"/>
                  </a:lnTo>
                  <a:lnTo>
                    <a:pt x="25" y="99"/>
                  </a:lnTo>
                  <a:lnTo>
                    <a:pt x="33" y="78"/>
                  </a:lnTo>
                  <a:lnTo>
                    <a:pt x="41" y="58"/>
                  </a:lnTo>
                  <a:lnTo>
                    <a:pt x="51" y="39"/>
                  </a:lnTo>
                  <a:lnTo>
                    <a:pt x="62" y="19"/>
                  </a:lnTo>
                  <a:lnTo>
                    <a:pt x="75" y="0"/>
                  </a:lnTo>
                  <a:lnTo>
                    <a:pt x="63" y="19"/>
                  </a:lnTo>
                  <a:lnTo>
                    <a:pt x="54" y="39"/>
                  </a:lnTo>
                  <a:lnTo>
                    <a:pt x="47" y="60"/>
                  </a:lnTo>
                  <a:lnTo>
                    <a:pt x="41" y="81"/>
                  </a:lnTo>
                  <a:lnTo>
                    <a:pt x="39" y="102"/>
                  </a:lnTo>
                  <a:lnTo>
                    <a:pt x="37" y="123"/>
                  </a:lnTo>
                  <a:lnTo>
                    <a:pt x="39" y="145"/>
                  </a:lnTo>
                  <a:lnTo>
                    <a:pt x="41" y="166"/>
                  </a:lnTo>
                  <a:lnTo>
                    <a:pt x="47" y="186"/>
                  </a:lnTo>
                  <a:lnTo>
                    <a:pt x="54" y="205"/>
                  </a:lnTo>
                  <a:lnTo>
                    <a:pt x="62" y="225"/>
                  </a:lnTo>
                  <a:lnTo>
                    <a:pt x="74" y="244"/>
                  </a:lnTo>
                  <a:lnTo>
                    <a:pt x="85" y="261"/>
                  </a:lnTo>
                  <a:lnTo>
                    <a:pt x="100" y="278"/>
                  </a:lnTo>
                  <a:lnTo>
                    <a:pt x="117" y="292"/>
                  </a:lnTo>
                  <a:lnTo>
                    <a:pt x="134" y="306"/>
                  </a:lnTo>
                  <a:lnTo>
                    <a:pt x="154" y="317"/>
                  </a:lnTo>
                  <a:lnTo>
                    <a:pt x="174" y="327"/>
                  </a:lnTo>
                  <a:lnTo>
                    <a:pt x="195" y="334"/>
                  </a:lnTo>
                  <a:lnTo>
                    <a:pt x="216" y="340"/>
                  </a:lnTo>
                  <a:lnTo>
                    <a:pt x="237" y="342"/>
                  </a:lnTo>
                  <a:lnTo>
                    <a:pt x="258" y="343"/>
                  </a:lnTo>
                  <a:lnTo>
                    <a:pt x="279" y="342"/>
                  </a:lnTo>
                  <a:lnTo>
                    <a:pt x="300" y="340"/>
                  </a:lnTo>
                  <a:lnTo>
                    <a:pt x="321" y="334"/>
                  </a:lnTo>
                  <a:lnTo>
                    <a:pt x="341" y="327"/>
                  </a:lnTo>
                  <a:lnTo>
                    <a:pt x="360" y="319"/>
                  </a:lnTo>
                  <a:lnTo>
                    <a:pt x="378" y="307"/>
                  </a:lnTo>
                  <a:lnTo>
                    <a:pt x="395" y="294"/>
                  </a:lnTo>
                  <a:lnTo>
                    <a:pt x="412" y="280"/>
                  </a:lnTo>
                  <a:lnTo>
                    <a:pt x="427" y="264"/>
                  </a:lnTo>
                  <a:lnTo>
                    <a:pt x="441" y="245"/>
                  </a:lnTo>
                  <a:close/>
                </a:path>
              </a:pathLst>
            </a:custGeom>
            <a:solidFill>
              <a:srgbClr val="093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6" name="Freeform 9"/>
            <p:cNvSpPr>
              <a:spLocks/>
            </p:cNvSpPr>
            <p:nvPr/>
          </p:nvSpPr>
          <p:spPr bwMode="auto">
            <a:xfrm>
              <a:off x="220" y="159"/>
              <a:ext cx="211" cy="172"/>
            </a:xfrm>
            <a:custGeom>
              <a:avLst/>
              <a:gdLst>
                <a:gd name="T0" fmla="*/ 454 w 844"/>
                <a:gd name="T1" fmla="*/ 228 h 687"/>
                <a:gd name="T2" fmla="*/ 503 w 844"/>
                <a:gd name="T3" fmla="*/ 184 h 687"/>
                <a:gd name="T4" fmla="*/ 561 w 844"/>
                <a:gd name="T5" fmla="*/ 158 h 687"/>
                <a:gd name="T6" fmla="*/ 623 w 844"/>
                <a:gd name="T7" fmla="*/ 148 h 687"/>
                <a:gd name="T8" fmla="*/ 687 w 844"/>
                <a:gd name="T9" fmla="*/ 158 h 687"/>
                <a:gd name="T10" fmla="*/ 746 w 844"/>
                <a:gd name="T11" fmla="*/ 186 h 687"/>
                <a:gd name="T12" fmla="*/ 795 w 844"/>
                <a:gd name="T13" fmla="*/ 230 h 687"/>
                <a:gd name="T14" fmla="*/ 828 w 844"/>
                <a:gd name="T15" fmla="*/ 286 h 687"/>
                <a:gd name="T16" fmla="*/ 843 w 844"/>
                <a:gd name="T17" fmla="*/ 347 h 687"/>
                <a:gd name="T18" fmla="*/ 840 w 844"/>
                <a:gd name="T19" fmla="*/ 411 h 687"/>
                <a:gd name="T20" fmla="*/ 819 w 844"/>
                <a:gd name="T21" fmla="*/ 473 h 687"/>
                <a:gd name="T22" fmla="*/ 779 w 844"/>
                <a:gd name="T23" fmla="*/ 528 h 687"/>
                <a:gd name="T24" fmla="*/ 734 w 844"/>
                <a:gd name="T25" fmla="*/ 575 h 687"/>
                <a:gd name="T26" fmla="*/ 682 w 844"/>
                <a:gd name="T27" fmla="*/ 615 h 687"/>
                <a:gd name="T28" fmla="*/ 626 w 844"/>
                <a:gd name="T29" fmla="*/ 647 h 687"/>
                <a:gd name="T30" fmla="*/ 567 w 844"/>
                <a:gd name="T31" fmla="*/ 669 h 687"/>
                <a:gd name="T32" fmla="*/ 505 w 844"/>
                <a:gd name="T33" fmla="*/ 683 h 687"/>
                <a:gd name="T34" fmla="*/ 441 w 844"/>
                <a:gd name="T35" fmla="*/ 687 h 687"/>
                <a:gd name="T36" fmla="*/ 378 w 844"/>
                <a:gd name="T37" fmla="*/ 683 h 687"/>
                <a:gd name="T38" fmla="*/ 315 w 844"/>
                <a:gd name="T39" fmla="*/ 669 h 687"/>
                <a:gd name="T40" fmla="*/ 253 w 844"/>
                <a:gd name="T41" fmla="*/ 645 h 687"/>
                <a:gd name="T42" fmla="*/ 195 w 844"/>
                <a:gd name="T43" fmla="*/ 612 h 687"/>
                <a:gd name="T44" fmla="*/ 142 w 844"/>
                <a:gd name="T45" fmla="*/ 571 h 687"/>
                <a:gd name="T46" fmla="*/ 97 w 844"/>
                <a:gd name="T47" fmla="*/ 523 h 687"/>
                <a:gd name="T48" fmla="*/ 61 w 844"/>
                <a:gd name="T49" fmla="*/ 469 h 687"/>
                <a:gd name="T50" fmla="*/ 32 w 844"/>
                <a:gd name="T51" fmla="*/ 412 h 687"/>
                <a:gd name="T52" fmla="*/ 13 w 844"/>
                <a:gd name="T53" fmla="*/ 351 h 687"/>
                <a:gd name="T54" fmla="*/ 1 w 844"/>
                <a:gd name="T55" fmla="*/ 288 h 687"/>
                <a:gd name="T56" fmla="*/ 0 w 844"/>
                <a:gd name="T57" fmla="*/ 225 h 687"/>
                <a:gd name="T58" fmla="*/ 7 w 844"/>
                <a:gd name="T59" fmla="*/ 161 h 687"/>
                <a:gd name="T60" fmla="*/ 25 w 844"/>
                <a:gd name="T61" fmla="*/ 99 h 687"/>
                <a:gd name="T62" fmla="*/ 51 w 844"/>
                <a:gd name="T63" fmla="*/ 39 h 687"/>
                <a:gd name="T64" fmla="*/ 63 w 844"/>
                <a:gd name="T65" fmla="*/ 19 h 687"/>
                <a:gd name="T66" fmla="*/ 41 w 844"/>
                <a:gd name="T67" fmla="*/ 81 h 687"/>
                <a:gd name="T68" fmla="*/ 39 w 844"/>
                <a:gd name="T69" fmla="*/ 145 h 687"/>
                <a:gd name="T70" fmla="*/ 54 w 844"/>
                <a:gd name="T71" fmla="*/ 205 h 687"/>
                <a:gd name="T72" fmla="*/ 85 w 844"/>
                <a:gd name="T73" fmla="*/ 261 h 687"/>
                <a:gd name="T74" fmla="*/ 134 w 844"/>
                <a:gd name="T75" fmla="*/ 306 h 687"/>
                <a:gd name="T76" fmla="*/ 195 w 844"/>
                <a:gd name="T77" fmla="*/ 334 h 687"/>
                <a:gd name="T78" fmla="*/ 258 w 844"/>
                <a:gd name="T79" fmla="*/ 343 h 687"/>
                <a:gd name="T80" fmla="*/ 321 w 844"/>
                <a:gd name="T81" fmla="*/ 334 h 687"/>
                <a:gd name="T82" fmla="*/ 378 w 844"/>
                <a:gd name="T83" fmla="*/ 307 h 687"/>
                <a:gd name="T84" fmla="*/ 427 w 844"/>
                <a:gd name="T85" fmla="*/ 264 h 687"/>
                <a:gd name="T86" fmla="*/ 0 w 844"/>
                <a:gd name="T87" fmla="*/ 0 h 687"/>
                <a:gd name="T88" fmla="*/ 844 w 844"/>
                <a:gd name="T89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T86" t="T87" r="T88" b="T89"/>
              <a:pathLst>
                <a:path w="844" h="687">
                  <a:moveTo>
                    <a:pt x="441" y="245"/>
                  </a:moveTo>
                  <a:lnTo>
                    <a:pt x="441" y="245"/>
                  </a:lnTo>
                  <a:lnTo>
                    <a:pt x="454" y="228"/>
                  </a:lnTo>
                  <a:lnTo>
                    <a:pt x="469" y="211"/>
                  </a:lnTo>
                  <a:lnTo>
                    <a:pt x="485" y="197"/>
                  </a:lnTo>
                  <a:lnTo>
                    <a:pt x="503" y="184"/>
                  </a:lnTo>
                  <a:lnTo>
                    <a:pt x="521" y="173"/>
                  </a:lnTo>
                  <a:lnTo>
                    <a:pt x="540" y="165"/>
                  </a:lnTo>
                  <a:lnTo>
                    <a:pt x="561" y="158"/>
                  </a:lnTo>
                  <a:lnTo>
                    <a:pt x="581" y="152"/>
                  </a:lnTo>
                  <a:lnTo>
                    <a:pt x="602" y="149"/>
                  </a:lnTo>
                  <a:lnTo>
                    <a:pt x="623" y="148"/>
                  </a:lnTo>
                  <a:lnTo>
                    <a:pt x="645" y="149"/>
                  </a:lnTo>
                  <a:lnTo>
                    <a:pt x="666" y="152"/>
                  </a:lnTo>
                  <a:lnTo>
                    <a:pt x="687" y="158"/>
                  </a:lnTo>
                  <a:lnTo>
                    <a:pt x="707" y="165"/>
                  </a:lnTo>
                  <a:lnTo>
                    <a:pt x="728" y="174"/>
                  </a:lnTo>
                  <a:lnTo>
                    <a:pt x="746" y="186"/>
                  </a:lnTo>
                  <a:lnTo>
                    <a:pt x="765" y="198"/>
                  </a:lnTo>
                  <a:lnTo>
                    <a:pt x="781" y="214"/>
                  </a:lnTo>
                  <a:lnTo>
                    <a:pt x="795" y="230"/>
                  </a:lnTo>
                  <a:lnTo>
                    <a:pt x="808" y="247"/>
                  </a:lnTo>
                  <a:lnTo>
                    <a:pt x="819" y="266"/>
                  </a:lnTo>
                  <a:lnTo>
                    <a:pt x="828" y="286"/>
                  </a:lnTo>
                  <a:lnTo>
                    <a:pt x="835" y="306"/>
                  </a:lnTo>
                  <a:lnTo>
                    <a:pt x="840" y="326"/>
                  </a:lnTo>
                  <a:lnTo>
                    <a:pt x="843" y="347"/>
                  </a:lnTo>
                  <a:lnTo>
                    <a:pt x="844" y="368"/>
                  </a:lnTo>
                  <a:lnTo>
                    <a:pt x="843" y="390"/>
                  </a:lnTo>
                  <a:lnTo>
                    <a:pt x="840" y="411"/>
                  </a:lnTo>
                  <a:lnTo>
                    <a:pt x="835" y="432"/>
                  </a:lnTo>
                  <a:lnTo>
                    <a:pt x="828" y="452"/>
                  </a:lnTo>
                  <a:lnTo>
                    <a:pt x="819" y="473"/>
                  </a:lnTo>
                  <a:lnTo>
                    <a:pt x="807" y="491"/>
                  </a:lnTo>
                  <a:lnTo>
                    <a:pt x="793" y="510"/>
                  </a:lnTo>
                  <a:lnTo>
                    <a:pt x="779" y="528"/>
                  </a:lnTo>
                  <a:lnTo>
                    <a:pt x="765" y="545"/>
                  </a:lnTo>
                  <a:lnTo>
                    <a:pt x="750" y="560"/>
                  </a:lnTo>
                  <a:lnTo>
                    <a:pt x="734" y="575"/>
                  </a:lnTo>
                  <a:lnTo>
                    <a:pt x="717" y="589"/>
                  </a:lnTo>
                  <a:lnTo>
                    <a:pt x="700" y="602"/>
                  </a:lnTo>
                  <a:lnTo>
                    <a:pt x="682" y="615"/>
                  </a:lnTo>
                  <a:lnTo>
                    <a:pt x="664" y="627"/>
                  </a:lnTo>
                  <a:lnTo>
                    <a:pt x="645" y="636"/>
                  </a:lnTo>
                  <a:lnTo>
                    <a:pt x="626" y="647"/>
                  </a:lnTo>
                  <a:lnTo>
                    <a:pt x="606" y="655"/>
                  </a:lnTo>
                  <a:lnTo>
                    <a:pt x="587" y="662"/>
                  </a:lnTo>
                  <a:lnTo>
                    <a:pt x="567" y="669"/>
                  </a:lnTo>
                  <a:lnTo>
                    <a:pt x="546" y="675"/>
                  </a:lnTo>
                  <a:lnTo>
                    <a:pt x="526" y="678"/>
                  </a:lnTo>
                  <a:lnTo>
                    <a:pt x="505" y="683"/>
                  </a:lnTo>
                  <a:lnTo>
                    <a:pt x="484" y="685"/>
                  </a:lnTo>
                  <a:lnTo>
                    <a:pt x="463" y="686"/>
                  </a:lnTo>
                  <a:lnTo>
                    <a:pt x="441" y="687"/>
                  </a:lnTo>
                  <a:lnTo>
                    <a:pt x="420" y="686"/>
                  </a:lnTo>
                  <a:lnTo>
                    <a:pt x="399" y="685"/>
                  </a:lnTo>
                  <a:lnTo>
                    <a:pt x="378" y="683"/>
                  </a:lnTo>
                  <a:lnTo>
                    <a:pt x="357" y="679"/>
                  </a:lnTo>
                  <a:lnTo>
                    <a:pt x="336" y="675"/>
                  </a:lnTo>
                  <a:lnTo>
                    <a:pt x="315" y="669"/>
                  </a:lnTo>
                  <a:lnTo>
                    <a:pt x="294" y="662"/>
                  </a:lnTo>
                  <a:lnTo>
                    <a:pt x="274" y="654"/>
                  </a:lnTo>
                  <a:lnTo>
                    <a:pt x="253" y="645"/>
                  </a:lnTo>
                  <a:lnTo>
                    <a:pt x="233" y="635"/>
                  </a:lnTo>
                  <a:lnTo>
                    <a:pt x="213" y="624"/>
                  </a:lnTo>
                  <a:lnTo>
                    <a:pt x="195" y="612"/>
                  </a:lnTo>
                  <a:lnTo>
                    <a:pt x="176" y="599"/>
                  </a:lnTo>
                  <a:lnTo>
                    <a:pt x="159" y="585"/>
                  </a:lnTo>
                  <a:lnTo>
                    <a:pt x="142" y="571"/>
                  </a:lnTo>
                  <a:lnTo>
                    <a:pt x="126" y="556"/>
                  </a:lnTo>
                  <a:lnTo>
                    <a:pt x="111" y="539"/>
                  </a:lnTo>
                  <a:lnTo>
                    <a:pt x="97" y="523"/>
                  </a:lnTo>
                  <a:lnTo>
                    <a:pt x="84" y="505"/>
                  </a:lnTo>
                  <a:lnTo>
                    <a:pt x="71" y="488"/>
                  </a:lnTo>
                  <a:lnTo>
                    <a:pt x="61" y="469"/>
                  </a:lnTo>
                  <a:lnTo>
                    <a:pt x="50" y="451"/>
                  </a:lnTo>
                  <a:lnTo>
                    <a:pt x="41" y="432"/>
                  </a:lnTo>
                  <a:lnTo>
                    <a:pt x="32" y="412"/>
                  </a:lnTo>
                  <a:lnTo>
                    <a:pt x="25" y="392"/>
                  </a:lnTo>
                  <a:lnTo>
                    <a:pt x="18" y="372"/>
                  </a:lnTo>
                  <a:lnTo>
                    <a:pt x="13" y="351"/>
                  </a:lnTo>
                  <a:lnTo>
                    <a:pt x="8" y="330"/>
                  </a:lnTo>
                  <a:lnTo>
                    <a:pt x="5" y="310"/>
                  </a:lnTo>
                  <a:lnTo>
                    <a:pt x="1" y="288"/>
                  </a:lnTo>
                  <a:lnTo>
                    <a:pt x="0" y="267"/>
                  </a:lnTo>
                  <a:lnTo>
                    <a:pt x="0" y="246"/>
                  </a:lnTo>
                  <a:lnTo>
                    <a:pt x="0" y="225"/>
                  </a:lnTo>
                  <a:lnTo>
                    <a:pt x="1" y="204"/>
                  </a:lnTo>
                  <a:lnTo>
                    <a:pt x="4" y="183"/>
                  </a:lnTo>
                  <a:lnTo>
                    <a:pt x="7" y="161"/>
                  </a:lnTo>
                  <a:lnTo>
                    <a:pt x="12" y="140"/>
                  </a:lnTo>
                  <a:lnTo>
                    <a:pt x="18" y="119"/>
                  </a:lnTo>
                  <a:lnTo>
                    <a:pt x="25" y="99"/>
                  </a:lnTo>
                  <a:lnTo>
                    <a:pt x="33" y="78"/>
                  </a:lnTo>
                  <a:lnTo>
                    <a:pt x="41" y="58"/>
                  </a:lnTo>
                  <a:lnTo>
                    <a:pt x="51" y="39"/>
                  </a:lnTo>
                  <a:lnTo>
                    <a:pt x="62" y="19"/>
                  </a:lnTo>
                  <a:lnTo>
                    <a:pt x="75" y="0"/>
                  </a:lnTo>
                  <a:lnTo>
                    <a:pt x="63" y="19"/>
                  </a:lnTo>
                  <a:lnTo>
                    <a:pt x="54" y="39"/>
                  </a:lnTo>
                  <a:lnTo>
                    <a:pt x="47" y="60"/>
                  </a:lnTo>
                  <a:lnTo>
                    <a:pt x="41" y="81"/>
                  </a:lnTo>
                  <a:lnTo>
                    <a:pt x="39" y="102"/>
                  </a:lnTo>
                  <a:lnTo>
                    <a:pt x="37" y="123"/>
                  </a:lnTo>
                  <a:lnTo>
                    <a:pt x="39" y="145"/>
                  </a:lnTo>
                  <a:lnTo>
                    <a:pt x="41" y="166"/>
                  </a:lnTo>
                  <a:lnTo>
                    <a:pt x="47" y="186"/>
                  </a:lnTo>
                  <a:lnTo>
                    <a:pt x="54" y="205"/>
                  </a:lnTo>
                  <a:lnTo>
                    <a:pt x="62" y="225"/>
                  </a:lnTo>
                  <a:lnTo>
                    <a:pt x="74" y="244"/>
                  </a:lnTo>
                  <a:lnTo>
                    <a:pt x="85" y="261"/>
                  </a:lnTo>
                  <a:lnTo>
                    <a:pt x="100" y="278"/>
                  </a:lnTo>
                  <a:lnTo>
                    <a:pt x="117" y="292"/>
                  </a:lnTo>
                  <a:lnTo>
                    <a:pt x="134" y="306"/>
                  </a:lnTo>
                  <a:lnTo>
                    <a:pt x="154" y="317"/>
                  </a:lnTo>
                  <a:lnTo>
                    <a:pt x="174" y="327"/>
                  </a:lnTo>
                  <a:lnTo>
                    <a:pt x="195" y="334"/>
                  </a:lnTo>
                  <a:lnTo>
                    <a:pt x="216" y="340"/>
                  </a:lnTo>
                  <a:lnTo>
                    <a:pt x="237" y="342"/>
                  </a:lnTo>
                  <a:lnTo>
                    <a:pt x="258" y="343"/>
                  </a:lnTo>
                  <a:lnTo>
                    <a:pt x="279" y="342"/>
                  </a:lnTo>
                  <a:lnTo>
                    <a:pt x="300" y="340"/>
                  </a:lnTo>
                  <a:lnTo>
                    <a:pt x="321" y="334"/>
                  </a:lnTo>
                  <a:lnTo>
                    <a:pt x="341" y="327"/>
                  </a:lnTo>
                  <a:lnTo>
                    <a:pt x="360" y="319"/>
                  </a:lnTo>
                  <a:lnTo>
                    <a:pt x="378" y="307"/>
                  </a:lnTo>
                  <a:lnTo>
                    <a:pt x="395" y="294"/>
                  </a:lnTo>
                  <a:lnTo>
                    <a:pt x="412" y="280"/>
                  </a:lnTo>
                  <a:lnTo>
                    <a:pt x="427" y="264"/>
                  </a:lnTo>
                  <a:lnTo>
                    <a:pt x="441" y="2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7" name="Freeform 10"/>
            <p:cNvSpPr>
              <a:spLocks/>
            </p:cNvSpPr>
            <p:nvPr/>
          </p:nvSpPr>
          <p:spPr bwMode="auto">
            <a:xfrm>
              <a:off x="229" y="110"/>
              <a:ext cx="211" cy="172"/>
            </a:xfrm>
            <a:custGeom>
              <a:avLst/>
              <a:gdLst>
                <a:gd name="T0" fmla="*/ 390 w 845"/>
                <a:gd name="T1" fmla="*/ 460 h 687"/>
                <a:gd name="T2" fmla="*/ 341 w 845"/>
                <a:gd name="T3" fmla="*/ 503 h 687"/>
                <a:gd name="T4" fmla="*/ 284 w 845"/>
                <a:gd name="T5" fmla="*/ 530 h 687"/>
                <a:gd name="T6" fmla="*/ 221 w 845"/>
                <a:gd name="T7" fmla="*/ 539 h 687"/>
                <a:gd name="T8" fmla="*/ 158 w 845"/>
                <a:gd name="T9" fmla="*/ 530 h 687"/>
                <a:gd name="T10" fmla="*/ 97 w 845"/>
                <a:gd name="T11" fmla="*/ 502 h 687"/>
                <a:gd name="T12" fmla="*/ 48 w 845"/>
                <a:gd name="T13" fmla="*/ 457 h 687"/>
                <a:gd name="T14" fmla="*/ 17 w 845"/>
                <a:gd name="T15" fmla="*/ 401 h 687"/>
                <a:gd name="T16" fmla="*/ 2 w 845"/>
                <a:gd name="T17" fmla="*/ 341 h 687"/>
                <a:gd name="T18" fmla="*/ 4 w 845"/>
                <a:gd name="T19" fmla="*/ 277 h 687"/>
                <a:gd name="T20" fmla="*/ 26 w 845"/>
                <a:gd name="T21" fmla="*/ 215 h 687"/>
                <a:gd name="T22" fmla="*/ 65 w 845"/>
                <a:gd name="T23" fmla="*/ 160 h 687"/>
                <a:gd name="T24" fmla="*/ 110 w 845"/>
                <a:gd name="T25" fmla="*/ 112 h 687"/>
                <a:gd name="T26" fmla="*/ 162 w 845"/>
                <a:gd name="T27" fmla="*/ 72 h 687"/>
                <a:gd name="T28" fmla="*/ 218 w 845"/>
                <a:gd name="T29" fmla="*/ 41 h 687"/>
                <a:gd name="T30" fmla="*/ 278 w 845"/>
                <a:gd name="T31" fmla="*/ 19 h 687"/>
                <a:gd name="T32" fmla="*/ 340 w 845"/>
                <a:gd name="T33" fmla="*/ 5 h 687"/>
                <a:gd name="T34" fmla="*/ 403 w 845"/>
                <a:gd name="T35" fmla="*/ 0 h 687"/>
                <a:gd name="T36" fmla="*/ 467 w 845"/>
                <a:gd name="T37" fmla="*/ 5 h 687"/>
                <a:gd name="T38" fmla="*/ 530 w 845"/>
                <a:gd name="T39" fmla="*/ 19 h 687"/>
                <a:gd name="T40" fmla="*/ 590 w 845"/>
                <a:gd name="T41" fmla="*/ 42 h 687"/>
                <a:gd name="T42" fmla="*/ 650 w 845"/>
                <a:gd name="T43" fmla="*/ 76 h 687"/>
                <a:gd name="T44" fmla="*/ 702 w 845"/>
                <a:gd name="T45" fmla="*/ 117 h 687"/>
                <a:gd name="T46" fmla="*/ 747 w 845"/>
                <a:gd name="T47" fmla="*/ 165 h 687"/>
                <a:gd name="T48" fmla="*/ 784 w 845"/>
                <a:gd name="T49" fmla="*/ 218 h 687"/>
                <a:gd name="T50" fmla="*/ 812 w 845"/>
                <a:gd name="T51" fmla="*/ 275 h 687"/>
                <a:gd name="T52" fmla="*/ 832 w 845"/>
                <a:gd name="T53" fmla="*/ 336 h 687"/>
                <a:gd name="T54" fmla="*/ 842 w 845"/>
                <a:gd name="T55" fmla="*/ 398 h 687"/>
                <a:gd name="T56" fmla="*/ 845 w 845"/>
                <a:gd name="T57" fmla="*/ 462 h 687"/>
                <a:gd name="T58" fmla="*/ 836 w 845"/>
                <a:gd name="T59" fmla="*/ 526 h 687"/>
                <a:gd name="T60" fmla="*/ 819 w 845"/>
                <a:gd name="T61" fmla="*/ 588 h 687"/>
                <a:gd name="T62" fmla="*/ 793 w 845"/>
                <a:gd name="T63" fmla="*/ 649 h 687"/>
                <a:gd name="T64" fmla="*/ 782 w 845"/>
                <a:gd name="T65" fmla="*/ 669 h 687"/>
                <a:gd name="T66" fmla="*/ 803 w 845"/>
                <a:gd name="T67" fmla="*/ 607 h 687"/>
                <a:gd name="T68" fmla="*/ 806 w 845"/>
                <a:gd name="T69" fmla="*/ 543 h 687"/>
                <a:gd name="T70" fmla="*/ 791 w 845"/>
                <a:gd name="T71" fmla="*/ 482 h 687"/>
                <a:gd name="T72" fmla="*/ 758 w 845"/>
                <a:gd name="T73" fmla="*/ 426 h 687"/>
                <a:gd name="T74" fmla="*/ 709 w 845"/>
                <a:gd name="T75" fmla="*/ 382 h 687"/>
                <a:gd name="T76" fmla="*/ 650 w 845"/>
                <a:gd name="T77" fmla="*/ 354 h 687"/>
                <a:gd name="T78" fmla="*/ 586 w 845"/>
                <a:gd name="T79" fmla="*/ 344 h 687"/>
                <a:gd name="T80" fmla="*/ 524 w 845"/>
                <a:gd name="T81" fmla="*/ 354 h 687"/>
                <a:gd name="T82" fmla="*/ 466 w 845"/>
                <a:gd name="T83" fmla="*/ 380 h 687"/>
                <a:gd name="T84" fmla="*/ 417 w 845"/>
                <a:gd name="T85" fmla="*/ 424 h 687"/>
                <a:gd name="T86" fmla="*/ 0 w 845"/>
                <a:gd name="T87" fmla="*/ 0 h 687"/>
                <a:gd name="T88" fmla="*/ 845 w 845"/>
                <a:gd name="T89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T86" t="T87" r="T88" b="T89"/>
              <a:pathLst>
                <a:path w="845" h="687">
                  <a:moveTo>
                    <a:pt x="404" y="441"/>
                  </a:moveTo>
                  <a:lnTo>
                    <a:pt x="404" y="441"/>
                  </a:lnTo>
                  <a:lnTo>
                    <a:pt x="390" y="460"/>
                  </a:lnTo>
                  <a:lnTo>
                    <a:pt x="375" y="476"/>
                  </a:lnTo>
                  <a:lnTo>
                    <a:pt x="358" y="490"/>
                  </a:lnTo>
                  <a:lnTo>
                    <a:pt x="341" y="503"/>
                  </a:lnTo>
                  <a:lnTo>
                    <a:pt x="323" y="515"/>
                  </a:lnTo>
                  <a:lnTo>
                    <a:pt x="304" y="523"/>
                  </a:lnTo>
                  <a:lnTo>
                    <a:pt x="284" y="530"/>
                  </a:lnTo>
                  <a:lnTo>
                    <a:pt x="263" y="536"/>
                  </a:lnTo>
                  <a:lnTo>
                    <a:pt x="242" y="538"/>
                  </a:lnTo>
                  <a:lnTo>
                    <a:pt x="221" y="539"/>
                  </a:lnTo>
                  <a:lnTo>
                    <a:pt x="200" y="538"/>
                  </a:lnTo>
                  <a:lnTo>
                    <a:pt x="179" y="536"/>
                  </a:lnTo>
                  <a:lnTo>
                    <a:pt x="158" y="530"/>
                  </a:lnTo>
                  <a:lnTo>
                    <a:pt x="137" y="523"/>
                  </a:lnTo>
                  <a:lnTo>
                    <a:pt x="117" y="513"/>
                  </a:lnTo>
                  <a:lnTo>
                    <a:pt x="97" y="502"/>
                  </a:lnTo>
                  <a:lnTo>
                    <a:pt x="80" y="488"/>
                  </a:lnTo>
                  <a:lnTo>
                    <a:pt x="63" y="474"/>
                  </a:lnTo>
                  <a:lnTo>
                    <a:pt x="48" y="457"/>
                  </a:lnTo>
                  <a:lnTo>
                    <a:pt x="37" y="440"/>
                  </a:lnTo>
                  <a:lnTo>
                    <a:pt x="25" y="421"/>
                  </a:lnTo>
                  <a:lnTo>
                    <a:pt x="17" y="401"/>
                  </a:lnTo>
                  <a:lnTo>
                    <a:pt x="10" y="382"/>
                  </a:lnTo>
                  <a:lnTo>
                    <a:pt x="4" y="362"/>
                  </a:lnTo>
                  <a:lnTo>
                    <a:pt x="2" y="341"/>
                  </a:lnTo>
                  <a:lnTo>
                    <a:pt x="0" y="319"/>
                  </a:lnTo>
                  <a:lnTo>
                    <a:pt x="2" y="298"/>
                  </a:lnTo>
                  <a:lnTo>
                    <a:pt x="4" y="277"/>
                  </a:lnTo>
                  <a:lnTo>
                    <a:pt x="10" y="256"/>
                  </a:lnTo>
                  <a:lnTo>
                    <a:pt x="17" y="235"/>
                  </a:lnTo>
                  <a:lnTo>
                    <a:pt x="26" y="215"/>
                  </a:lnTo>
                  <a:lnTo>
                    <a:pt x="38" y="196"/>
                  </a:lnTo>
                  <a:lnTo>
                    <a:pt x="51" y="177"/>
                  </a:lnTo>
                  <a:lnTo>
                    <a:pt x="65" y="160"/>
                  </a:lnTo>
                  <a:lnTo>
                    <a:pt x="80" y="142"/>
                  </a:lnTo>
                  <a:lnTo>
                    <a:pt x="95" y="127"/>
                  </a:lnTo>
                  <a:lnTo>
                    <a:pt x="110" y="112"/>
                  </a:lnTo>
                  <a:lnTo>
                    <a:pt x="127" y="98"/>
                  </a:lnTo>
                  <a:lnTo>
                    <a:pt x="144" y="85"/>
                  </a:lnTo>
                  <a:lnTo>
                    <a:pt x="162" y="72"/>
                  </a:lnTo>
                  <a:lnTo>
                    <a:pt x="180" y="61"/>
                  </a:lnTo>
                  <a:lnTo>
                    <a:pt x="199" y="50"/>
                  </a:lnTo>
                  <a:lnTo>
                    <a:pt x="218" y="41"/>
                  </a:lnTo>
                  <a:lnTo>
                    <a:pt x="237" y="33"/>
                  </a:lnTo>
                  <a:lnTo>
                    <a:pt x="257" y="26"/>
                  </a:lnTo>
                  <a:lnTo>
                    <a:pt x="278" y="19"/>
                  </a:lnTo>
                  <a:lnTo>
                    <a:pt x="298" y="13"/>
                  </a:lnTo>
                  <a:lnTo>
                    <a:pt x="319" y="8"/>
                  </a:lnTo>
                  <a:lnTo>
                    <a:pt x="340" y="5"/>
                  </a:lnTo>
                  <a:lnTo>
                    <a:pt x="361" y="2"/>
                  </a:lnTo>
                  <a:lnTo>
                    <a:pt x="382" y="1"/>
                  </a:lnTo>
                  <a:lnTo>
                    <a:pt x="403" y="0"/>
                  </a:lnTo>
                  <a:lnTo>
                    <a:pt x="424" y="1"/>
                  </a:lnTo>
                  <a:lnTo>
                    <a:pt x="445" y="2"/>
                  </a:lnTo>
                  <a:lnTo>
                    <a:pt x="467" y="5"/>
                  </a:lnTo>
                  <a:lnTo>
                    <a:pt x="488" y="8"/>
                  </a:lnTo>
                  <a:lnTo>
                    <a:pt x="509" y="13"/>
                  </a:lnTo>
                  <a:lnTo>
                    <a:pt x="530" y="19"/>
                  </a:lnTo>
                  <a:lnTo>
                    <a:pt x="550" y="26"/>
                  </a:lnTo>
                  <a:lnTo>
                    <a:pt x="571" y="33"/>
                  </a:lnTo>
                  <a:lnTo>
                    <a:pt x="590" y="42"/>
                  </a:lnTo>
                  <a:lnTo>
                    <a:pt x="610" y="53"/>
                  </a:lnTo>
                  <a:lnTo>
                    <a:pt x="630" y="63"/>
                  </a:lnTo>
                  <a:lnTo>
                    <a:pt x="650" y="76"/>
                  </a:lnTo>
                  <a:lnTo>
                    <a:pt x="667" y="89"/>
                  </a:lnTo>
                  <a:lnTo>
                    <a:pt x="686" y="103"/>
                  </a:lnTo>
                  <a:lnTo>
                    <a:pt x="702" y="117"/>
                  </a:lnTo>
                  <a:lnTo>
                    <a:pt x="719" y="132"/>
                  </a:lnTo>
                  <a:lnTo>
                    <a:pt x="733" y="148"/>
                  </a:lnTo>
                  <a:lnTo>
                    <a:pt x="747" y="165"/>
                  </a:lnTo>
                  <a:lnTo>
                    <a:pt x="761" y="182"/>
                  </a:lnTo>
                  <a:lnTo>
                    <a:pt x="772" y="200"/>
                  </a:lnTo>
                  <a:lnTo>
                    <a:pt x="784" y="218"/>
                  </a:lnTo>
                  <a:lnTo>
                    <a:pt x="794" y="237"/>
                  </a:lnTo>
                  <a:lnTo>
                    <a:pt x="804" y="256"/>
                  </a:lnTo>
                  <a:lnTo>
                    <a:pt x="812" y="275"/>
                  </a:lnTo>
                  <a:lnTo>
                    <a:pt x="819" y="295"/>
                  </a:lnTo>
                  <a:lnTo>
                    <a:pt x="826" y="315"/>
                  </a:lnTo>
                  <a:lnTo>
                    <a:pt x="832" y="336"/>
                  </a:lnTo>
                  <a:lnTo>
                    <a:pt x="836" y="357"/>
                  </a:lnTo>
                  <a:lnTo>
                    <a:pt x="840" y="377"/>
                  </a:lnTo>
                  <a:lnTo>
                    <a:pt x="842" y="398"/>
                  </a:lnTo>
                  <a:lnTo>
                    <a:pt x="843" y="420"/>
                  </a:lnTo>
                  <a:lnTo>
                    <a:pt x="845" y="441"/>
                  </a:lnTo>
                  <a:lnTo>
                    <a:pt x="845" y="462"/>
                  </a:lnTo>
                  <a:lnTo>
                    <a:pt x="842" y="483"/>
                  </a:lnTo>
                  <a:lnTo>
                    <a:pt x="840" y="504"/>
                  </a:lnTo>
                  <a:lnTo>
                    <a:pt x="836" y="526"/>
                  </a:lnTo>
                  <a:lnTo>
                    <a:pt x="832" y="547"/>
                  </a:lnTo>
                  <a:lnTo>
                    <a:pt x="826" y="567"/>
                  </a:lnTo>
                  <a:lnTo>
                    <a:pt x="819" y="588"/>
                  </a:lnTo>
                  <a:lnTo>
                    <a:pt x="812" y="609"/>
                  </a:lnTo>
                  <a:lnTo>
                    <a:pt x="803" y="629"/>
                  </a:lnTo>
                  <a:lnTo>
                    <a:pt x="793" y="649"/>
                  </a:lnTo>
                  <a:lnTo>
                    <a:pt x="782" y="669"/>
                  </a:lnTo>
                  <a:lnTo>
                    <a:pt x="770" y="687"/>
                  </a:lnTo>
                  <a:lnTo>
                    <a:pt x="782" y="669"/>
                  </a:lnTo>
                  <a:lnTo>
                    <a:pt x="791" y="648"/>
                  </a:lnTo>
                  <a:lnTo>
                    <a:pt x="798" y="628"/>
                  </a:lnTo>
                  <a:lnTo>
                    <a:pt x="803" y="607"/>
                  </a:lnTo>
                  <a:lnTo>
                    <a:pt x="806" y="586"/>
                  </a:lnTo>
                  <a:lnTo>
                    <a:pt x="807" y="564"/>
                  </a:lnTo>
                  <a:lnTo>
                    <a:pt x="806" y="543"/>
                  </a:lnTo>
                  <a:lnTo>
                    <a:pt x="803" y="522"/>
                  </a:lnTo>
                  <a:lnTo>
                    <a:pt x="798" y="502"/>
                  </a:lnTo>
                  <a:lnTo>
                    <a:pt x="791" y="482"/>
                  </a:lnTo>
                  <a:lnTo>
                    <a:pt x="782" y="462"/>
                  </a:lnTo>
                  <a:lnTo>
                    <a:pt x="771" y="443"/>
                  </a:lnTo>
                  <a:lnTo>
                    <a:pt x="758" y="426"/>
                  </a:lnTo>
                  <a:lnTo>
                    <a:pt x="744" y="410"/>
                  </a:lnTo>
                  <a:lnTo>
                    <a:pt x="728" y="394"/>
                  </a:lnTo>
                  <a:lnTo>
                    <a:pt x="709" y="382"/>
                  </a:lnTo>
                  <a:lnTo>
                    <a:pt x="691" y="370"/>
                  </a:lnTo>
                  <a:lnTo>
                    <a:pt x="670" y="361"/>
                  </a:lnTo>
                  <a:lnTo>
                    <a:pt x="650" y="354"/>
                  </a:lnTo>
                  <a:lnTo>
                    <a:pt x="629" y="348"/>
                  </a:lnTo>
                  <a:lnTo>
                    <a:pt x="608" y="345"/>
                  </a:lnTo>
                  <a:lnTo>
                    <a:pt x="586" y="344"/>
                  </a:lnTo>
                  <a:lnTo>
                    <a:pt x="565" y="345"/>
                  </a:lnTo>
                  <a:lnTo>
                    <a:pt x="544" y="348"/>
                  </a:lnTo>
                  <a:lnTo>
                    <a:pt x="524" y="354"/>
                  </a:lnTo>
                  <a:lnTo>
                    <a:pt x="503" y="361"/>
                  </a:lnTo>
                  <a:lnTo>
                    <a:pt x="484" y="369"/>
                  </a:lnTo>
                  <a:lnTo>
                    <a:pt x="466" y="380"/>
                  </a:lnTo>
                  <a:lnTo>
                    <a:pt x="448" y="393"/>
                  </a:lnTo>
                  <a:lnTo>
                    <a:pt x="432" y="407"/>
                  </a:lnTo>
                  <a:lnTo>
                    <a:pt x="417" y="424"/>
                  </a:lnTo>
                  <a:lnTo>
                    <a:pt x="404" y="441"/>
                  </a:lnTo>
                  <a:close/>
                </a:path>
              </a:pathLst>
            </a:custGeom>
            <a:solidFill>
              <a:srgbClr val="F2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8" name="Freeform 11"/>
            <p:cNvSpPr>
              <a:spLocks/>
            </p:cNvSpPr>
            <p:nvPr/>
          </p:nvSpPr>
          <p:spPr bwMode="auto">
            <a:xfrm>
              <a:off x="229" y="110"/>
              <a:ext cx="211" cy="172"/>
            </a:xfrm>
            <a:custGeom>
              <a:avLst/>
              <a:gdLst>
                <a:gd name="T0" fmla="*/ 390 w 845"/>
                <a:gd name="T1" fmla="*/ 460 h 687"/>
                <a:gd name="T2" fmla="*/ 341 w 845"/>
                <a:gd name="T3" fmla="*/ 503 h 687"/>
                <a:gd name="T4" fmla="*/ 284 w 845"/>
                <a:gd name="T5" fmla="*/ 530 h 687"/>
                <a:gd name="T6" fmla="*/ 221 w 845"/>
                <a:gd name="T7" fmla="*/ 539 h 687"/>
                <a:gd name="T8" fmla="*/ 158 w 845"/>
                <a:gd name="T9" fmla="*/ 530 h 687"/>
                <a:gd name="T10" fmla="*/ 97 w 845"/>
                <a:gd name="T11" fmla="*/ 502 h 687"/>
                <a:gd name="T12" fmla="*/ 48 w 845"/>
                <a:gd name="T13" fmla="*/ 457 h 687"/>
                <a:gd name="T14" fmla="*/ 17 w 845"/>
                <a:gd name="T15" fmla="*/ 401 h 687"/>
                <a:gd name="T16" fmla="*/ 2 w 845"/>
                <a:gd name="T17" fmla="*/ 341 h 687"/>
                <a:gd name="T18" fmla="*/ 4 w 845"/>
                <a:gd name="T19" fmla="*/ 277 h 687"/>
                <a:gd name="T20" fmla="*/ 26 w 845"/>
                <a:gd name="T21" fmla="*/ 215 h 687"/>
                <a:gd name="T22" fmla="*/ 65 w 845"/>
                <a:gd name="T23" fmla="*/ 160 h 687"/>
                <a:gd name="T24" fmla="*/ 110 w 845"/>
                <a:gd name="T25" fmla="*/ 112 h 687"/>
                <a:gd name="T26" fmla="*/ 162 w 845"/>
                <a:gd name="T27" fmla="*/ 72 h 687"/>
                <a:gd name="T28" fmla="*/ 218 w 845"/>
                <a:gd name="T29" fmla="*/ 41 h 687"/>
                <a:gd name="T30" fmla="*/ 278 w 845"/>
                <a:gd name="T31" fmla="*/ 19 h 687"/>
                <a:gd name="T32" fmla="*/ 340 w 845"/>
                <a:gd name="T33" fmla="*/ 5 h 687"/>
                <a:gd name="T34" fmla="*/ 403 w 845"/>
                <a:gd name="T35" fmla="*/ 0 h 687"/>
                <a:gd name="T36" fmla="*/ 467 w 845"/>
                <a:gd name="T37" fmla="*/ 5 h 687"/>
                <a:gd name="T38" fmla="*/ 530 w 845"/>
                <a:gd name="T39" fmla="*/ 19 h 687"/>
                <a:gd name="T40" fmla="*/ 590 w 845"/>
                <a:gd name="T41" fmla="*/ 42 h 687"/>
                <a:gd name="T42" fmla="*/ 650 w 845"/>
                <a:gd name="T43" fmla="*/ 76 h 687"/>
                <a:gd name="T44" fmla="*/ 702 w 845"/>
                <a:gd name="T45" fmla="*/ 117 h 687"/>
                <a:gd name="T46" fmla="*/ 747 w 845"/>
                <a:gd name="T47" fmla="*/ 165 h 687"/>
                <a:gd name="T48" fmla="*/ 784 w 845"/>
                <a:gd name="T49" fmla="*/ 218 h 687"/>
                <a:gd name="T50" fmla="*/ 812 w 845"/>
                <a:gd name="T51" fmla="*/ 275 h 687"/>
                <a:gd name="T52" fmla="*/ 832 w 845"/>
                <a:gd name="T53" fmla="*/ 336 h 687"/>
                <a:gd name="T54" fmla="*/ 842 w 845"/>
                <a:gd name="T55" fmla="*/ 398 h 687"/>
                <a:gd name="T56" fmla="*/ 845 w 845"/>
                <a:gd name="T57" fmla="*/ 462 h 687"/>
                <a:gd name="T58" fmla="*/ 836 w 845"/>
                <a:gd name="T59" fmla="*/ 526 h 687"/>
                <a:gd name="T60" fmla="*/ 819 w 845"/>
                <a:gd name="T61" fmla="*/ 588 h 687"/>
                <a:gd name="T62" fmla="*/ 793 w 845"/>
                <a:gd name="T63" fmla="*/ 649 h 687"/>
                <a:gd name="T64" fmla="*/ 782 w 845"/>
                <a:gd name="T65" fmla="*/ 669 h 687"/>
                <a:gd name="T66" fmla="*/ 803 w 845"/>
                <a:gd name="T67" fmla="*/ 607 h 687"/>
                <a:gd name="T68" fmla="*/ 806 w 845"/>
                <a:gd name="T69" fmla="*/ 543 h 687"/>
                <a:gd name="T70" fmla="*/ 791 w 845"/>
                <a:gd name="T71" fmla="*/ 482 h 687"/>
                <a:gd name="T72" fmla="*/ 758 w 845"/>
                <a:gd name="T73" fmla="*/ 426 h 687"/>
                <a:gd name="T74" fmla="*/ 709 w 845"/>
                <a:gd name="T75" fmla="*/ 382 h 687"/>
                <a:gd name="T76" fmla="*/ 650 w 845"/>
                <a:gd name="T77" fmla="*/ 354 h 687"/>
                <a:gd name="T78" fmla="*/ 586 w 845"/>
                <a:gd name="T79" fmla="*/ 344 h 687"/>
                <a:gd name="T80" fmla="*/ 524 w 845"/>
                <a:gd name="T81" fmla="*/ 354 h 687"/>
                <a:gd name="T82" fmla="*/ 466 w 845"/>
                <a:gd name="T83" fmla="*/ 380 h 687"/>
                <a:gd name="T84" fmla="*/ 417 w 845"/>
                <a:gd name="T85" fmla="*/ 424 h 687"/>
                <a:gd name="T86" fmla="*/ 0 w 845"/>
                <a:gd name="T87" fmla="*/ 0 h 687"/>
                <a:gd name="T88" fmla="*/ 845 w 845"/>
                <a:gd name="T89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T86" t="T87" r="T88" b="T89"/>
              <a:pathLst>
                <a:path w="845" h="687">
                  <a:moveTo>
                    <a:pt x="404" y="441"/>
                  </a:moveTo>
                  <a:lnTo>
                    <a:pt x="404" y="441"/>
                  </a:lnTo>
                  <a:lnTo>
                    <a:pt x="390" y="460"/>
                  </a:lnTo>
                  <a:lnTo>
                    <a:pt x="375" y="476"/>
                  </a:lnTo>
                  <a:lnTo>
                    <a:pt x="358" y="490"/>
                  </a:lnTo>
                  <a:lnTo>
                    <a:pt x="341" y="503"/>
                  </a:lnTo>
                  <a:lnTo>
                    <a:pt x="323" y="515"/>
                  </a:lnTo>
                  <a:lnTo>
                    <a:pt x="304" y="523"/>
                  </a:lnTo>
                  <a:lnTo>
                    <a:pt x="284" y="530"/>
                  </a:lnTo>
                  <a:lnTo>
                    <a:pt x="263" y="536"/>
                  </a:lnTo>
                  <a:lnTo>
                    <a:pt x="242" y="538"/>
                  </a:lnTo>
                  <a:lnTo>
                    <a:pt x="221" y="539"/>
                  </a:lnTo>
                  <a:lnTo>
                    <a:pt x="200" y="538"/>
                  </a:lnTo>
                  <a:lnTo>
                    <a:pt x="179" y="536"/>
                  </a:lnTo>
                  <a:lnTo>
                    <a:pt x="158" y="530"/>
                  </a:lnTo>
                  <a:lnTo>
                    <a:pt x="137" y="523"/>
                  </a:lnTo>
                  <a:lnTo>
                    <a:pt x="117" y="513"/>
                  </a:lnTo>
                  <a:lnTo>
                    <a:pt x="97" y="502"/>
                  </a:lnTo>
                  <a:lnTo>
                    <a:pt x="80" y="488"/>
                  </a:lnTo>
                  <a:lnTo>
                    <a:pt x="63" y="474"/>
                  </a:lnTo>
                  <a:lnTo>
                    <a:pt x="48" y="457"/>
                  </a:lnTo>
                  <a:lnTo>
                    <a:pt x="37" y="440"/>
                  </a:lnTo>
                  <a:lnTo>
                    <a:pt x="25" y="421"/>
                  </a:lnTo>
                  <a:lnTo>
                    <a:pt x="17" y="401"/>
                  </a:lnTo>
                  <a:lnTo>
                    <a:pt x="10" y="382"/>
                  </a:lnTo>
                  <a:lnTo>
                    <a:pt x="4" y="362"/>
                  </a:lnTo>
                  <a:lnTo>
                    <a:pt x="2" y="341"/>
                  </a:lnTo>
                  <a:lnTo>
                    <a:pt x="0" y="319"/>
                  </a:lnTo>
                  <a:lnTo>
                    <a:pt x="2" y="298"/>
                  </a:lnTo>
                  <a:lnTo>
                    <a:pt x="4" y="277"/>
                  </a:lnTo>
                  <a:lnTo>
                    <a:pt x="10" y="256"/>
                  </a:lnTo>
                  <a:lnTo>
                    <a:pt x="17" y="235"/>
                  </a:lnTo>
                  <a:lnTo>
                    <a:pt x="26" y="215"/>
                  </a:lnTo>
                  <a:lnTo>
                    <a:pt x="38" y="196"/>
                  </a:lnTo>
                  <a:lnTo>
                    <a:pt x="51" y="177"/>
                  </a:lnTo>
                  <a:lnTo>
                    <a:pt x="65" y="160"/>
                  </a:lnTo>
                  <a:lnTo>
                    <a:pt x="80" y="142"/>
                  </a:lnTo>
                  <a:lnTo>
                    <a:pt x="95" y="127"/>
                  </a:lnTo>
                  <a:lnTo>
                    <a:pt x="110" y="112"/>
                  </a:lnTo>
                  <a:lnTo>
                    <a:pt x="127" y="98"/>
                  </a:lnTo>
                  <a:lnTo>
                    <a:pt x="144" y="85"/>
                  </a:lnTo>
                  <a:lnTo>
                    <a:pt x="162" y="72"/>
                  </a:lnTo>
                  <a:lnTo>
                    <a:pt x="180" y="61"/>
                  </a:lnTo>
                  <a:lnTo>
                    <a:pt x="199" y="50"/>
                  </a:lnTo>
                  <a:lnTo>
                    <a:pt x="218" y="41"/>
                  </a:lnTo>
                  <a:lnTo>
                    <a:pt x="237" y="33"/>
                  </a:lnTo>
                  <a:lnTo>
                    <a:pt x="257" y="26"/>
                  </a:lnTo>
                  <a:lnTo>
                    <a:pt x="278" y="19"/>
                  </a:lnTo>
                  <a:lnTo>
                    <a:pt x="298" y="13"/>
                  </a:lnTo>
                  <a:lnTo>
                    <a:pt x="319" y="8"/>
                  </a:lnTo>
                  <a:lnTo>
                    <a:pt x="340" y="5"/>
                  </a:lnTo>
                  <a:lnTo>
                    <a:pt x="361" y="2"/>
                  </a:lnTo>
                  <a:lnTo>
                    <a:pt x="382" y="1"/>
                  </a:lnTo>
                  <a:lnTo>
                    <a:pt x="403" y="0"/>
                  </a:lnTo>
                  <a:lnTo>
                    <a:pt x="424" y="1"/>
                  </a:lnTo>
                  <a:lnTo>
                    <a:pt x="445" y="2"/>
                  </a:lnTo>
                  <a:lnTo>
                    <a:pt x="467" y="5"/>
                  </a:lnTo>
                  <a:lnTo>
                    <a:pt x="488" y="8"/>
                  </a:lnTo>
                  <a:lnTo>
                    <a:pt x="509" y="13"/>
                  </a:lnTo>
                  <a:lnTo>
                    <a:pt x="530" y="19"/>
                  </a:lnTo>
                  <a:lnTo>
                    <a:pt x="550" y="26"/>
                  </a:lnTo>
                  <a:lnTo>
                    <a:pt x="571" y="33"/>
                  </a:lnTo>
                  <a:lnTo>
                    <a:pt x="590" y="42"/>
                  </a:lnTo>
                  <a:lnTo>
                    <a:pt x="610" y="53"/>
                  </a:lnTo>
                  <a:lnTo>
                    <a:pt x="630" y="63"/>
                  </a:lnTo>
                  <a:lnTo>
                    <a:pt x="650" y="76"/>
                  </a:lnTo>
                  <a:lnTo>
                    <a:pt x="667" y="89"/>
                  </a:lnTo>
                  <a:lnTo>
                    <a:pt x="686" y="103"/>
                  </a:lnTo>
                  <a:lnTo>
                    <a:pt x="702" y="117"/>
                  </a:lnTo>
                  <a:lnTo>
                    <a:pt x="719" y="132"/>
                  </a:lnTo>
                  <a:lnTo>
                    <a:pt x="733" y="148"/>
                  </a:lnTo>
                  <a:lnTo>
                    <a:pt x="747" y="165"/>
                  </a:lnTo>
                  <a:lnTo>
                    <a:pt x="761" y="182"/>
                  </a:lnTo>
                  <a:lnTo>
                    <a:pt x="772" y="200"/>
                  </a:lnTo>
                  <a:lnTo>
                    <a:pt x="784" y="218"/>
                  </a:lnTo>
                  <a:lnTo>
                    <a:pt x="794" y="237"/>
                  </a:lnTo>
                  <a:lnTo>
                    <a:pt x="804" y="256"/>
                  </a:lnTo>
                  <a:lnTo>
                    <a:pt x="812" y="275"/>
                  </a:lnTo>
                  <a:lnTo>
                    <a:pt x="819" y="295"/>
                  </a:lnTo>
                  <a:lnTo>
                    <a:pt x="826" y="315"/>
                  </a:lnTo>
                  <a:lnTo>
                    <a:pt x="832" y="336"/>
                  </a:lnTo>
                  <a:lnTo>
                    <a:pt x="836" y="357"/>
                  </a:lnTo>
                  <a:lnTo>
                    <a:pt x="840" y="377"/>
                  </a:lnTo>
                  <a:lnTo>
                    <a:pt x="842" y="398"/>
                  </a:lnTo>
                  <a:lnTo>
                    <a:pt x="843" y="420"/>
                  </a:lnTo>
                  <a:lnTo>
                    <a:pt x="845" y="441"/>
                  </a:lnTo>
                  <a:lnTo>
                    <a:pt x="845" y="462"/>
                  </a:lnTo>
                  <a:lnTo>
                    <a:pt x="842" y="483"/>
                  </a:lnTo>
                  <a:lnTo>
                    <a:pt x="840" y="504"/>
                  </a:lnTo>
                  <a:lnTo>
                    <a:pt x="836" y="526"/>
                  </a:lnTo>
                  <a:lnTo>
                    <a:pt x="832" y="547"/>
                  </a:lnTo>
                  <a:lnTo>
                    <a:pt x="826" y="567"/>
                  </a:lnTo>
                  <a:lnTo>
                    <a:pt x="819" y="588"/>
                  </a:lnTo>
                  <a:lnTo>
                    <a:pt x="812" y="609"/>
                  </a:lnTo>
                  <a:lnTo>
                    <a:pt x="803" y="629"/>
                  </a:lnTo>
                  <a:lnTo>
                    <a:pt x="793" y="649"/>
                  </a:lnTo>
                  <a:lnTo>
                    <a:pt x="782" y="669"/>
                  </a:lnTo>
                  <a:lnTo>
                    <a:pt x="770" y="687"/>
                  </a:lnTo>
                  <a:lnTo>
                    <a:pt x="782" y="669"/>
                  </a:lnTo>
                  <a:lnTo>
                    <a:pt x="791" y="648"/>
                  </a:lnTo>
                  <a:lnTo>
                    <a:pt x="798" y="628"/>
                  </a:lnTo>
                  <a:lnTo>
                    <a:pt x="803" y="607"/>
                  </a:lnTo>
                  <a:lnTo>
                    <a:pt x="806" y="586"/>
                  </a:lnTo>
                  <a:lnTo>
                    <a:pt x="807" y="564"/>
                  </a:lnTo>
                  <a:lnTo>
                    <a:pt x="806" y="543"/>
                  </a:lnTo>
                  <a:lnTo>
                    <a:pt x="803" y="522"/>
                  </a:lnTo>
                  <a:lnTo>
                    <a:pt x="798" y="502"/>
                  </a:lnTo>
                  <a:lnTo>
                    <a:pt x="791" y="482"/>
                  </a:lnTo>
                  <a:lnTo>
                    <a:pt x="782" y="462"/>
                  </a:lnTo>
                  <a:lnTo>
                    <a:pt x="771" y="443"/>
                  </a:lnTo>
                  <a:lnTo>
                    <a:pt x="758" y="426"/>
                  </a:lnTo>
                  <a:lnTo>
                    <a:pt x="744" y="410"/>
                  </a:lnTo>
                  <a:lnTo>
                    <a:pt x="728" y="394"/>
                  </a:lnTo>
                  <a:lnTo>
                    <a:pt x="709" y="382"/>
                  </a:lnTo>
                  <a:lnTo>
                    <a:pt x="691" y="370"/>
                  </a:lnTo>
                  <a:lnTo>
                    <a:pt x="670" y="361"/>
                  </a:lnTo>
                  <a:lnTo>
                    <a:pt x="650" y="354"/>
                  </a:lnTo>
                  <a:lnTo>
                    <a:pt x="629" y="348"/>
                  </a:lnTo>
                  <a:lnTo>
                    <a:pt x="608" y="345"/>
                  </a:lnTo>
                  <a:lnTo>
                    <a:pt x="586" y="344"/>
                  </a:lnTo>
                  <a:lnTo>
                    <a:pt x="565" y="345"/>
                  </a:lnTo>
                  <a:lnTo>
                    <a:pt x="544" y="348"/>
                  </a:lnTo>
                  <a:lnTo>
                    <a:pt x="524" y="354"/>
                  </a:lnTo>
                  <a:lnTo>
                    <a:pt x="503" y="361"/>
                  </a:lnTo>
                  <a:lnTo>
                    <a:pt x="484" y="369"/>
                  </a:lnTo>
                  <a:lnTo>
                    <a:pt x="466" y="380"/>
                  </a:lnTo>
                  <a:lnTo>
                    <a:pt x="448" y="393"/>
                  </a:lnTo>
                  <a:lnTo>
                    <a:pt x="432" y="407"/>
                  </a:lnTo>
                  <a:lnTo>
                    <a:pt x="417" y="424"/>
                  </a:lnTo>
                  <a:lnTo>
                    <a:pt x="404" y="4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9" name="Freeform 12"/>
            <p:cNvSpPr>
              <a:spLocks/>
            </p:cNvSpPr>
            <p:nvPr/>
          </p:nvSpPr>
          <p:spPr bwMode="auto">
            <a:xfrm>
              <a:off x="101" y="42"/>
              <a:ext cx="77" cy="102"/>
            </a:xfrm>
            <a:custGeom>
              <a:avLst/>
              <a:gdLst>
                <a:gd name="T0" fmla="*/ 308 w 308"/>
                <a:gd name="T1" fmla="*/ 41 h 408"/>
                <a:gd name="T2" fmla="*/ 62 w 308"/>
                <a:gd name="T3" fmla="*/ 408 h 408"/>
                <a:gd name="T4" fmla="*/ 0 w 308"/>
                <a:gd name="T5" fmla="*/ 367 h 408"/>
                <a:gd name="T6" fmla="*/ 248 w 308"/>
                <a:gd name="T7" fmla="*/ 0 h 408"/>
                <a:gd name="T8" fmla="*/ 308 w 308"/>
                <a:gd name="T9" fmla="*/ 41 h 408"/>
                <a:gd name="T10" fmla="*/ 0 w 308"/>
                <a:gd name="T11" fmla="*/ 0 h 408"/>
                <a:gd name="T12" fmla="*/ 308 w 308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08" h="408">
                  <a:moveTo>
                    <a:pt x="308" y="41"/>
                  </a:moveTo>
                  <a:lnTo>
                    <a:pt x="62" y="408"/>
                  </a:lnTo>
                  <a:lnTo>
                    <a:pt x="0" y="367"/>
                  </a:lnTo>
                  <a:lnTo>
                    <a:pt x="248" y="0"/>
                  </a:lnTo>
                  <a:lnTo>
                    <a:pt x="308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0" name="Freeform 13"/>
            <p:cNvSpPr>
              <a:spLocks/>
            </p:cNvSpPr>
            <p:nvPr/>
          </p:nvSpPr>
          <p:spPr bwMode="auto">
            <a:xfrm>
              <a:off x="124" y="58"/>
              <a:ext cx="77" cy="102"/>
            </a:xfrm>
            <a:custGeom>
              <a:avLst/>
              <a:gdLst>
                <a:gd name="T0" fmla="*/ 308 w 308"/>
                <a:gd name="T1" fmla="*/ 41 h 407"/>
                <a:gd name="T2" fmla="*/ 61 w 308"/>
                <a:gd name="T3" fmla="*/ 407 h 407"/>
                <a:gd name="T4" fmla="*/ 0 w 308"/>
                <a:gd name="T5" fmla="*/ 367 h 407"/>
                <a:gd name="T6" fmla="*/ 248 w 308"/>
                <a:gd name="T7" fmla="*/ 0 h 407"/>
                <a:gd name="T8" fmla="*/ 308 w 308"/>
                <a:gd name="T9" fmla="*/ 41 h 407"/>
                <a:gd name="T10" fmla="*/ 0 w 308"/>
                <a:gd name="T11" fmla="*/ 0 h 407"/>
                <a:gd name="T12" fmla="*/ 308 w 308"/>
                <a:gd name="T13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08" h="407">
                  <a:moveTo>
                    <a:pt x="308" y="41"/>
                  </a:moveTo>
                  <a:lnTo>
                    <a:pt x="61" y="407"/>
                  </a:lnTo>
                  <a:lnTo>
                    <a:pt x="0" y="367"/>
                  </a:lnTo>
                  <a:lnTo>
                    <a:pt x="248" y="0"/>
                  </a:lnTo>
                  <a:lnTo>
                    <a:pt x="308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1" name="Freeform 14"/>
            <p:cNvSpPr>
              <a:spLocks/>
            </p:cNvSpPr>
            <p:nvPr/>
          </p:nvSpPr>
          <p:spPr bwMode="auto">
            <a:xfrm>
              <a:off x="146" y="73"/>
              <a:ext cx="77" cy="102"/>
            </a:xfrm>
            <a:custGeom>
              <a:avLst/>
              <a:gdLst>
                <a:gd name="T0" fmla="*/ 308 w 308"/>
                <a:gd name="T1" fmla="*/ 41 h 407"/>
                <a:gd name="T2" fmla="*/ 62 w 308"/>
                <a:gd name="T3" fmla="*/ 407 h 407"/>
                <a:gd name="T4" fmla="*/ 0 w 308"/>
                <a:gd name="T5" fmla="*/ 366 h 407"/>
                <a:gd name="T6" fmla="*/ 248 w 308"/>
                <a:gd name="T7" fmla="*/ 0 h 407"/>
                <a:gd name="T8" fmla="*/ 308 w 308"/>
                <a:gd name="T9" fmla="*/ 41 h 407"/>
                <a:gd name="T10" fmla="*/ 0 w 308"/>
                <a:gd name="T11" fmla="*/ 0 h 407"/>
                <a:gd name="T12" fmla="*/ 308 w 308"/>
                <a:gd name="T13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08" h="407">
                  <a:moveTo>
                    <a:pt x="308" y="41"/>
                  </a:moveTo>
                  <a:lnTo>
                    <a:pt x="62" y="407"/>
                  </a:lnTo>
                  <a:lnTo>
                    <a:pt x="0" y="366"/>
                  </a:lnTo>
                  <a:lnTo>
                    <a:pt x="248" y="0"/>
                  </a:lnTo>
                  <a:lnTo>
                    <a:pt x="308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2" name="Freeform 15"/>
            <p:cNvSpPr>
              <a:spLocks/>
            </p:cNvSpPr>
            <p:nvPr/>
          </p:nvSpPr>
          <p:spPr bwMode="auto">
            <a:xfrm>
              <a:off x="146" y="266"/>
              <a:ext cx="77" cy="103"/>
            </a:xfrm>
            <a:custGeom>
              <a:avLst/>
              <a:gdLst>
                <a:gd name="T0" fmla="*/ 248 w 308"/>
                <a:gd name="T1" fmla="*/ 408 h 408"/>
                <a:gd name="T2" fmla="*/ 0 w 308"/>
                <a:gd name="T3" fmla="*/ 42 h 408"/>
                <a:gd name="T4" fmla="*/ 61 w 308"/>
                <a:gd name="T5" fmla="*/ 0 h 408"/>
                <a:gd name="T6" fmla="*/ 308 w 308"/>
                <a:gd name="T7" fmla="*/ 366 h 408"/>
                <a:gd name="T8" fmla="*/ 248 w 308"/>
                <a:gd name="T9" fmla="*/ 408 h 408"/>
                <a:gd name="T10" fmla="*/ 0 w 308"/>
                <a:gd name="T11" fmla="*/ 0 h 408"/>
                <a:gd name="T12" fmla="*/ 308 w 308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08" h="408">
                  <a:moveTo>
                    <a:pt x="248" y="408"/>
                  </a:moveTo>
                  <a:lnTo>
                    <a:pt x="0" y="42"/>
                  </a:lnTo>
                  <a:lnTo>
                    <a:pt x="61" y="0"/>
                  </a:lnTo>
                  <a:lnTo>
                    <a:pt x="308" y="366"/>
                  </a:lnTo>
                  <a:lnTo>
                    <a:pt x="248" y="4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3" name="Freeform 16"/>
            <p:cNvSpPr>
              <a:spLocks/>
            </p:cNvSpPr>
            <p:nvPr/>
          </p:nvSpPr>
          <p:spPr bwMode="auto">
            <a:xfrm>
              <a:off x="101" y="297"/>
              <a:ext cx="77" cy="102"/>
            </a:xfrm>
            <a:custGeom>
              <a:avLst/>
              <a:gdLst>
                <a:gd name="T0" fmla="*/ 248 w 308"/>
                <a:gd name="T1" fmla="*/ 408 h 408"/>
                <a:gd name="T2" fmla="*/ 0 w 308"/>
                <a:gd name="T3" fmla="*/ 41 h 408"/>
                <a:gd name="T4" fmla="*/ 61 w 308"/>
                <a:gd name="T5" fmla="*/ 0 h 408"/>
                <a:gd name="T6" fmla="*/ 308 w 308"/>
                <a:gd name="T7" fmla="*/ 367 h 408"/>
                <a:gd name="T8" fmla="*/ 248 w 308"/>
                <a:gd name="T9" fmla="*/ 408 h 408"/>
                <a:gd name="T10" fmla="*/ 0 w 308"/>
                <a:gd name="T11" fmla="*/ 0 h 408"/>
                <a:gd name="T12" fmla="*/ 308 w 308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08" h="408">
                  <a:moveTo>
                    <a:pt x="248" y="408"/>
                  </a:moveTo>
                  <a:lnTo>
                    <a:pt x="0" y="41"/>
                  </a:lnTo>
                  <a:lnTo>
                    <a:pt x="61" y="0"/>
                  </a:lnTo>
                  <a:lnTo>
                    <a:pt x="308" y="367"/>
                  </a:lnTo>
                  <a:lnTo>
                    <a:pt x="248" y="4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4" name="Freeform 17"/>
            <p:cNvSpPr>
              <a:spLocks/>
            </p:cNvSpPr>
            <p:nvPr/>
          </p:nvSpPr>
          <p:spPr bwMode="auto">
            <a:xfrm>
              <a:off x="482" y="42"/>
              <a:ext cx="44" cy="53"/>
            </a:xfrm>
            <a:custGeom>
              <a:avLst/>
              <a:gdLst>
                <a:gd name="T0" fmla="*/ 113 w 174"/>
                <a:gd name="T1" fmla="*/ 210 h 210"/>
                <a:gd name="T2" fmla="*/ 0 w 174"/>
                <a:gd name="T3" fmla="*/ 42 h 210"/>
                <a:gd name="T4" fmla="*/ 60 w 174"/>
                <a:gd name="T5" fmla="*/ 0 h 210"/>
                <a:gd name="T6" fmla="*/ 174 w 174"/>
                <a:gd name="T7" fmla="*/ 168 h 210"/>
                <a:gd name="T8" fmla="*/ 113 w 174"/>
                <a:gd name="T9" fmla="*/ 210 h 210"/>
                <a:gd name="T10" fmla="*/ 0 w 174"/>
                <a:gd name="T11" fmla="*/ 0 h 210"/>
                <a:gd name="T12" fmla="*/ 174 w 17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4" h="210">
                  <a:moveTo>
                    <a:pt x="113" y="210"/>
                  </a:moveTo>
                  <a:lnTo>
                    <a:pt x="0" y="42"/>
                  </a:lnTo>
                  <a:lnTo>
                    <a:pt x="60" y="0"/>
                  </a:lnTo>
                  <a:lnTo>
                    <a:pt x="174" y="168"/>
                  </a:lnTo>
                  <a:lnTo>
                    <a:pt x="113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5" name="Freeform 18"/>
            <p:cNvSpPr>
              <a:spLocks/>
            </p:cNvSpPr>
            <p:nvPr/>
          </p:nvSpPr>
          <p:spPr bwMode="auto">
            <a:xfrm>
              <a:off x="516" y="92"/>
              <a:ext cx="43" cy="52"/>
            </a:xfrm>
            <a:custGeom>
              <a:avLst/>
              <a:gdLst>
                <a:gd name="T0" fmla="*/ 113 w 174"/>
                <a:gd name="T1" fmla="*/ 211 h 211"/>
                <a:gd name="T2" fmla="*/ 0 w 174"/>
                <a:gd name="T3" fmla="*/ 42 h 211"/>
                <a:gd name="T4" fmla="*/ 61 w 174"/>
                <a:gd name="T5" fmla="*/ 0 h 211"/>
                <a:gd name="T6" fmla="*/ 174 w 174"/>
                <a:gd name="T7" fmla="*/ 169 h 211"/>
                <a:gd name="T8" fmla="*/ 113 w 174"/>
                <a:gd name="T9" fmla="*/ 211 h 211"/>
                <a:gd name="T10" fmla="*/ 0 w 174"/>
                <a:gd name="T11" fmla="*/ 0 h 211"/>
                <a:gd name="T12" fmla="*/ 174 w 174"/>
                <a:gd name="T13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4" h="211">
                  <a:moveTo>
                    <a:pt x="113" y="211"/>
                  </a:moveTo>
                  <a:lnTo>
                    <a:pt x="0" y="42"/>
                  </a:lnTo>
                  <a:lnTo>
                    <a:pt x="61" y="0"/>
                  </a:lnTo>
                  <a:lnTo>
                    <a:pt x="174" y="169"/>
                  </a:lnTo>
                  <a:lnTo>
                    <a:pt x="113" y="2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6" name="Freeform 19"/>
            <p:cNvSpPr>
              <a:spLocks/>
            </p:cNvSpPr>
            <p:nvPr/>
          </p:nvSpPr>
          <p:spPr bwMode="auto">
            <a:xfrm>
              <a:off x="124" y="282"/>
              <a:ext cx="43" cy="52"/>
            </a:xfrm>
            <a:custGeom>
              <a:avLst/>
              <a:gdLst>
                <a:gd name="T0" fmla="*/ 114 w 174"/>
                <a:gd name="T1" fmla="*/ 209 h 209"/>
                <a:gd name="T2" fmla="*/ 0 w 174"/>
                <a:gd name="T3" fmla="*/ 42 h 209"/>
                <a:gd name="T4" fmla="*/ 61 w 174"/>
                <a:gd name="T5" fmla="*/ 0 h 209"/>
                <a:gd name="T6" fmla="*/ 174 w 174"/>
                <a:gd name="T7" fmla="*/ 168 h 209"/>
                <a:gd name="T8" fmla="*/ 114 w 174"/>
                <a:gd name="T9" fmla="*/ 209 h 209"/>
                <a:gd name="T10" fmla="*/ 0 w 174"/>
                <a:gd name="T11" fmla="*/ 0 h 209"/>
                <a:gd name="T12" fmla="*/ 174 w 174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4" h="209">
                  <a:moveTo>
                    <a:pt x="114" y="209"/>
                  </a:moveTo>
                  <a:lnTo>
                    <a:pt x="0" y="42"/>
                  </a:lnTo>
                  <a:lnTo>
                    <a:pt x="61" y="0"/>
                  </a:lnTo>
                  <a:lnTo>
                    <a:pt x="174" y="168"/>
                  </a:lnTo>
                  <a:lnTo>
                    <a:pt x="11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7" name="Freeform 20"/>
            <p:cNvSpPr>
              <a:spLocks/>
            </p:cNvSpPr>
            <p:nvPr/>
          </p:nvSpPr>
          <p:spPr bwMode="auto">
            <a:xfrm>
              <a:off x="157" y="331"/>
              <a:ext cx="44" cy="53"/>
            </a:xfrm>
            <a:custGeom>
              <a:avLst/>
              <a:gdLst>
                <a:gd name="T0" fmla="*/ 113 w 175"/>
                <a:gd name="T1" fmla="*/ 209 h 209"/>
                <a:gd name="T2" fmla="*/ 0 w 175"/>
                <a:gd name="T3" fmla="*/ 42 h 209"/>
                <a:gd name="T4" fmla="*/ 62 w 175"/>
                <a:gd name="T5" fmla="*/ 0 h 209"/>
                <a:gd name="T6" fmla="*/ 175 w 175"/>
                <a:gd name="T7" fmla="*/ 168 h 209"/>
                <a:gd name="T8" fmla="*/ 113 w 175"/>
                <a:gd name="T9" fmla="*/ 209 h 209"/>
                <a:gd name="T10" fmla="*/ 0 w 175"/>
                <a:gd name="T11" fmla="*/ 0 h 209"/>
                <a:gd name="T12" fmla="*/ 175 w 175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5" h="209">
                  <a:moveTo>
                    <a:pt x="113" y="209"/>
                  </a:moveTo>
                  <a:lnTo>
                    <a:pt x="0" y="42"/>
                  </a:lnTo>
                  <a:lnTo>
                    <a:pt x="62" y="0"/>
                  </a:lnTo>
                  <a:lnTo>
                    <a:pt x="175" y="168"/>
                  </a:lnTo>
                  <a:lnTo>
                    <a:pt x="113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8" name="Freeform 21"/>
            <p:cNvSpPr>
              <a:spLocks/>
            </p:cNvSpPr>
            <p:nvPr/>
          </p:nvSpPr>
          <p:spPr bwMode="auto">
            <a:xfrm>
              <a:off x="436" y="316"/>
              <a:ext cx="44" cy="53"/>
            </a:xfrm>
            <a:custGeom>
              <a:avLst/>
              <a:gdLst>
                <a:gd name="T0" fmla="*/ 175 w 175"/>
                <a:gd name="T1" fmla="*/ 41 h 209"/>
                <a:gd name="T2" fmla="*/ 62 w 175"/>
                <a:gd name="T3" fmla="*/ 209 h 209"/>
                <a:gd name="T4" fmla="*/ 0 w 175"/>
                <a:gd name="T5" fmla="*/ 168 h 209"/>
                <a:gd name="T6" fmla="*/ 114 w 175"/>
                <a:gd name="T7" fmla="*/ 0 h 209"/>
                <a:gd name="T8" fmla="*/ 175 w 175"/>
                <a:gd name="T9" fmla="*/ 41 h 209"/>
                <a:gd name="T10" fmla="*/ 0 w 175"/>
                <a:gd name="T11" fmla="*/ 0 h 209"/>
                <a:gd name="T12" fmla="*/ 175 w 175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5" h="209">
                  <a:moveTo>
                    <a:pt x="175" y="41"/>
                  </a:moveTo>
                  <a:lnTo>
                    <a:pt x="62" y="209"/>
                  </a:lnTo>
                  <a:lnTo>
                    <a:pt x="0" y="168"/>
                  </a:lnTo>
                  <a:lnTo>
                    <a:pt x="114" y="0"/>
                  </a:lnTo>
                  <a:lnTo>
                    <a:pt x="175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Freeform 22"/>
            <p:cNvSpPr>
              <a:spLocks/>
            </p:cNvSpPr>
            <p:nvPr/>
          </p:nvSpPr>
          <p:spPr bwMode="auto">
            <a:xfrm>
              <a:off x="470" y="267"/>
              <a:ext cx="43" cy="52"/>
            </a:xfrm>
            <a:custGeom>
              <a:avLst/>
              <a:gdLst>
                <a:gd name="T0" fmla="*/ 174 w 174"/>
                <a:gd name="T1" fmla="*/ 41 h 209"/>
                <a:gd name="T2" fmla="*/ 60 w 174"/>
                <a:gd name="T3" fmla="*/ 209 h 209"/>
                <a:gd name="T4" fmla="*/ 0 w 174"/>
                <a:gd name="T5" fmla="*/ 168 h 209"/>
                <a:gd name="T6" fmla="*/ 113 w 174"/>
                <a:gd name="T7" fmla="*/ 0 h 209"/>
                <a:gd name="T8" fmla="*/ 174 w 174"/>
                <a:gd name="T9" fmla="*/ 41 h 209"/>
                <a:gd name="T10" fmla="*/ 0 w 174"/>
                <a:gd name="T11" fmla="*/ 0 h 209"/>
                <a:gd name="T12" fmla="*/ 174 w 174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4" h="209">
                  <a:moveTo>
                    <a:pt x="174" y="41"/>
                  </a:moveTo>
                  <a:lnTo>
                    <a:pt x="60" y="209"/>
                  </a:lnTo>
                  <a:lnTo>
                    <a:pt x="0" y="168"/>
                  </a:lnTo>
                  <a:lnTo>
                    <a:pt x="113" y="0"/>
                  </a:lnTo>
                  <a:lnTo>
                    <a:pt x="174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0" name="Freeform 23"/>
            <p:cNvSpPr>
              <a:spLocks/>
            </p:cNvSpPr>
            <p:nvPr/>
          </p:nvSpPr>
          <p:spPr bwMode="auto">
            <a:xfrm>
              <a:off x="459" y="332"/>
              <a:ext cx="44" cy="52"/>
            </a:xfrm>
            <a:custGeom>
              <a:avLst/>
              <a:gdLst>
                <a:gd name="T0" fmla="*/ 173 w 173"/>
                <a:gd name="T1" fmla="*/ 41 h 209"/>
                <a:gd name="T2" fmla="*/ 60 w 173"/>
                <a:gd name="T3" fmla="*/ 209 h 209"/>
                <a:gd name="T4" fmla="*/ 0 w 173"/>
                <a:gd name="T5" fmla="*/ 168 h 209"/>
                <a:gd name="T6" fmla="*/ 113 w 173"/>
                <a:gd name="T7" fmla="*/ 0 h 209"/>
                <a:gd name="T8" fmla="*/ 173 w 173"/>
                <a:gd name="T9" fmla="*/ 41 h 209"/>
                <a:gd name="T10" fmla="*/ 0 w 173"/>
                <a:gd name="T11" fmla="*/ 0 h 209"/>
                <a:gd name="T12" fmla="*/ 173 w 173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3" h="209">
                  <a:moveTo>
                    <a:pt x="173" y="41"/>
                  </a:moveTo>
                  <a:lnTo>
                    <a:pt x="60" y="209"/>
                  </a:lnTo>
                  <a:lnTo>
                    <a:pt x="0" y="168"/>
                  </a:lnTo>
                  <a:lnTo>
                    <a:pt x="113" y="0"/>
                  </a:lnTo>
                  <a:lnTo>
                    <a:pt x="173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1" name="Freeform 24"/>
            <p:cNvSpPr>
              <a:spLocks/>
            </p:cNvSpPr>
            <p:nvPr/>
          </p:nvSpPr>
          <p:spPr bwMode="auto">
            <a:xfrm>
              <a:off x="493" y="282"/>
              <a:ext cx="43" cy="52"/>
            </a:xfrm>
            <a:custGeom>
              <a:avLst/>
              <a:gdLst>
                <a:gd name="T0" fmla="*/ 173 w 173"/>
                <a:gd name="T1" fmla="*/ 40 h 208"/>
                <a:gd name="T2" fmla="*/ 60 w 173"/>
                <a:gd name="T3" fmla="*/ 208 h 208"/>
                <a:gd name="T4" fmla="*/ 0 w 173"/>
                <a:gd name="T5" fmla="*/ 168 h 208"/>
                <a:gd name="T6" fmla="*/ 113 w 173"/>
                <a:gd name="T7" fmla="*/ 0 h 208"/>
                <a:gd name="T8" fmla="*/ 173 w 173"/>
                <a:gd name="T9" fmla="*/ 40 h 208"/>
                <a:gd name="T10" fmla="*/ 0 w 173"/>
                <a:gd name="T11" fmla="*/ 0 h 208"/>
                <a:gd name="T12" fmla="*/ 173 w 173"/>
                <a:gd name="T13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3" h="208">
                  <a:moveTo>
                    <a:pt x="173" y="40"/>
                  </a:moveTo>
                  <a:lnTo>
                    <a:pt x="60" y="208"/>
                  </a:lnTo>
                  <a:lnTo>
                    <a:pt x="0" y="168"/>
                  </a:lnTo>
                  <a:lnTo>
                    <a:pt x="113" y="0"/>
                  </a:lnTo>
                  <a:lnTo>
                    <a:pt x="173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2" name="Freeform 25"/>
            <p:cNvSpPr>
              <a:spLocks/>
            </p:cNvSpPr>
            <p:nvPr/>
          </p:nvSpPr>
          <p:spPr bwMode="auto">
            <a:xfrm>
              <a:off x="482" y="347"/>
              <a:ext cx="44" cy="52"/>
            </a:xfrm>
            <a:custGeom>
              <a:avLst/>
              <a:gdLst>
                <a:gd name="T0" fmla="*/ 174 w 174"/>
                <a:gd name="T1" fmla="*/ 41 h 209"/>
                <a:gd name="T2" fmla="*/ 61 w 174"/>
                <a:gd name="T3" fmla="*/ 209 h 209"/>
                <a:gd name="T4" fmla="*/ 0 w 174"/>
                <a:gd name="T5" fmla="*/ 168 h 209"/>
                <a:gd name="T6" fmla="*/ 113 w 174"/>
                <a:gd name="T7" fmla="*/ 0 h 209"/>
                <a:gd name="T8" fmla="*/ 174 w 174"/>
                <a:gd name="T9" fmla="*/ 41 h 209"/>
                <a:gd name="T10" fmla="*/ 0 w 174"/>
                <a:gd name="T11" fmla="*/ 0 h 209"/>
                <a:gd name="T12" fmla="*/ 174 w 174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4" h="209">
                  <a:moveTo>
                    <a:pt x="174" y="41"/>
                  </a:moveTo>
                  <a:lnTo>
                    <a:pt x="61" y="209"/>
                  </a:lnTo>
                  <a:lnTo>
                    <a:pt x="0" y="168"/>
                  </a:lnTo>
                  <a:lnTo>
                    <a:pt x="113" y="0"/>
                  </a:lnTo>
                  <a:lnTo>
                    <a:pt x="174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3" name="Freeform 26"/>
            <p:cNvSpPr>
              <a:spLocks/>
            </p:cNvSpPr>
            <p:nvPr/>
          </p:nvSpPr>
          <p:spPr bwMode="auto">
            <a:xfrm>
              <a:off x="515" y="298"/>
              <a:ext cx="44" cy="52"/>
            </a:xfrm>
            <a:custGeom>
              <a:avLst/>
              <a:gdLst>
                <a:gd name="T0" fmla="*/ 173 w 173"/>
                <a:gd name="T1" fmla="*/ 41 h 209"/>
                <a:gd name="T2" fmla="*/ 60 w 173"/>
                <a:gd name="T3" fmla="*/ 209 h 209"/>
                <a:gd name="T4" fmla="*/ 0 w 173"/>
                <a:gd name="T5" fmla="*/ 168 h 209"/>
                <a:gd name="T6" fmla="*/ 113 w 173"/>
                <a:gd name="T7" fmla="*/ 0 h 209"/>
                <a:gd name="T8" fmla="*/ 173 w 173"/>
                <a:gd name="T9" fmla="*/ 41 h 209"/>
                <a:gd name="T10" fmla="*/ 0 w 173"/>
                <a:gd name="T11" fmla="*/ 0 h 209"/>
                <a:gd name="T12" fmla="*/ 173 w 173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3" h="209">
                  <a:moveTo>
                    <a:pt x="173" y="41"/>
                  </a:moveTo>
                  <a:lnTo>
                    <a:pt x="60" y="209"/>
                  </a:lnTo>
                  <a:lnTo>
                    <a:pt x="0" y="168"/>
                  </a:lnTo>
                  <a:lnTo>
                    <a:pt x="113" y="0"/>
                  </a:lnTo>
                  <a:lnTo>
                    <a:pt x="173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4" name="Freeform 27"/>
            <p:cNvSpPr>
              <a:spLocks/>
            </p:cNvSpPr>
            <p:nvPr/>
          </p:nvSpPr>
          <p:spPr bwMode="auto">
            <a:xfrm>
              <a:off x="437" y="73"/>
              <a:ext cx="43" cy="52"/>
            </a:xfrm>
            <a:custGeom>
              <a:avLst/>
              <a:gdLst>
                <a:gd name="T0" fmla="*/ 113 w 174"/>
                <a:gd name="T1" fmla="*/ 209 h 209"/>
                <a:gd name="T2" fmla="*/ 0 w 174"/>
                <a:gd name="T3" fmla="*/ 42 h 209"/>
                <a:gd name="T4" fmla="*/ 60 w 174"/>
                <a:gd name="T5" fmla="*/ 0 h 209"/>
                <a:gd name="T6" fmla="*/ 174 w 174"/>
                <a:gd name="T7" fmla="*/ 168 h 209"/>
                <a:gd name="T8" fmla="*/ 113 w 174"/>
                <a:gd name="T9" fmla="*/ 209 h 209"/>
                <a:gd name="T10" fmla="*/ 0 w 174"/>
                <a:gd name="T11" fmla="*/ 0 h 209"/>
                <a:gd name="T12" fmla="*/ 174 w 174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4" h="209">
                  <a:moveTo>
                    <a:pt x="113" y="209"/>
                  </a:moveTo>
                  <a:lnTo>
                    <a:pt x="0" y="42"/>
                  </a:lnTo>
                  <a:lnTo>
                    <a:pt x="60" y="0"/>
                  </a:lnTo>
                  <a:lnTo>
                    <a:pt x="174" y="168"/>
                  </a:lnTo>
                  <a:lnTo>
                    <a:pt x="113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5" name="Freeform 28"/>
            <p:cNvSpPr>
              <a:spLocks/>
            </p:cNvSpPr>
            <p:nvPr/>
          </p:nvSpPr>
          <p:spPr bwMode="auto">
            <a:xfrm>
              <a:off x="470" y="123"/>
              <a:ext cx="44" cy="52"/>
            </a:xfrm>
            <a:custGeom>
              <a:avLst/>
              <a:gdLst>
                <a:gd name="T0" fmla="*/ 113 w 174"/>
                <a:gd name="T1" fmla="*/ 209 h 209"/>
                <a:gd name="T2" fmla="*/ 0 w 174"/>
                <a:gd name="T3" fmla="*/ 42 h 209"/>
                <a:gd name="T4" fmla="*/ 61 w 174"/>
                <a:gd name="T5" fmla="*/ 0 h 209"/>
                <a:gd name="T6" fmla="*/ 174 w 174"/>
                <a:gd name="T7" fmla="*/ 168 h 209"/>
                <a:gd name="T8" fmla="*/ 113 w 174"/>
                <a:gd name="T9" fmla="*/ 209 h 209"/>
                <a:gd name="T10" fmla="*/ 0 w 174"/>
                <a:gd name="T11" fmla="*/ 0 h 209"/>
                <a:gd name="T12" fmla="*/ 174 w 174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74" h="209">
                  <a:moveTo>
                    <a:pt x="113" y="209"/>
                  </a:moveTo>
                  <a:lnTo>
                    <a:pt x="0" y="42"/>
                  </a:lnTo>
                  <a:lnTo>
                    <a:pt x="61" y="0"/>
                  </a:lnTo>
                  <a:lnTo>
                    <a:pt x="174" y="168"/>
                  </a:lnTo>
                  <a:lnTo>
                    <a:pt x="113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6" name="Freeform 29"/>
            <p:cNvSpPr>
              <a:spLocks/>
            </p:cNvSpPr>
            <p:nvPr/>
          </p:nvSpPr>
          <p:spPr bwMode="auto">
            <a:xfrm>
              <a:off x="460" y="57"/>
              <a:ext cx="77" cy="103"/>
            </a:xfrm>
            <a:custGeom>
              <a:avLst/>
              <a:gdLst>
                <a:gd name="T0" fmla="*/ 246 w 308"/>
                <a:gd name="T1" fmla="*/ 408 h 408"/>
                <a:gd name="T2" fmla="*/ 0 w 308"/>
                <a:gd name="T3" fmla="*/ 42 h 408"/>
                <a:gd name="T4" fmla="*/ 61 w 308"/>
                <a:gd name="T5" fmla="*/ 0 h 408"/>
                <a:gd name="T6" fmla="*/ 308 w 308"/>
                <a:gd name="T7" fmla="*/ 366 h 408"/>
                <a:gd name="T8" fmla="*/ 246 w 308"/>
                <a:gd name="T9" fmla="*/ 408 h 408"/>
                <a:gd name="T10" fmla="*/ 0 w 308"/>
                <a:gd name="T11" fmla="*/ 0 h 408"/>
                <a:gd name="T12" fmla="*/ 308 w 308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08" h="408">
                  <a:moveTo>
                    <a:pt x="246" y="408"/>
                  </a:moveTo>
                  <a:lnTo>
                    <a:pt x="0" y="42"/>
                  </a:lnTo>
                  <a:lnTo>
                    <a:pt x="61" y="0"/>
                  </a:lnTo>
                  <a:lnTo>
                    <a:pt x="308" y="366"/>
                  </a:lnTo>
                  <a:lnTo>
                    <a:pt x="246" y="4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27" name="Rectangle 30"/>
          <p:cNvSpPr>
            <a:spLocks noChangeArrowheads="1"/>
          </p:cNvSpPr>
          <p:nvPr/>
        </p:nvSpPr>
        <p:spPr bwMode="auto">
          <a:xfrm>
            <a:off x="6372225" y="1268760"/>
            <a:ext cx="2160588" cy="4681537"/>
          </a:xfrm>
          <a:prstGeom prst="rect">
            <a:avLst/>
          </a:prstGeom>
          <a:solidFill>
            <a:srgbClr val="960000">
              <a:alpha val="70000"/>
            </a:srgbClr>
          </a:solidFill>
          <a:ln w="31750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8" name="Group 30"/>
          <p:cNvGrpSpPr>
            <a:grpSpLocks/>
          </p:cNvGrpSpPr>
          <p:nvPr/>
        </p:nvGrpSpPr>
        <p:grpSpPr bwMode="auto">
          <a:xfrm>
            <a:off x="6516688" y="1413222"/>
            <a:ext cx="1871662" cy="1295400"/>
            <a:chOff x="0" y="0"/>
            <a:chExt cx="660" cy="357"/>
          </a:xfrm>
        </p:grpSpPr>
        <p:sp>
          <p:nvSpPr>
            <p:cNvPr id="129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660" cy="3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0" name="Rectangle 33"/>
            <p:cNvSpPr>
              <a:spLocks noChangeArrowheads="1"/>
            </p:cNvSpPr>
            <p:nvPr/>
          </p:nvSpPr>
          <p:spPr bwMode="auto">
            <a:xfrm>
              <a:off x="0" y="329"/>
              <a:ext cx="660" cy="28"/>
            </a:xfrm>
            <a:prstGeom prst="rect">
              <a:avLst/>
            </a:prstGeom>
            <a:solidFill>
              <a:srgbClr val="FE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1" name="Rectangle 34"/>
            <p:cNvSpPr>
              <a:spLocks noChangeArrowheads="1"/>
            </p:cNvSpPr>
            <p:nvPr/>
          </p:nvSpPr>
          <p:spPr bwMode="auto">
            <a:xfrm>
              <a:off x="0" y="274"/>
              <a:ext cx="660" cy="28"/>
            </a:xfrm>
            <a:prstGeom prst="rect">
              <a:avLst/>
            </a:prstGeom>
            <a:solidFill>
              <a:srgbClr val="FE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2" name="Rectangle 35"/>
            <p:cNvSpPr>
              <a:spLocks noChangeArrowheads="1"/>
            </p:cNvSpPr>
            <p:nvPr/>
          </p:nvSpPr>
          <p:spPr bwMode="auto">
            <a:xfrm>
              <a:off x="0" y="219"/>
              <a:ext cx="660" cy="28"/>
            </a:xfrm>
            <a:prstGeom prst="rect">
              <a:avLst/>
            </a:prstGeom>
            <a:solidFill>
              <a:srgbClr val="FE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3" name="Rectangle 36"/>
            <p:cNvSpPr>
              <a:spLocks noChangeArrowheads="1"/>
            </p:cNvSpPr>
            <p:nvPr/>
          </p:nvSpPr>
          <p:spPr bwMode="auto">
            <a:xfrm>
              <a:off x="0" y="164"/>
              <a:ext cx="660" cy="28"/>
            </a:xfrm>
            <a:prstGeom prst="rect">
              <a:avLst/>
            </a:prstGeom>
            <a:solidFill>
              <a:srgbClr val="FE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4" name="Rectangle 37"/>
            <p:cNvSpPr>
              <a:spLocks noChangeArrowheads="1"/>
            </p:cNvSpPr>
            <p:nvPr/>
          </p:nvSpPr>
          <p:spPr bwMode="auto">
            <a:xfrm>
              <a:off x="0" y="110"/>
              <a:ext cx="660" cy="28"/>
            </a:xfrm>
            <a:prstGeom prst="rect">
              <a:avLst/>
            </a:prstGeom>
            <a:solidFill>
              <a:srgbClr val="FE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5" name="Rectangle 38"/>
            <p:cNvSpPr>
              <a:spLocks noChangeArrowheads="1"/>
            </p:cNvSpPr>
            <p:nvPr/>
          </p:nvSpPr>
          <p:spPr bwMode="auto">
            <a:xfrm>
              <a:off x="0" y="55"/>
              <a:ext cx="660" cy="27"/>
            </a:xfrm>
            <a:prstGeom prst="rect">
              <a:avLst/>
            </a:prstGeom>
            <a:solidFill>
              <a:srgbClr val="FE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6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660" cy="28"/>
            </a:xfrm>
            <a:prstGeom prst="rect">
              <a:avLst/>
            </a:prstGeom>
            <a:solidFill>
              <a:srgbClr val="FE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7" name="Rectangle 40"/>
            <p:cNvSpPr>
              <a:spLocks noChangeArrowheads="1"/>
            </p:cNvSpPr>
            <p:nvPr/>
          </p:nvSpPr>
          <p:spPr bwMode="auto">
            <a:xfrm>
              <a:off x="0" y="0"/>
              <a:ext cx="273" cy="192"/>
            </a:xfrm>
            <a:prstGeom prst="rect">
              <a:avLst/>
            </a:prstGeom>
            <a:solidFill>
              <a:srgbClr val="181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8" name="Freeform 41"/>
            <p:cNvSpPr>
              <a:spLocks/>
            </p:cNvSpPr>
            <p:nvPr/>
          </p:nvSpPr>
          <p:spPr bwMode="auto">
            <a:xfrm>
              <a:off x="34" y="28"/>
              <a:ext cx="23" cy="22"/>
            </a:xfrm>
            <a:custGeom>
              <a:avLst/>
              <a:gdLst>
                <a:gd name="T0" fmla="*/ 47 w 93"/>
                <a:gd name="T1" fmla="*/ 0 h 88"/>
                <a:gd name="T2" fmla="*/ 57 w 93"/>
                <a:gd name="T3" fmla="*/ 33 h 88"/>
                <a:gd name="T4" fmla="*/ 93 w 93"/>
                <a:gd name="T5" fmla="*/ 33 h 88"/>
                <a:gd name="T6" fmla="*/ 64 w 93"/>
                <a:gd name="T7" fmla="*/ 54 h 88"/>
                <a:gd name="T8" fmla="*/ 76 w 93"/>
                <a:gd name="T9" fmla="*/ 88 h 88"/>
                <a:gd name="T10" fmla="*/ 47 w 93"/>
                <a:gd name="T11" fmla="*/ 67 h 88"/>
                <a:gd name="T12" fmla="*/ 18 w 93"/>
                <a:gd name="T13" fmla="*/ 88 h 88"/>
                <a:gd name="T14" fmla="*/ 29 w 93"/>
                <a:gd name="T15" fmla="*/ 54 h 88"/>
                <a:gd name="T16" fmla="*/ 0 w 93"/>
                <a:gd name="T17" fmla="*/ 33 h 88"/>
                <a:gd name="T18" fmla="*/ 36 w 93"/>
                <a:gd name="T19" fmla="*/ 33 h 88"/>
                <a:gd name="T20" fmla="*/ 47 w 93"/>
                <a:gd name="T21" fmla="*/ 0 h 88"/>
                <a:gd name="T22" fmla="*/ 0 w 93"/>
                <a:gd name="T23" fmla="*/ 0 h 88"/>
                <a:gd name="T24" fmla="*/ 93 w 93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8">
                  <a:moveTo>
                    <a:pt x="47" y="0"/>
                  </a:moveTo>
                  <a:lnTo>
                    <a:pt x="57" y="33"/>
                  </a:lnTo>
                  <a:lnTo>
                    <a:pt x="93" y="33"/>
                  </a:lnTo>
                  <a:lnTo>
                    <a:pt x="64" y="54"/>
                  </a:lnTo>
                  <a:lnTo>
                    <a:pt x="76" y="88"/>
                  </a:lnTo>
                  <a:lnTo>
                    <a:pt x="47" y="67"/>
                  </a:lnTo>
                  <a:lnTo>
                    <a:pt x="18" y="88"/>
                  </a:lnTo>
                  <a:lnTo>
                    <a:pt x="29" y="54"/>
                  </a:lnTo>
                  <a:lnTo>
                    <a:pt x="0" y="33"/>
                  </a:lnTo>
                  <a:lnTo>
                    <a:pt x="36" y="3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9" name="Freeform 42"/>
            <p:cNvSpPr>
              <a:spLocks/>
            </p:cNvSpPr>
            <p:nvPr/>
          </p:nvSpPr>
          <p:spPr bwMode="auto">
            <a:xfrm>
              <a:off x="79" y="28"/>
              <a:ext cx="23" cy="22"/>
            </a:xfrm>
            <a:custGeom>
              <a:avLst/>
              <a:gdLst>
                <a:gd name="T0" fmla="*/ 46 w 93"/>
                <a:gd name="T1" fmla="*/ 0 h 88"/>
                <a:gd name="T2" fmla="*/ 58 w 93"/>
                <a:gd name="T3" fmla="*/ 33 h 88"/>
                <a:gd name="T4" fmla="*/ 93 w 93"/>
                <a:gd name="T5" fmla="*/ 33 h 88"/>
                <a:gd name="T6" fmla="*/ 64 w 93"/>
                <a:gd name="T7" fmla="*/ 54 h 88"/>
                <a:gd name="T8" fmla="*/ 76 w 93"/>
                <a:gd name="T9" fmla="*/ 88 h 88"/>
                <a:gd name="T10" fmla="*/ 46 w 93"/>
                <a:gd name="T11" fmla="*/ 67 h 88"/>
                <a:gd name="T12" fmla="*/ 18 w 93"/>
                <a:gd name="T13" fmla="*/ 88 h 88"/>
                <a:gd name="T14" fmla="*/ 29 w 93"/>
                <a:gd name="T15" fmla="*/ 54 h 88"/>
                <a:gd name="T16" fmla="*/ 0 w 93"/>
                <a:gd name="T17" fmla="*/ 33 h 88"/>
                <a:gd name="T18" fmla="*/ 36 w 93"/>
                <a:gd name="T19" fmla="*/ 33 h 88"/>
                <a:gd name="T20" fmla="*/ 46 w 93"/>
                <a:gd name="T21" fmla="*/ 0 h 88"/>
                <a:gd name="T22" fmla="*/ 0 w 93"/>
                <a:gd name="T23" fmla="*/ 0 h 88"/>
                <a:gd name="T24" fmla="*/ 93 w 93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8">
                  <a:moveTo>
                    <a:pt x="46" y="0"/>
                  </a:moveTo>
                  <a:lnTo>
                    <a:pt x="58" y="33"/>
                  </a:lnTo>
                  <a:lnTo>
                    <a:pt x="93" y="33"/>
                  </a:lnTo>
                  <a:lnTo>
                    <a:pt x="64" y="54"/>
                  </a:lnTo>
                  <a:lnTo>
                    <a:pt x="76" y="88"/>
                  </a:lnTo>
                  <a:lnTo>
                    <a:pt x="46" y="67"/>
                  </a:lnTo>
                  <a:lnTo>
                    <a:pt x="18" y="88"/>
                  </a:lnTo>
                  <a:lnTo>
                    <a:pt x="29" y="54"/>
                  </a:lnTo>
                  <a:lnTo>
                    <a:pt x="0" y="33"/>
                  </a:lnTo>
                  <a:lnTo>
                    <a:pt x="36" y="3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0" name="Freeform 43"/>
            <p:cNvSpPr>
              <a:spLocks/>
            </p:cNvSpPr>
            <p:nvPr/>
          </p:nvSpPr>
          <p:spPr bwMode="auto">
            <a:xfrm>
              <a:off x="124" y="28"/>
              <a:ext cx="23" cy="22"/>
            </a:xfrm>
            <a:custGeom>
              <a:avLst/>
              <a:gdLst>
                <a:gd name="T0" fmla="*/ 45 w 92"/>
                <a:gd name="T1" fmla="*/ 0 h 88"/>
                <a:gd name="T2" fmla="*/ 57 w 92"/>
                <a:gd name="T3" fmla="*/ 33 h 88"/>
                <a:gd name="T4" fmla="*/ 92 w 92"/>
                <a:gd name="T5" fmla="*/ 33 h 88"/>
                <a:gd name="T6" fmla="*/ 64 w 92"/>
                <a:gd name="T7" fmla="*/ 54 h 88"/>
                <a:gd name="T8" fmla="*/ 74 w 92"/>
                <a:gd name="T9" fmla="*/ 88 h 88"/>
                <a:gd name="T10" fmla="*/ 45 w 92"/>
                <a:gd name="T11" fmla="*/ 67 h 88"/>
                <a:gd name="T12" fmla="*/ 17 w 92"/>
                <a:gd name="T13" fmla="*/ 88 h 88"/>
                <a:gd name="T14" fmla="*/ 28 w 92"/>
                <a:gd name="T15" fmla="*/ 54 h 88"/>
                <a:gd name="T16" fmla="*/ 0 w 92"/>
                <a:gd name="T17" fmla="*/ 33 h 88"/>
                <a:gd name="T18" fmla="*/ 35 w 92"/>
                <a:gd name="T19" fmla="*/ 33 h 88"/>
                <a:gd name="T20" fmla="*/ 45 w 92"/>
                <a:gd name="T21" fmla="*/ 0 h 88"/>
                <a:gd name="T22" fmla="*/ 0 w 92"/>
                <a:gd name="T23" fmla="*/ 0 h 88"/>
                <a:gd name="T24" fmla="*/ 92 w 92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2" h="88">
                  <a:moveTo>
                    <a:pt x="45" y="0"/>
                  </a:moveTo>
                  <a:lnTo>
                    <a:pt x="57" y="33"/>
                  </a:lnTo>
                  <a:lnTo>
                    <a:pt x="92" y="33"/>
                  </a:lnTo>
                  <a:lnTo>
                    <a:pt x="64" y="54"/>
                  </a:lnTo>
                  <a:lnTo>
                    <a:pt x="74" y="88"/>
                  </a:lnTo>
                  <a:lnTo>
                    <a:pt x="45" y="67"/>
                  </a:lnTo>
                  <a:lnTo>
                    <a:pt x="17" y="88"/>
                  </a:lnTo>
                  <a:lnTo>
                    <a:pt x="28" y="54"/>
                  </a:lnTo>
                  <a:lnTo>
                    <a:pt x="0" y="33"/>
                  </a:lnTo>
                  <a:lnTo>
                    <a:pt x="35" y="3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1" name="Freeform 44"/>
            <p:cNvSpPr>
              <a:spLocks/>
            </p:cNvSpPr>
            <p:nvPr/>
          </p:nvSpPr>
          <p:spPr bwMode="auto">
            <a:xfrm>
              <a:off x="169" y="28"/>
              <a:ext cx="23" cy="22"/>
            </a:xfrm>
            <a:custGeom>
              <a:avLst/>
              <a:gdLst>
                <a:gd name="T0" fmla="*/ 47 w 93"/>
                <a:gd name="T1" fmla="*/ 0 h 88"/>
                <a:gd name="T2" fmla="*/ 58 w 93"/>
                <a:gd name="T3" fmla="*/ 33 h 88"/>
                <a:gd name="T4" fmla="*/ 93 w 93"/>
                <a:gd name="T5" fmla="*/ 33 h 88"/>
                <a:gd name="T6" fmla="*/ 65 w 93"/>
                <a:gd name="T7" fmla="*/ 54 h 88"/>
                <a:gd name="T8" fmla="*/ 75 w 93"/>
                <a:gd name="T9" fmla="*/ 88 h 88"/>
                <a:gd name="T10" fmla="*/ 47 w 93"/>
                <a:gd name="T11" fmla="*/ 67 h 88"/>
                <a:gd name="T12" fmla="*/ 18 w 93"/>
                <a:gd name="T13" fmla="*/ 88 h 88"/>
                <a:gd name="T14" fmla="*/ 28 w 93"/>
                <a:gd name="T15" fmla="*/ 54 h 88"/>
                <a:gd name="T16" fmla="*/ 0 w 93"/>
                <a:gd name="T17" fmla="*/ 33 h 88"/>
                <a:gd name="T18" fmla="*/ 35 w 93"/>
                <a:gd name="T19" fmla="*/ 33 h 88"/>
                <a:gd name="T20" fmla="*/ 47 w 93"/>
                <a:gd name="T21" fmla="*/ 0 h 88"/>
                <a:gd name="T22" fmla="*/ 0 w 93"/>
                <a:gd name="T23" fmla="*/ 0 h 88"/>
                <a:gd name="T24" fmla="*/ 93 w 93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8">
                  <a:moveTo>
                    <a:pt x="47" y="0"/>
                  </a:moveTo>
                  <a:lnTo>
                    <a:pt x="58" y="33"/>
                  </a:lnTo>
                  <a:lnTo>
                    <a:pt x="93" y="33"/>
                  </a:lnTo>
                  <a:lnTo>
                    <a:pt x="65" y="54"/>
                  </a:lnTo>
                  <a:lnTo>
                    <a:pt x="75" y="88"/>
                  </a:lnTo>
                  <a:lnTo>
                    <a:pt x="47" y="67"/>
                  </a:lnTo>
                  <a:lnTo>
                    <a:pt x="18" y="88"/>
                  </a:lnTo>
                  <a:lnTo>
                    <a:pt x="28" y="54"/>
                  </a:lnTo>
                  <a:lnTo>
                    <a:pt x="0" y="33"/>
                  </a:lnTo>
                  <a:lnTo>
                    <a:pt x="35" y="3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2" name="Freeform 45"/>
            <p:cNvSpPr>
              <a:spLocks/>
            </p:cNvSpPr>
            <p:nvPr/>
          </p:nvSpPr>
          <p:spPr bwMode="auto">
            <a:xfrm>
              <a:off x="215" y="28"/>
              <a:ext cx="23" cy="22"/>
            </a:xfrm>
            <a:custGeom>
              <a:avLst/>
              <a:gdLst>
                <a:gd name="T0" fmla="*/ 47 w 94"/>
                <a:gd name="T1" fmla="*/ 0 h 88"/>
                <a:gd name="T2" fmla="*/ 57 w 94"/>
                <a:gd name="T3" fmla="*/ 33 h 88"/>
                <a:gd name="T4" fmla="*/ 94 w 94"/>
                <a:gd name="T5" fmla="*/ 33 h 88"/>
                <a:gd name="T6" fmla="*/ 64 w 94"/>
                <a:gd name="T7" fmla="*/ 54 h 88"/>
                <a:gd name="T8" fmla="*/ 75 w 94"/>
                <a:gd name="T9" fmla="*/ 88 h 88"/>
                <a:gd name="T10" fmla="*/ 47 w 94"/>
                <a:gd name="T11" fmla="*/ 67 h 88"/>
                <a:gd name="T12" fmla="*/ 18 w 94"/>
                <a:gd name="T13" fmla="*/ 88 h 88"/>
                <a:gd name="T14" fmla="*/ 29 w 94"/>
                <a:gd name="T15" fmla="*/ 54 h 88"/>
                <a:gd name="T16" fmla="*/ 0 w 94"/>
                <a:gd name="T17" fmla="*/ 33 h 88"/>
                <a:gd name="T18" fmla="*/ 35 w 94"/>
                <a:gd name="T19" fmla="*/ 33 h 88"/>
                <a:gd name="T20" fmla="*/ 47 w 94"/>
                <a:gd name="T21" fmla="*/ 0 h 88"/>
                <a:gd name="T22" fmla="*/ 0 w 94"/>
                <a:gd name="T23" fmla="*/ 0 h 88"/>
                <a:gd name="T24" fmla="*/ 94 w 94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4" h="88">
                  <a:moveTo>
                    <a:pt x="47" y="0"/>
                  </a:moveTo>
                  <a:lnTo>
                    <a:pt x="57" y="33"/>
                  </a:lnTo>
                  <a:lnTo>
                    <a:pt x="94" y="33"/>
                  </a:lnTo>
                  <a:lnTo>
                    <a:pt x="64" y="54"/>
                  </a:lnTo>
                  <a:lnTo>
                    <a:pt x="75" y="88"/>
                  </a:lnTo>
                  <a:lnTo>
                    <a:pt x="47" y="67"/>
                  </a:lnTo>
                  <a:lnTo>
                    <a:pt x="18" y="88"/>
                  </a:lnTo>
                  <a:lnTo>
                    <a:pt x="29" y="54"/>
                  </a:lnTo>
                  <a:lnTo>
                    <a:pt x="0" y="33"/>
                  </a:lnTo>
                  <a:lnTo>
                    <a:pt x="35" y="3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3" name="Freeform 46"/>
            <p:cNvSpPr>
              <a:spLocks/>
            </p:cNvSpPr>
            <p:nvPr/>
          </p:nvSpPr>
          <p:spPr bwMode="auto">
            <a:xfrm>
              <a:off x="34" y="66"/>
              <a:ext cx="23" cy="22"/>
            </a:xfrm>
            <a:custGeom>
              <a:avLst/>
              <a:gdLst>
                <a:gd name="T0" fmla="*/ 47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6 w 93"/>
                <a:gd name="T9" fmla="*/ 89 h 89"/>
                <a:gd name="T10" fmla="*/ 47 w 93"/>
                <a:gd name="T11" fmla="*/ 68 h 89"/>
                <a:gd name="T12" fmla="*/ 18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6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6" y="89"/>
                  </a:lnTo>
                  <a:lnTo>
                    <a:pt x="47" y="68"/>
                  </a:lnTo>
                  <a:lnTo>
                    <a:pt x="18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4" name="Freeform 47"/>
            <p:cNvSpPr>
              <a:spLocks/>
            </p:cNvSpPr>
            <p:nvPr/>
          </p:nvSpPr>
          <p:spPr bwMode="auto">
            <a:xfrm>
              <a:off x="79" y="66"/>
              <a:ext cx="23" cy="22"/>
            </a:xfrm>
            <a:custGeom>
              <a:avLst/>
              <a:gdLst>
                <a:gd name="T0" fmla="*/ 46 w 93"/>
                <a:gd name="T1" fmla="*/ 0 h 89"/>
                <a:gd name="T2" fmla="*/ 58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6 w 93"/>
                <a:gd name="T9" fmla="*/ 89 h 89"/>
                <a:gd name="T10" fmla="*/ 46 w 93"/>
                <a:gd name="T11" fmla="*/ 68 h 89"/>
                <a:gd name="T12" fmla="*/ 18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6 w 93"/>
                <a:gd name="T19" fmla="*/ 34 h 89"/>
                <a:gd name="T20" fmla="*/ 46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6" y="0"/>
                  </a:moveTo>
                  <a:lnTo>
                    <a:pt x="58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6" y="89"/>
                  </a:lnTo>
                  <a:lnTo>
                    <a:pt x="46" y="68"/>
                  </a:lnTo>
                  <a:lnTo>
                    <a:pt x="18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5" name="Freeform 48"/>
            <p:cNvSpPr>
              <a:spLocks/>
            </p:cNvSpPr>
            <p:nvPr/>
          </p:nvSpPr>
          <p:spPr bwMode="auto">
            <a:xfrm>
              <a:off x="124" y="66"/>
              <a:ext cx="23" cy="22"/>
            </a:xfrm>
            <a:custGeom>
              <a:avLst/>
              <a:gdLst>
                <a:gd name="T0" fmla="*/ 45 w 92"/>
                <a:gd name="T1" fmla="*/ 0 h 89"/>
                <a:gd name="T2" fmla="*/ 57 w 92"/>
                <a:gd name="T3" fmla="*/ 34 h 89"/>
                <a:gd name="T4" fmla="*/ 92 w 92"/>
                <a:gd name="T5" fmla="*/ 34 h 89"/>
                <a:gd name="T6" fmla="*/ 64 w 92"/>
                <a:gd name="T7" fmla="*/ 55 h 89"/>
                <a:gd name="T8" fmla="*/ 74 w 92"/>
                <a:gd name="T9" fmla="*/ 89 h 89"/>
                <a:gd name="T10" fmla="*/ 45 w 92"/>
                <a:gd name="T11" fmla="*/ 68 h 89"/>
                <a:gd name="T12" fmla="*/ 17 w 92"/>
                <a:gd name="T13" fmla="*/ 89 h 89"/>
                <a:gd name="T14" fmla="*/ 28 w 92"/>
                <a:gd name="T15" fmla="*/ 55 h 89"/>
                <a:gd name="T16" fmla="*/ 0 w 92"/>
                <a:gd name="T17" fmla="*/ 34 h 89"/>
                <a:gd name="T18" fmla="*/ 35 w 92"/>
                <a:gd name="T19" fmla="*/ 34 h 89"/>
                <a:gd name="T20" fmla="*/ 45 w 92"/>
                <a:gd name="T21" fmla="*/ 0 h 89"/>
                <a:gd name="T22" fmla="*/ 0 w 92"/>
                <a:gd name="T23" fmla="*/ 0 h 89"/>
                <a:gd name="T24" fmla="*/ 92 w 92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2" h="89">
                  <a:moveTo>
                    <a:pt x="45" y="0"/>
                  </a:moveTo>
                  <a:lnTo>
                    <a:pt x="57" y="34"/>
                  </a:lnTo>
                  <a:lnTo>
                    <a:pt x="92" y="34"/>
                  </a:lnTo>
                  <a:lnTo>
                    <a:pt x="64" y="55"/>
                  </a:lnTo>
                  <a:lnTo>
                    <a:pt x="74" y="89"/>
                  </a:lnTo>
                  <a:lnTo>
                    <a:pt x="45" y="68"/>
                  </a:lnTo>
                  <a:lnTo>
                    <a:pt x="17" y="89"/>
                  </a:lnTo>
                  <a:lnTo>
                    <a:pt x="28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6" name="Freeform 49"/>
            <p:cNvSpPr>
              <a:spLocks/>
            </p:cNvSpPr>
            <p:nvPr/>
          </p:nvSpPr>
          <p:spPr bwMode="auto">
            <a:xfrm>
              <a:off x="169" y="66"/>
              <a:ext cx="23" cy="22"/>
            </a:xfrm>
            <a:custGeom>
              <a:avLst/>
              <a:gdLst>
                <a:gd name="T0" fmla="*/ 47 w 93"/>
                <a:gd name="T1" fmla="*/ 0 h 89"/>
                <a:gd name="T2" fmla="*/ 58 w 93"/>
                <a:gd name="T3" fmla="*/ 34 h 89"/>
                <a:gd name="T4" fmla="*/ 93 w 93"/>
                <a:gd name="T5" fmla="*/ 34 h 89"/>
                <a:gd name="T6" fmla="*/ 65 w 93"/>
                <a:gd name="T7" fmla="*/ 55 h 89"/>
                <a:gd name="T8" fmla="*/ 75 w 93"/>
                <a:gd name="T9" fmla="*/ 89 h 89"/>
                <a:gd name="T10" fmla="*/ 47 w 93"/>
                <a:gd name="T11" fmla="*/ 68 h 89"/>
                <a:gd name="T12" fmla="*/ 18 w 93"/>
                <a:gd name="T13" fmla="*/ 89 h 89"/>
                <a:gd name="T14" fmla="*/ 28 w 93"/>
                <a:gd name="T15" fmla="*/ 55 h 89"/>
                <a:gd name="T16" fmla="*/ 0 w 93"/>
                <a:gd name="T17" fmla="*/ 34 h 89"/>
                <a:gd name="T18" fmla="*/ 35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8" y="34"/>
                  </a:lnTo>
                  <a:lnTo>
                    <a:pt x="93" y="34"/>
                  </a:lnTo>
                  <a:lnTo>
                    <a:pt x="65" y="55"/>
                  </a:lnTo>
                  <a:lnTo>
                    <a:pt x="75" y="89"/>
                  </a:lnTo>
                  <a:lnTo>
                    <a:pt x="47" y="68"/>
                  </a:lnTo>
                  <a:lnTo>
                    <a:pt x="18" y="89"/>
                  </a:lnTo>
                  <a:lnTo>
                    <a:pt x="28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7" name="Freeform 50"/>
            <p:cNvSpPr>
              <a:spLocks/>
            </p:cNvSpPr>
            <p:nvPr/>
          </p:nvSpPr>
          <p:spPr bwMode="auto">
            <a:xfrm>
              <a:off x="215" y="66"/>
              <a:ext cx="23" cy="22"/>
            </a:xfrm>
            <a:custGeom>
              <a:avLst/>
              <a:gdLst>
                <a:gd name="T0" fmla="*/ 47 w 94"/>
                <a:gd name="T1" fmla="*/ 0 h 89"/>
                <a:gd name="T2" fmla="*/ 57 w 94"/>
                <a:gd name="T3" fmla="*/ 34 h 89"/>
                <a:gd name="T4" fmla="*/ 94 w 94"/>
                <a:gd name="T5" fmla="*/ 34 h 89"/>
                <a:gd name="T6" fmla="*/ 64 w 94"/>
                <a:gd name="T7" fmla="*/ 55 h 89"/>
                <a:gd name="T8" fmla="*/ 75 w 94"/>
                <a:gd name="T9" fmla="*/ 89 h 89"/>
                <a:gd name="T10" fmla="*/ 47 w 94"/>
                <a:gd name="T11" fmla="*/ 68 h 89"/>
                <a:gd name="T12" fmla="*/ 18 w 94"/>
                <a:gd name="T13" fmla="*/ 89 h 89"/>
                <a:gd name="T14" fmla="*/ 29 w 94"/>
                <a:gd name="T15" fmla="*/ 55 h 89"/>
                <a:gd name="T16" fmla="*/ 0 w 94"/>
                <a:gd name="T17" fmla="*/ 34 h 89"/>
                <a:gd name="T18" fmla="*/ 35 w 94"/>
                <a:gd name="T19" fmla="*/ 34 h 89"/>
                <a:gd name="T20" fmla="*/ 47 w 94"/>
                <a:gd name="T21" fmla="*/ 0 h 89"/>
                <a:gd name="T22" fmla="*/ 0 w 94"/>
                <a:gd name="T23" fmla="*/ 0 h 89"/>
                <a:gd name="T24" fmla="*/ 94 w 94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4" h="89">
                  <a:moveTo>
                    <a:pt x="47" y="0"/>
                  </a:moveTo>
                  <a:lnTo>
                    <a:pt x="57" y="34"/>
                  </a:lnTo>
                  <a:lnTo>
                    <a:pt x="94" y="34"/>
                  </a:lnTo>
                  <a:lnTo>
                    <a:pt x="64" y="55"/>
                  </a:lnTo>
                  <a:lnTo>
                    <a:pt x="75" y="89"/>
                  </a:lnTo>
                  <a:lnTo>
                    <a:pt x="47" y="68"/>
                  </a:lnTo>
                  <a:lnTo>
                    <a:pt x="18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8" name="Freeform 51"/>
            <p:cNvSpPr>
              <a:spLocks/>
            </p:cNvSpPr>
            <p:nvPr/>
          </p:nvSpPr>
          <p:spPr bwMode="auto">
            <a:xfrm>
              <a:off x="34" y="104"/>
              <a:ext cx="23" cy="23"/>
            </a:xfrm>
            <a:custGeom>
              <a:avLst/>
              <a:gdLst>
                <a:gd name="T0" fmla="*/ 47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6 w 93"/>
                <a:gd name="T9" fmla="*/ 89 h 89"/>
                <a:gd name="T10" fmla="*/ 47 w 93"/>
                <a:gd name="T11" fmla="*/ 68 h 89"/>
                <a:gd name="T12" fmla="*/ 18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6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6" y="89"/>
                  </a:lnTo>
                  <a:lnTo>
                    <a:pt x="47" y="68"/>
                  </a:lnTo>
                  <a:lnTo>
                    <a:pt x="18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9" name="Freeform 52"/>
            <p:cNvSpPr>
              <a:spLocks/>
            </p:cNvSpPr>
            <p:nvPr/>
          </p:nvSpPr>
          <p:spPr bwMode="auto">
            <a:xfrm>
              <a:off x="79" y="104"/>
              <a:ext cx="23" cy="23"/>
            </a:xfrm>
            <a:custGeom>
              <a:avLst/>
              <a:gdLst>
                <a:gd name="T0" fmla="*/ 46 w 93"/>
                <a:gd name="T1" fmla="*/ 0 h 89"/>
                <a:gd name="T2" fmla="*/ 58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6 w 93"/>
                <a:gd name="T9" fmla="*/ 89 h 89"/>
                <a:gd name="T10" fmla="*/ 46 w 93"/>
                <a:gd name="T11" fmla="*/ 68 h 89"/>
                <a:gd name="T12" fmla="*/ 18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6 w 93"/>
                <a:gd name="T19" fmla="*/ 34 h 89"/>
                <a:gd name="T20" fmla="*/ 46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6" y="0"/>
                  </a:moveTo>
                  <a:lnTo>
                    <a:pt x="58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6" y="89"/>
                  </a:lnTo>
                  <a:lnTo>
                    <a:pt x="46" y="68"/>
                  </a:lnTo>
                  <a:lnTo>
                    <a:pt x="18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0" name="Freeform 53"/>
            <p:cNvSpPr>
              <a:spLocks/>
            </p:cNvSpPr>
            <p:nvPr/>
          </p:nvSpPr>
          <p:spPr bwMode="auto">
            <a:xfrm>
              <a:off x="124" y="104"/>
              <a:ext cx="23" cy="23"/>
            </a:xfrm>
            <a:custGeom>
              <a:avLst/>
              <a:gdLst>
                <a:gd name="T0" fmla="*/ 45 w 92"/>
                <a:gd name="T1" fmla="*/ 0 h 89"/>
                <a:gd name="T2" fmla="*/ 57 w 92"/>
                <a:gd name="T3" fmla="*/ 34 h 89"/>
                <a:gd name="T4" fmla="*/ 92 w 92"/>
                <a:gd name="T5" fmla="*/ 34 h 89"/>
                <a:gd name="T6" fmla="*/ 64 w 92"/>
                <a:gd name="T7" fmla="*/ 55 h 89"/>
                <a:gd name="T8" fmla="*/ 74 w 92"/>
                <a:gd name="T9" fmla="*/ 89 h 89"/>
                <a:gd name="T10" fmla="*/ 45 w 92"/>
                <a:gd name="T11" fmla="*/ 68 h 89"/>
                <a:gd name="T12" fmla="*/ 17 w 92"/>
                <a:gd name="T13" fmla="*/ 89 h 89"/>
                <a:gd name="T14" fmla="*/ 28 w 92"/>
                <a:gd name="T15" fmla="*/ 55 h 89"/>
                <a:gd name="T16" fmla="*/ 0 w 92"/>
                <a:gd name="T17" fmla="*/ 34 h 89"/>
                <a:gd name="T18" fmla="*/ 35 w 92"/>
                <a:gd name="T19" fmla="*/ 34 h 89"/>
                <a:gd name="T20" fmla="*/ 45 w 92"/>
                <a:gd name="T21" fmla="*/ 0 h 89"/>
                <a:gd name="T22" fmla="*/ 0 w 92"/>
                <a:gd name="T23" fmla="*/ 0 h 89"/>
                <a:gd name="T24" fmla="*/ 92 w 92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2" h="89">
                  <a:moveTo>
                    <a:pt x="45" y="0"/>
                  </a:moveTo>
                  <a:lnTo>
                    <a:pt x="57" y="34"/>
                  </a:lnTo>
                  <a:lnTo>
                    <a:pt x="92" y="34"/>
                  </a:lnTo>
                  <a:lnTo>
                    <a:pt x="64" y="55"/>
                  </a:lnTo>
                  <a:lnTo>
                    <a:pt x="74" y="89"/>
                  </a:lnTo>
                  <a:lnTo>
                    <a:pt x="45" y="68"/>
                  </a:lnTo>
                  <a:lnTo>
                    <a:pt x="17" y="89"/>
                  </a:lnTo>
                  <a:lnTo>
                    <a:pt x="28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1" name="Freeform 54"/>
            <p:cNvSpPr>
              <a:spLocks/>
            </p:cNvSpPr>
            <p:nvPr/>
          </p:nvSpPr>
          <p:spPr bwMode="auto">
            <a:xfrm>
              <a:off x="169" y="104"/>
              <a:ext cx="23" cy="23"/>
            </a:xfrm>
            <a:custGeom>
              <a:avLst/>
              <a:gdLst>
                <a:gd name="T0" fmla="*/ 47 w 93"/>
                <a:gd name="T1" fmla="*/ 0 h 89"/>
                <a:gd name="T2" fmla="*/ 58 w 93"/>
                <a:gd name="T3" fmla="*/ 34 h 89"/>
                <a:gd name="T4" fmla="*/ 93 w 93"/>
                <a:gd name="T5" fmla="*/ 34 h 89"/>
                <a:gd name="T6" fmla="*/ 65 w 93"/>
                <a:gd name="T7" fmla="*/ 55 h 89"/>
                <a:gd name="T8" fmla="*/ 75 w 93"/>
                <a:gd name="T9" fmla="*/ 89 h 89"/>
                <a:gd name="T10" fmla="*/ 47 w 93"/>
                <a:gd name="T11" fmla="*/ 68 h 89"/>
                <a:gd name="T12" fmla="*/ 18 w 93"/>
                <a:gd name="T13" fmla="*/ 89 h 89"/>
                <a:gd name="T14" fmla="*/ 28 w 93"/>
                <a:gd name="T15" fmla="*/ 55 h 89"/>
                <a:gd name="T16" fmla="*/ 0 w 93"/>
                <a:gd name="T17" fmla="*/ 34 h 89"/>
                <a:gd name="T18" fmla="*/ 35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8" y="34"/>
                  </a:lnTo>
                  <a:lnTo>
                    <a:pt x="93" y="34"/>
                  </a:lnTo>
                  <a:lnTo>
                    <a:pt x="65" y="55"/>
                  </a:lnTo>
                  <a:lnTo>
                    <a:pt x="75" y="89"/>
                  </a:lnTo>
                  <a:lnTo>
                    <a:pt x="47" y="68"/>
                  </a:lnTo>
                  <a:lnTo>
                    <a:pt x="18" y="89"/>
                  </a:lnTo>
                  <a:lnTo>
                    <a:pt x="28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2" name="Freeform 55"/>
            <p:cNvSpPr>
              <a:spLocks/>
            </p:cNvSpPr>
            <p:nvPr/>
          </p:nvSpPr>
          <p:spPr bwMode="auto">
            <a:xfrm>
              <a:off x="215" y="104"/>
              <a:ext cx="23" cy="23"/>
            </a:xfrm>
            <a:custGeom>
              <a:avLst/>
              <a:gdLst>
                <a:gd name="T0" fmla="*/ 47 w 94"/>
                <a:gd name="T1" fmla="*/ 0 h 89"/>
                <a:gd name="T2" fmla="*/ 57 w 94"/>
                <a:gd name="T3" fmla="*/ 34 h 89"/>
                <a:gd name="T4" fmla="*/ 94 w 94"/>
                <a:gd name="T5" fmla="*/ 34 h 89"/>
                <a:gd name="T6" fmla="*/ 64 w 94"/>
                <a:gd name="T7" fmla="*/ 55 h 89"/>
                <a:gd name="T8" fmla="*/ 75 w 94"/>
                <a:gd name="T9" fmla="*/ 89 h 89"/>
                <a:gd name="T10" fmla="*/ 47 w 94"/>
                <a:gd name="T11" fmla="*/ 68 h 89"/>
                <a:gd name="T12" fmla="*/ 18 w 94"/>
                <a:gd name="T13" fmla="*/ 89 h 89"/>
                <a:gd name="T14" fmla="*/ 29 w 94"/>
                <a:gd name="T15" fmla="*/ 55 h 89"/>
                <a:gd name="T16" fmla="*/ 0 w 94"/>
                <a:gd name="T17" fmla="*/ 34 h 89"/>
                <a:gd name="T18" fmla="*/ 35 w 94"/>
                <a:gd name="T19" fmla="*/ 34 h 89"/>
                <a:gd name="T20" fmla="*/ 47 w 94"/>
                <a:gd name="T21" fmla="*/ 0 h 89"/>
                <a:gd name="T22" fmla="*/ 0 w 94"/>
                <a:gd name="T23" fmla="*/ 0 h 89"/>
                <a:gd name="T24" fmla="*/ 94 w 94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4" h="89">
                  <a:moveTo>
                    <a:pt x="47" y="0"/>
                  </a:moveTo>
                  <a:lnTo>
                    <a:pt x="57" y="34"/>
                  </a:lnTo>
                  <a:lnTo>
                    <a:pt x="94" y="34"/>
                  </a:lnTo>
                  <a:lnTo>
                    <a:pt x="64" y="55"/>
                  </a:lnTo>
                  <a:lnTo>
                    <a:pt x="75" y="89"/>
                  </a:lnTo>
                  <a:lnTo>
                    <a:pt x="47" y="68"/>
                  </a:lnTo>
                  <a:lnTo>
                    <a:pt x="18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3" name="Freeform 56"/>
            <p:cNvSpPr>
              <a:spLocks/>
            </p:cNvSpPr>
            <p:nvPr/>
          </p:nvSpPr>
          <p:spPr bwMode="auto">
            <a:xfrm>
              <a:off x="34" y="143"/>
              <a:ext cx="23" cy="22"/>
            </a:xfrm>
            <a:custGeom>
              <a:avLst/>
              <a:gdLst>
                <a:gd name="T0" fmla="*/ 47 w 93"/>
                <a:gd name="T1" fmla="*/ 0 h 88"/>
                <a:gd name="T2" fmla="*/ 57 w 93"/>
                <a:gd name="T3" fmla="*/ 34 h 88"/>
                <a:gd name="T4" fmla="*/ 93 w 93"/>
                <a:gd name="T5" fmla="*/ 34 h 88"/>
                <a:gd name="T6" fmla="*/ 64 w 93"/>
                <a:gd name="T7" fmla="*/ 54 h 88"/>
                <a:gd name="T8" fmla="*/ 76 w 93"/>
                <a:gd name="T9" fmla="*/ 88 h 88"/>
                <a:gd name="T10" fmla="*/ 47 w 93"/>
                <a:gd name="T11" fmla="*/ 67 h 88"/>
                <a:gd name="T12" fmla="*/ 18 w 93"/>
                <a:gd name="T13" fmla="*/ 88 h 88"/>
                <a:gd name="T14" fmla="*/ 29 w 93"/>
                <a:gd name="T15" fmla="*/ 54 h 88"/>
                <a:gd name="T16" fmla="*/ 0 w 93"/>
                <a:gd name="T17" fmla="*/ 34 h 88"/>
                <a:gd name="T18" fmla="*/ 36 w 93"/>
                <a:gd name="T19" fmla="*/ 34 h 88"/>
                <a:gd name="T20" fmla="*/ 47 w 93"/>
                <a:gd name="T21" fmla="*/ 0 h 88"/>
                <a:gd name="T22" fmla="*/ 0 w 93"/>
                <a:gd name="T23" fmla="*/ 0 h 88"/>
                <a:gd name="T24" fmla="*/ 93 w 93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8">
                  <a:moveTo>
                    <a:pt x="47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4"/>
                  </a:lnTo>
                  <a:lnTo>
                    <a:pt x="76" y="88"/>
                  </a:lnTo>
                  <a:lnTo>
                    <a:pt x="47" y="67"/>
                  </a:lnTo>
                  <a:lnTo>
                    <a:pt x="18" y="88"/>
                  </a:lnTo>
                  <a:lnTo>
                    <a:pt x="29" y="54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4" name="Freeform 57"/>
            <p:cNvSpPr>
              <a:spLocks/>
            </p:cNvSpPr>
            <p:nvPr/>
          </p:nvSpPr>
          <p:spPr bwMode="auto">
            <a:xfrm>
              <a:off x="79" y="143"/>
              <a:ext cx="23" cy="22"/>
            </a:xfrm>
            <a:custGeom>
              <a:avLst/>
              <a:gdLst>
                <a:gd name="T0" fmla="*/ 46 w 93"/>
                <a:gd name="T1" fmla="*/ 0 h 88"/>
                <a:gd name="T2" fmla="*/ 58 w 93"/>
                <a:gd name="T3" fmla="*/ 34 h 88"/>
                <a:gd name="T4" fmla="*/ 93 w 93"/>
                <a:gd name="T5" fmla="*/ 34 h 88"/>
                <a:gd name="T6" fmla="*/ 64 w 93"/>
                <a:gd name="T7" fmla="*/ 54 h 88"/>
                <a:gd name="T8" fmla="*/ 76 w 93"/>
                <a:gd name="T9" fmla="*/ 88 h 88"/>
                <a:gd name="T10" fmla="*/ 46 w 93"/>
                <a:gd name="T11" fmla="*/ 67 h 88"/>
                <a:gd name="T12" fmla="*/ 18 w 93"/>
                <a:gd name="T13" fmla="*/ 88 h 88"/>
                <a:gd name="T14" fmla="*/ 29 w 93"/>
                <a:gd name="T15" fmla="*/ 54 h 88"/>
                <a:gd name="T16" fmla="*/ 0 w 93"/>
                <a:gd name="T17" fmla="*/ 34 h 88"/>
                <a:gd name="T18" fmla="*/ 36 w 93"/>
                <a:gd name="T19" fmla="*/ 34 h 88"/>
                <a:gd name="T20" fmla="*/ 46 w 93"/>
                <a:gd name="T21" fmla="*/ 0 h 88"/>
                <a:gd name="T22" fmla="*/ 0 w 93"/>
                <a:gd name="T23" fmla="*/ 0 h 88"/>
                <a:gd name="T24" fmla="*/ 93 w 93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8">
                  <a:moveTo>
                    <a:pt x="46" y="0"/>
                  </a:moveTo>
                  <a:lnTo>
                    <a:pt x="58" y="34"/>
                  </a:lnTo>
                  <a:lnTo>
                    <a:pt x="93" y="34"/>
                  </a:lnTo>
                  <a:lnTo>
                    <a:pt x="64" y="54"/>
                  </a:lnTo>
                  <a:lnTo>
                    <a:pt x="76" y="88"/>
                  </a:lnTo>
                  <a:lnTo>
                    <a:pt x="46" y="67"/>
                  </a:lnTo>
                  <a:lnTo>
                    <a:pt x="18" y="88"/>
                  </a:lnTo>
                  <a:lnTo>
                    <a:pt x="29" y="54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5" name="Freeform 58"/>
            <p:cNvSpPr>
              <a:spLocks/>
            </p:cNvSpPr>
            <p:nvPr/>
          </p:nvSpPr>
          <p:spPr bwMode="auto">
            <a:xfrm>
              <a:off x="124" y="143"/>
              <a:ext cx="23" cy="22"/>
            </a:xfrm>
            <a:custGeom>
              <a:avLst/>
              <a:gdLst>
                <a:gd name="T0" fmla="*/ 45 w 92"/>
                <a:gd name="T1" fmla="*/ 0 h 88"/>
                <a:gd name="T2" fmla="*/ 57 w 92"/>
                <a:gd name="T3" fmla="*/ 34 h 88"/>
                <a:gd name="T4" fmla="*/ 92 w 92"/>
                <a:gd name="T5" fmla="*/ 34 h 88"/>
                <a:gd name="T6" fmla="*/ 64 w 92"/>
                <a:gd name="T7" fmla="*/ 54 h 88"/>
                <a:gd name="T8" fmla="*/ 74 w 92"/>
                <a:gd name="T9" fmla="*/ 88 h 88"/>
                <a:gd name="T10" fmla="*/ 45 w 92"/>
                <a:gd name="T11" fmla="*/ 67 h 88"/>
                <a:gd name="T12" fmla="*/ 17 w 92"/>
                <a:gd name="T13" fmla="*/ 88 h 88"/>
                <a:gd name="T14" fmla="*/ 28 w 92"/>
                <a:gd name="T15" fmla="*/ 54 h 88"/>
                <a:gd name="T16" fmla="*/ 0 w 92"/>
                <a:gd name="T17" fmla="*/ 34 h 88"/>
                <a:gd name="T18" fmla="*/ 35 w 92"/>
                <a:gd name="T19" fmla="*/ 34 h 88"/>
                <a:gd name="T20" fmla="*/ 45 w 92"/>
                <a:gd name="T21" fmla="*/ 0 h 88"/>
                <a:gd name="T22" fmla="*/ 0 w 92"/>
                <a:gd name="T23" fmla="*/ 0 h 88"/>
                <a:gd name="T24" fmla="*/ 92 w 92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2" h="88">
                  <a:moveTo>
                    <a:pt x="45" y="0"/>
                  </a:moveTo>
                  <a:lnTo>
                    <a:pt x="57" y="34"/>
                  </a:lnTo>
                  <a:lnTo>
                    <a:pt x="92" y="34"/>
                  </a:lnTo>
                  <a:lnTo>
                    <a:pt x="64" y="54"/>
                  </a:lnTo>
                  <a:lnTo>
                    <a:pt x="74" y="88"/>
                  </a:lnTo>
                  <a:lnTo>
                    <a:pt x="45" y="67"/>
                  </a:lnTo>
                  <a:lnTo>
                    <a:pt x="17" y="88"/>
                  </a:lnTo>
                  <a:lnTo>
                    <a:pt x="28" y="54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6" name="Freeform 59"/>
            <p:cNvSpPr>
              <a:spLocks/>
            </p:cNvSpPr>
            <p:nvPr/>
          </p:nvSpPr>
          <p:spPr bwMode="auto">
            <a:xfrm>
              <a:off x="169" y="143"/>
              <a:ext cx="23" cy="22"/>
            </a:xfrm>
            <a:custGeom>
              <a:avLst/>
              <a:gdLst>
                <a:gd name="T0" fmla="*/ 47 w 93"/>
                <a:gd name="T1" fmla="*/ 0 h 88"/>
                <a:gd name="T2" fmla="*/ 58 w 93"/>
                <a:gd name="T3" fmla="*/ 34 h 88"/>
                <a:gd name="T4" fmla="*/ 93 w 93"/>
                <a:gd name="T5" fmla="*/ 34 h 88"/>
                <a:gd name="T6" fmla="*/ 65 w 93"/>
                <a:gd name="T7" fmla="*/ 54 h 88"/>
                <a:gd name="T8" fmla="*/ 75 w 93"/>
                <a:gd name="T9" fmla="*/ 88 h 88"/>
                <a:gd name="T10" fmla="*/ 47 w 93"/>
                <a:gd name="T11" fmla="*/ 67 h 88"/>
                <a:gd name="T12" fmla="*/ 18 w 93"/>
                <a:gd name="T13" fmla="*/ 88 h 88"/>
                <a:gd name="T14" fmla="*/ 28 w 93"/>
                <a:gd name="T15" fmla="*/ 54 h 88"/>
                <a:gd name="T16" fmla="*/ 0 w 93"/>
                <a:gd name="T17" fmla="*/ 34 h 88"/>
                <a:gd name="T18" fmla="*/ 35 w 93"/>
                <a:gd name="T19" fmla="*/ 34 h 88"/>
                <a:gd name="T20" fmla="*/ 47 w 93"/>
                <a:gd name="T21" fmla="*/ 0 h 88"/>
                <a:gd name="T22" fmla="*/ 0 w 93"/>
                <a:gd name="T23" fmla="*/ 0 h 88"/>
                <a:gd name="T24" fmla="*/ 93 w 93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8">
                  <a:moveTo>
                    <a:pt x="47" y="0"/>
                  </a:moveTo>
                  <a:lnTo>
                    <a:pt x="58" y="34"/>
                  </a:lnTo>
                  <a:lnTo>
                    <a:pt x="93" y="34"/>
                  </a:lnTo>
                  <a:lnTo>
                    <a:pt x="65" y="54"/>
                  </a:lnTo>
                  <a:lnTo>
                    <a:pt x="75" y="88"/>
                  </a:lnTo>
                  <a:lnTo>
                    <a:pt x="47" y="67"/>
                  </a:lnTo>
                  <a:lnTo>
                    <a:pt x="18" y="88"/>
                  </a:lnTo>
                  <a:lnTo>
                    <a:pt x="28" y="54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7" name="Freeform 60"/>
            <p:cNvSpPr>
              <a:spLocks/>
            </p:cNvSpPr>
            <p:nvPr/>
          </p:nvSpPr>
          <p:spPr bwMode="auto">
            <a:xfrm>
              <a:off x="215" y="143"/>
              <a:ext cx="23" cy="22"/>
            </a:xfrm>
            <a:custGeom>
              <a:avLst/>
              <a:gdLst>
                <a:gd name="T0" fmla="*/ 47 w 94"/>
                <a:gd name="T1" fmla="*/ 0 h 88"/>
                <a:gd name="T2" fmla="*/ 57 w 94"/>
                <a:gd name="T3" fmla="*/ 34 h 88"/>
                <a:gd name="T4" fmla="*/ 94 w 94"/>
                <a:gd name="T5" fmla="*/ 34 h 88"/>
                <a:gd name="T6" fmla="*/ 64 w 94"/>
                <a:gd name="T7" fmla="*/ 54 h 88"/>
                <a:gd name="T8" fmla="*/ 75 w 94"/>
                <a:gd name="T9" fmla="*/ 88 h 88"/>
                <a:gd name="T10" fmla="*/ 47 w 94"/>
                <a:gd name="T11" fmla="*/ 67 h 88"/>
                <a:gd name="T12" fmla="*/ 18 w 94"/>
                <a:gd name="T13" fmla="*/ 88 h 88"/>
                <a:gd name="T14" fmla="*/ 29 w 94"/>
                <a:gd name="T15" fmla="*/ 54 h 88"/>
                <a:gd name="T16" fmla="*/ 0 w 94"/>
                <a:gd name="T17" fmla="*/ 34 h 88"/>
                <a:gd name="T18" fmla="*/ 35 w 94"/>
                <a:gd name="T19" fmla="*/ 34 h 88"/>
                <a:gd name="T20" fmla="*/ 47 w 94"/>
                <a:gd name="T21" fmla="*/ 0 h 88"/>
                <a:gd name="T22" fmla="*/ 0 w 94"/>
                <a:gd name="T23" fmla="*/ 0 h 88"/>
                <a:gd name="T24" fmla="*/ 94 w 94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4" h="88">
                  <a:moveTo>
                    <a:pt x="47" y="0"/>
                  </a:moveTo>
                  <a:lnTo>
                    <a:pt x="57" y="34"/>
                  </a:lnTo>
                  <a:lnTo>
                    <a:pt x="94" y="34"/>
                  </a:lnTo>
                  <a:lnTo>
                    <a:pt x="64" y="54"/>
                  </a:lnTo>
                  <a:lnTo>
                    <a:pt x="75" y="88"/>
                  </a:lnTo>
                  <a:lnTo>
                    <a:pt x="47" y="67"/>
                  </a:lnTo>
                  <a:lnTo>
                    <a:pt x="18" y="88"/>
                  </a:lnTo>
                  <a:lnTo>
                    <a:pt x="29" y="54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8" name="Freeform 61"/>
            <p:cNvSpPr>
              <a:spLocks/>
            </p:cNvSpPr>
            <p:nvPr/>
          </p:nvSpPr>
          <p:spPr bwMode="auto">
            <a:xfrm>
              <a:off x="11" y="9"/>
              <a:ext cx="23" cy="22"/>
            </a:xfrm>
            <a:custGeom>
              <a:avLst/>
              <a:gdLst>
                <a:gd name="T0" fmla="*/ 46 w 92"/>
                <a:gd name="T1" fmla="*/ 0 h 88"/>
                <a:gd name="T2" fmla="*/ 57 w 92"/>
                <a:gd name="T3" fmla="*/ 33 h 88"/>
                <a:gd name="T4" fmla="*/ 92 w 92"/>
                <a:gd name="T5" fmla="*/ 33 h 88"/>
                <a:gd name="T6" fmla="*/ 64 w 92"/>
                <a:gd name="T7" fmla="*/ 54 h 88"/>
                <a:gd name="T8" fmla="*/ 75 w 92"/>
                <a:gd name="T9" fmla="*/ 88 h 88"/>
                <a:gd name="T10" fmla="*/ 46 w 92"/>
                <a:gd name="T11" fmla="*/ 67 h 88"/>
                <a:gd name="T12" fmla="*/ 18 w 92"/>
                <a:gd name="T13" fmla="*/ 88 h 88"/>
                <a:gd name="T14" fmla="*/ 28 w 92"/>
                <a:gd name="T15" fmla="*/ 54 h 88"/>
                <a:gd name="T16" fmla="*/ 0 w 92"/>
                <a:gd name="T17" fmla="*/ 33 h 88"/>
                <a:gd name="T18" fmla="*/ 35 w 92"/>
                <a:gd name="T19" fmla="*/ 33 h 88"/>
                <a:gd name="T20" fmla="*/ 46 w 92"/>
                <a:gd name="T21" fmla="*/ 0 h 88"/>
                <a:gd name="T22" fmla="*/ 0 w 92"/>
                <a:gd name="T23" fmla="*/ 0 h 88"/>
                <a:gd name="T24" fmla="*/ 92 w 92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2" h="88">
                  <a:moveTo>
                    <a:pt x="46" y="0"/>
                  </a:moveTo>
                  <a:lnTo>
                    <a:pt x="57" y="33"/>
                  </a:lnTo>
                  <a:lnTo>
                    <a:pt x="92" y="33"/>
                  </a:lnTo>
                  <a:lnTo>
                    <a:pt x="64" y="54"/>
                  </a:lnTo>
                  <a:lnTo>
                    <a:pt x="75" y="88"/>
                  </a:lnTo>
                  <a:lnTo>
                    <a:pt x="46" y="67"/>
                  </a:lnTo>
                  <a:lnTo>
                    <a:pt x="18" y="88"/>
                  </a:lnTo>
                  <a:lnTo>
                    <a:pt x="28" y="54"/>
                  </a:lnTo>
                  <a:lnTo>
                    <a:pt x="0" y="33"/>
                  </a:lnTo>
                  <a:lnTo>
                    <a:pt x="35" y="3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9" name="Freeform 62"/>
            <p:cNvSpPr>
              <a:spLocks/>
            </p:cNvSpPr>
            <p:nvPr/>
          </p:nvSpPr>
          <p:spPr bwMode="auto">
            <a:xfrm>
              <a:off x="56" y="9"/>
              <a:ext cx="24" cy="22"/>
            </a:xfrm>
            <a:custGeom>
              <a:avLst/>
              <a:gdLst>
                <a:gd name="T0" fmla="*/ 47 w 93"/>
                <a:gd name="T1" fmla="*/ 0 h 88"/>
                <a:gd name="T2" fmla="*/ 57 w 93"/>
                <a:gd name="T3" fmla="*/ 33 h 88"/>
                <a:gd name="T4" fmla="*/ 93 w 93"/>
                <a:gd name="T5" fmla="*/ 33 h 88"/>
                <a:gd name="T6" fmla="*/ 64 w 93"/>
                <a:gd name="T7" fmla="*/ 54 h 88"/>
                <a:gd name="T8" fmla="*/ 75 w 93"/>
                <a:gd name="T9" fmla="*/ 88 h 88"/>
                <a:gd name="T10" fmla="*/ 47 w 93"/>
                <a:gd name="T11" fmla="*/ 67 h 88"/>
                <a:gd name="T12" fmla="*/ 18 w 93"/>
                <a:gd name="T13" fmla="*/ 88 h 88"/>
                <a:gd name="T14" fmla="*/ 28 w 93"/>
                <a:gd name="T15" fmla="*/ 54 h 88"/>
                <a:gd name="T16" fmla="*/ 0 w 93"/>
                <a:gd name="T17" fmla="*/ 33 h 88"/>
                <a:gd name="T18" fmla="*/ 35 w 93"/>
                <a:gd name="T19" fmla="*/ 33 h 88"/>
                <a:gd name="T20" fmla="*/ 47 w 93"/>
                <a:gd name="T21" fmla="*/ 0 h 88"/>
                <a:gd name="T22" fmla="*/ 0 w 93"/>
                <a:gd name="T23" fmla="*/ 0 h 88"/>
                <a:gd name="T24" fmla="*/ 93 w 93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8">
                  <a:moveTo>
                    <a:pt x="47" y="0"/>
                  </a:moveTo>
                  <a:lnTo>
                    <a:pt x="57" y="33"/>
                  </a:lnTo>
                  <a:lnTo>
                    <a:pt x="93" y="33"/>
                  </a:lnTo>
                  <a:lnTo>
                    <a:pt x="64" y="54"/>
                  </a:lnTo>
                  <a:lnTo>
                    <a:pt x="75" y="88"/>
                  </a:lnTo>
                  <a:lnTo>
                    <a:pt x="47" y="67"/>
                  </a:lnTo>
                  <a:lnTo>
                    <a:pt x="18" y="88"/>
                  </a:lnTo>
                  <a:lnTo>
                    <a:pt x="28" y="54"/>
                  </a:lnTo>
                  <a:lnTo>
                    <a:pt x="0" y="33"/>
                  </a:lnTo>
                  <a:lnTo>
                    <a:pt x="35" y="3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0" name="Freeform 63"/>
            <p:cNvSpPr>
              <a:spLocks/>
            </p:cNvSpPr>
            <p:nvPr/>
          </p:nvSpPr>
          <p:spPr bwMode="auto">
            <a:xfrm>
              <a:off x="101" y="9"/>
              <a:ext cx="24" cy="22"/>
            </a:xfrm>
            <a:custGeom>
              <a:avLst/>
              <a:gdLst>
                <a:gd name="T0" fmla="*/ 46 w 93"/>
                <a:gd name="T1" fmla="*/ 0 h 88"/>
                <a:gd name="T2" fmla="*/ 57 w 93"/>
                <a:gd name="T3" fmla="*/ 33 h 88"/>
                <a:gd name="T4" fmla="*/ 93 w 93"/>
                <a:gd name="T5" fmla="*/ 33 h 88"/>
                <a:gd name="T6" fmla="*/ 64 w 93"/>
                <a:gd name="T7" fmla="*/ 54 h 88"/>
                <a:gd name="T8" fmla="*/ 74 w 93"/>
                <a:gd name="T9" fmla="*/ 88 h 88"/>
                <a:gd name="T10" fmla="*/ 46 w 93"/>
                <a:gd name="T11" fmla="*/ 67 h 88"/>
                <a:gd name="T12" fmla="*/ 17 w 93"/>
                <a:gd name="T13" fmla="*/ 88 h 88"/>
                <a:gd name="T14" fmla="*/ 29 w 93"/>
                <a:gd name="T15" fmla="*/ 54 h 88"/>
                <a:gd name="T16" fmla="*/ 0 w 93"/>
                <a:gd name="T17" fmla="*/ 33 h 88"/>
                <a:gd name="T18" fmla="*/ 35 w 93"/>
                <a:gd name="T19" fmla="*/ 33 h 88"/>
                <a:gd name="T20" fmla="*/ 46 w 93"/>
                <a:gd name="T21" fmla="*/ 0 h 88"/>
                <a:gd name="T22" fmla="*/ 0 w 93"/>
                <a:gd name="T23" fmla="*/ 0 h 88"/>
                <a:gd name="T24" fmla="*/ 93 w 93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8">
                  <a:moveTo>
                    <a:pt x="46" y="0"/>
                  </a:moveTo>
                  <a:lnTo>
                    <a:pt x="57" y="33"/>
                  </a:lnTo>
                  <a:lnTo>
                    <a:pt x="93" y="33"/>
                  </a:lnTo>
                  <a:lnTo>
                    <a:pt x="64" y="54"/>
                  </a:lnTo>
                  <a:lnTo>
                    <a:pt x="74" y="88"/>
                  </a:lnTo>
                  <a:lnTo>
                    <a:pt x="46" y="67"/>
                  </a:lnTo>
                  <a:lnTo>
                    <a:pt x="17" y="88"/>
                  </a:lnTo>
                  <a:lnTo>
                    <a:pt x="29" y="54"/>
                  </a:lnTo>
                  <a:lnTo>
                    <a:pt x="0" y="33"/>
                  </a:lnTo>
                  <a:lnTo>
                    <a:pt x="35" y="3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1" name="Freeform 64"/>
            <p:cNvSpPr>
              <a:spLocks/>
            </p:cNvSpPr>
            <p:nvPr/>
          </p:nvSpPr>
          <p:spPr bwMode="auto">
            <a:xfrm>
              <a:off x="147" y="9"/>
              <a:ext cx="23" cy="22"/>
            </a:xfrm>
            <a:custGeom>
              <a:avLst/>
              <a:gdLst>
                <a:gd name="T0" fmla="*/ 46 w 93"/>
                <a:gd name="T1" fmla="*/ 0 h 88"/>
                <a:gd name="T2" fmla="*/ 57 w 93"/>
                <a:gd name="T3" fmla="*/ 33 h 88"/>
                <a:gd name="T4" fmla="*/ 93 w 93"/>
                <a:gd name="T5" fmla="*/ 33 h 88"/>
                <a:gd name="T6" fmla="*/ 64 w 93"/>
                <a:gd name="T7" fmla="*/ 54 h 88"/>
                <a:gd name="T8" fmla="*/ 75 w 93"/>
                <a:gd name="T9" fmla="*/ 88 h 88"/>
                <a:gd name="T10" fmla="*/ 46 w 93"/>
                <a:gd name="T11" fmla="*/ 67 h 88"/>
                <a:gd name="T12" fmla="*/ 17 w 93"/>
                <a:gd name="T13" fmla="*/ 88 h 88"/>
                <a:gd name="T14" fmla="*/ 29 w 93"/>
                <a:gd name="T15" fmla="*/ 54 h 88"/>
                <a:gd name="T16" fmla="*/ 0 w 93"/>
                <a:gd name="T17" fmla="*/ 33 h 88"/>
                <a:gd name="T18" fmla="*/ 36 w 93"/>
                <a:gd name="T19" fmla="*/ 33 h 88"/>
                <a:gd name="T20" fmla="*/ 46 w 93"/>
                <a:gd name="T21" fmla="*/ 0 h 88"/>
                <a:gd name="T22" fmla="*/ 0 w 93"/>
                <a:gd name="T23" fmla="*/ 0 h 88"/>
                <a:gd name="T24" fmla="*/ 93 w 93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8">
                  <a:moveTo>
                    <a:pt x="46" y="0"/>
                  </a:moveTo>
                  <a:lnTo>
                    <a:pt x="57" y="33"/>
                  </a:lnTo>
                  <a:lnTo>
                    <a:pt x="93" y="33"/>
                  </a:lnTo>
                  <a:lnTo>
                    <a:pt x="64" y="54"/>
                  </a:lnTo>
                  <a:lnTo>
                    <a:pt x="75" y="88"/>
                  </a:lnTo>
                  <a:lnTo>
                    <a:pt x="46" y="67"/>
                  </a:lnTo>
                  <a:lnTo>
                    <a:pt x="17" y="88"/>
                  </a:lnTo>
                  <a:lnTo>
                    <a:pt x="29" y="54"/>
                  </a:lnTo>
                  <a:lnTo>
                    <a:pt x="0" y="33"/>
                  </a:lnTo>
                  <a:lnTo>
                    <a:pt x="36" y="3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2" name="Freeform 65"/>
            <p:cNvSpPr>
              <a:spLocks/>
            </p:cNvSpPr>
            <p:nvPr/>
          </p:nvSpPr>
          <p:spPr bwMode="auto">
            <a:xfrm>
              <a:off x="192" y="9"/>
              <a:ext cx="23" cy="22"/>
            </a:xfrm>
            <a:custGeom>
              <a:avLst/>
              <a:gdLst>
                <a:gd name="T0" fmla="*/ 47 w 94"/>
                <a:gd name="T1" fmla="*/ 0 h 88"/>
                <a:gd name="T2" fmla="*/ 59 w 94"/>
                <a:gd name="T3" fmla="*/ 33 h 88"/>
                <a:gd name="T4" fmla="*/ 94 w 94"/>
                <a:gd name="T5" fmla="*/ 33 h 88"/>
                <a:gd name="T6" fmla="*/ 64 w 94"/>
                <a:gd name="T7" fmla="*/ 54 h 88"/>
                <a:gd name="T8" fmla="*/ 76 w 94"/>
                <a:gd name="T9" fmla="*/ 88 h 88"/>
                <a:gd name="T10" fmla="*/ 47 w 94"/>
                <a:gd name="T11" fmla="*/ 67 h 88"/>
                <a:gd name="T12" fmla="*/ 19 w 94"/>
                <a:gd name="T13" fmla="*/ 88 h 88"/>
                <a:gd name="T14" fmla="*/ 29 w 94"/>
                <a:gd name="T15" fmla="*/ 54 h 88"/>
                <a:gd name="T16" fmla="*/ 0 w 94"/>
                <a:gd name="T17" fmla="*/ 33 h 88"/>
                <a:gd name="T18" fmla="*/ 36 w 94"/>
                <a:gd name="T19" fmla="*/ 33 h 88"/>
                <a:gd name="T20" fmla="*/ 47 w 94"/>
                <a:gd name="T21" fmla="*/ 0 h 88"/>
                <a:gd name="T22" fmla="*/ 0 w 94"/>
                <a:gd name="T23" fmla="*/ 0 h 88"/>
                <a:gd name="T24" fmla="*/ 94 w 94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4" h="88">
                  <a:moveTo>
                    <a:pt x="47" y="0"/>
                  </a:moveTo>
                  <a:lnTo>
                    <a:pt x="59" y="33"/>
                  </a:lnTo>
                  <a:lnTo>
                    <a:pt x="94" y="33"/>
                  </a:lnTo>
                  <a:lnTo>
                    <a:pt x="64" y="54"/>
                  </a:lnTo>
                  <a:lnTo>
                    <a:pt x="76" y="88"/>
                  </a:lnTo>
                  <a:lnTo>
                    <a:pt x="47" y="67"/>
                  </a:lnTo>
                  <a:lnTo>
                    <a:pt x="19" y="88"/>
                  </a:lnTo>
                  <a:lnTo>
                    <a:pt x="29" y="54"/>
                  </a:lnTo>
                  <a:lnTo>
                    <a:pt x="0" y="33"/>
                  </a:lnTo>
                  <a:lnTo>
                    <a:pt x="36" y="3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3" name="Freeform 66"/>
            <p:cNvSpPr>
              <a:spLocks/>
            </p:cNvSpPr>
            <p:nvPr/>
          </p:nvSpPr>
          <p:spPr bwMode="auto">
            <a:xfrm>
              <a:off x="237" y="9"/>
              <a:ext cx="23" cy="22"/>
            </a:xfrm>
            <a:custGeom>
              <a:avLst/>
              <a:gdLst>
                <a:gd name="T0" fmla="*/ 47 w 93"/>
                <a:gd name="T1" fmla="*/ 0 h 88"/>
                <a:gd name="T2" fmla="*/ 58 w 93"/>
                <a:gd name="T3" fmla="*/ 33 h 88"/>
                <a:gd name="T4" fmla="*/ 93 w 93"/>
                <a:gd name="T5" fmla="*/ 33 h 88"/>
                <a:gd name="T6" fmla="*/ 65 w 93"/>
                <a:gd name="T7" fmla="*/ 54 h 88"/>
                <a:gd name="T8" fmla="*/ 76 w 93"/>
                <a:gd name="T9" fmla="*/ 88 h 88"/>
                <a:gd name="T10" fmla="*/ 47 w 93"/>
                <a:gd name="T11" fmla="*/ 67 h 88"/>
                <a:gd name="T12" fmla="*/ 19 w 93"/>
                <a:gd name="T13" fmla="*/ 88 h 88"/>
                <a:gd name="T14" fmla="*/ 29 w 93"/>
                <a:gd name="T15" fmla="*/ 54 h 88"/>
                <a:gd name="T16" fmla="*/ 0 w 93"/>
                <a:gd name="T17" fmla="*/ 33 h 88"/>
                <a:gd name="T18" fmla="*/ 36 w 93"/>
                <a:gd name="T19" fmla="*/ 33 h 88"/>
                <a:gd name="T20" fmla="*/ 47 w 93"/>
                <a:gd name="T21" fmla="*/ 0 h 88"/>
                <a:gd name="T22" fmla="*/ 0 w 93"/>
                <a:gd name="T23" fmla="*/ 0 h 88"/>
                <a:gd name="T24" fmla="*/ 93 w 93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8">
                  <a:moveTo>
                    <a:pt x="47" y="0"/>
                  </a:moveTo>
                  <a:lnTo>
                    <a:pt x="58" y="33"/>
                  </a:lnTo>
                  <a:lnTo>
                    <a:pt x="93" y="33"/>
                  </a:lnTo>
                  <a:lnTo>
                    <a:pt x="65" y="54"/>
                  </a:lnTo>
                  <a:lnTo>
                    <a:pt x="76" y="88"/>
                  </a:lnTo>
                  <a:lnTo>
                    <a:pt x="47" y="67"/>
                  </a:lnTo>
                  <a:lnTo>
                    <a:pt x="19" y="88"/>
                  </a:lnTo>
                  <a:lnTo>
                    <a:pt x="29" y="54"/>
                  </a:lnTo>
                  <a:lnTo>
                    <a:pt x="0" y="33"/>
                  </a:lnTo>
                  <a:lnTo>
                    <a:pt x="36" y="3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4" name="Freeform 67"/>
            <p:cNvSpPr>
              <a:spLocks/>
            </p:cNvSpPr>
            <p:nvPr/>
          </p:nvSpPr>
          <p:spPr bwMode="auto">
            <a:xfrm>
              <a:off x="11" y="47"/>
              <a:ext cx="23" cy="22"/>
            </a:xfrm>
            <a:custGeom>
              <a:avLst/>
              <a:gdLst>
                <a:gd name="T0" fmla="*/ 46 w 92"/>
                <a:gd name="T1" fmla="*/ 0 h 89"/>
                <a:gd name="T2" fmla="*/ 57 w 92"/>
                <a:gd name="T3" fmla="*/ 34 h 89"/>
                <a:gd name="T4" fmla="*/ 92 w 92"/>
                <a:gd name="T5" fmla="*/ 34 h 89"/>
                <a:gd name="T6" fmla="*/ 64 w 92"/>
                <a:gd name="T7" fmla="*/ 55 h 89"/>
                <a:gd name="T8" fmla="*/ 75 w 92"/>
                <a:gd name="T9" fmla="*/ 89 h 89"/>
                <a:gd name="T10" fmla="*/ 46 w 92"/>
                <a:gd name="T11" fmla="*/ 68 h 89"/>
                <a:gd name="T12" fmla="*/ 18 w 92"/>
                <a:gd name="T13" fmla="*/ 89 h 89"/>
                <a:gd name="T14" fmla="*/ 28 w 92"/>
                <a:gd name="T15" fmla="*/ 55 h 89"/>
                <a:gd name="T16" fmla="*/ 0 w 92"/>
                <a:gd name="T17" fmla="*/ 34 h 89"/>
                <a:gd name="T18" fmla="*/ 35 w 92"/>
                <a:gd name="T19" fmla="*/ 34 h 89"/>
                <a:gd name="T20" fmla="*/ 46 w 92"/>
                <a:gd name="T21" fmla="*/ 0 h 89"/>
                <a:gd name="T22" fmla="*/ 0 w 92"/>
                <a:gd name="T23" fmla="*/ 0 h 89"/>
                <a:gd name="T24" fmla="*/ 92 w 92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2" h="89">
                  <a:moveTo>
                    <a:pt x="46" y="0"/>
                  </a:moveTo>
                  <a:lnTo>
                    <a:pt x="57" y="34"/>
                  </a:lnTo>
                  <a:lnTo>
                    <a:pt x="92" y="34"/>
                  </a:lnTo>
                  <a:lnTo>
                    <a:pt x="64" y="55"/>
                  </a:lnTo>
                  <a:lnTo>
                    <a:pt x="75" y="89"/>
                  </a:lnTo>
                  <a:lnTo>
                    <a:pt x="46" y="68"/>
                  </a:lnTo>
                  <a:lnTo>
                    <a:pt x="18" y="89"/>
                  </a:lnTo>
                  <a:lnTo>
                    <a:pt x="28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5" name="Freeform 68"/>
            <p:cNvSpPr>
              <a:spLocks/>
            </p:cNvSpPr>
            <p:nvPr/>
          </p:nvSpPr>
          <p:spPr bwMode="auto">
            <a:xfrm>
              <a:off x="56" y="47"/>
              <a:ext cx="24" cy="22"/>
            </a:xfrm>
            <a:custGeom>
              <a:avLst/>
              <a:gdLst>
                <a:gd name="T0" fmla="*/ 47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5 w 93"/>
                <a:gd name="T9" fmla="*/ 89 h 89"/>
                <a:gd name="T10" fmla="*/ 47 w 93"/>
                <a:gd name="T11" fmla="*/ 68 h 89"/>
                <a:gd name="T12" fmla="*/ 18 w 93"/>
                <a:gd name="T13" fmla="*/ 89 h 89"/>
                <a:gd name="T14" fmla="*/ 28 w 93"/>
                <a:gd name="T15" fmla="*/ 55 h 89"/>
                <a:gd name="T16" fmla="*/ 0 w 93"/>
                <a:gd name="T17" fmla="*/ 34 h 89"/>
                <a:gd name="T18" fmla="*/ 35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5" y="89"/>
                  </a:lnTo>
                  <a:lnTo>
                    <a:pt x="47" y="68"/>
                  </a:lnTo>
                  <a:lnTo>
                    <a:pt x="18" y="89"/>
                  </a:lnTo>
                  <a:lnTo>
                    <a:pt x="28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6" name="Freeform 69"/>
            <p:cNvSpPr>
              <a:spLocks/>
            </p:cNvSpPr>
            <p:nvPr/>
          </p:nvSpPr>
          <p:spPr bwMode="auto">
            <a:xfrm>
              <a:off x="101" y="47"/>
              <a:ext cx="24" cy="22"/>
            </a:xfrm>
            <a:custGeom>
              <a:avLst/>
              <a:gdLst>
                <a:gd name="T0" fmla="*/ 46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4 w 93"/>
                <a:gd name="T9" fmla="*/ 89 h 89"/>
                <a:gd name="T10" fmla="*/ 46 w 93"/>
                <a:gd name="T11" fmla="*/ 68 h 89"/>
                <a:gd name="T12" fmla="*/ 17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5 w 93"/>
                <a:gd name="T19" fmla="*/ 34 h 89"/>
                <a:gd name="T20" fmla="*/ 46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6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4" y="89"/>
                  </a:lnTo>
                  <a:lnTo>
                    <a:pt x="46" y="68"/>
                  </a:lnTo>
                  <a:lnTo>
                    <a:pt x="17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7" name="Freeform 70"/>
            <p:cNvSpPr>
              <a:spLocks/>
            </p:cNvSpPr>
            <p:nvPr/>
          </p:nvSpPr>
          <p:spPr bwMode="auto">
            <a:xfrm>
              <a:off x="147" y="47"/>
              <a:ext cx="23" cy="22"/>
            </a:xfrm>
            <a:custGeom>
              <a:avLst/>
              <a:gdLst>
                <a:gd name="T0" fmla="*/ 46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5 w 93"/>
                <a:gd name="T9" fmla="*/ 89 h 89"/>
                <a:gd name="T10" fmla="*/ 46 w 93"/>
                <a:gd name="T11" fmla="*/ 68 h 89"/>
                <a:gd name="T12" fmla="*/ 17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6 w 93"/>
                <a:gd name="T19" fmla="*/ 34 h 89"/>
                <a:gd name="T20" fmla="*/ 46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6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5" y="89"/>
                  </a:lnTo>
                  <a:lnTo>
                    <a:pt x="46" y="68"/>
                  </a:lnTo>
                  <a:lnTo>
                    <a:pt x="17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8" name="Freeform 71"/>
            <p:cNvSpPr>
              <a:spLocks/>
            </p:cNvSpPr>
            <p:nvPr/>
          </p:nvSpPr>
          <p:spPr bwMode="auto">
            <a:xfrm>
              <a:off x="192" y="47"/>
              <a:ext cx="23" cy="22"/>
            </a:xfrm>
            <a:custGeom>
              <a:avLst/>
              <a:gdLst>
                <a:gd name="T0" fmla="*/ 47 w 94"/>
                <a:gd name="T1" fmla="*/ 0 h 89"/>
                <a:gd name="T2" fmla="*/ 59 w 94"/>
                <a:gd name="T3" fmla="*/ 34 h 89"/>
                <a:gd name="T4" fmla="*/ 94 w 94"/>
                <a:gd name="T5" fmla="*/ 34 h 89"/>
                <a:gd name="T6" fmla="*/ 64 w 94"/>
                <a:gd name="T7" fmla="*/ 55 h 89"/>
                <a:gd name="T8" fmla="*/ 76 w 94"/>
                <a:gd name="T9" fmla="*/ 89 h 89"/>
                <a:gd name="T10" fmla="*/ 47 w 94"/>
                <a:gd name="T11" fmla="*/ 68 h 89"/>
                <a:gd name="T12" fmla="*/ 19 w 94"/>
                <a:gd name="T13" fmla="*/ 89 h 89"/>
                <a:gd name="T14" fmla="*/ 29 w 94"/>
                <a:gd name="T15" fmla="*/ 55 h 89"/>
                <a:gd name="T16" fmla="*/ 0 w 94"/>
                <a:gd name="T17" fmla="*/ 34 h 89"/>
                <a:gd name="T18" fmla="*/ 36 w 94"/>
                <a:gd name="T19" fmla="*/ 34 h 89"/>
                <a:gd name="T20" fmla="*/ 47 w 94"/>
                <a:gd name="T21" fmla="*/ 0 h 89"/>
                <a:gd name="T22" fmla="*/ 0 w 94"/>
                <a:gd name="T23" fmla="*/ 0 h 89"/>
                <a:gd name="T24" fmla="*/ 94 w 94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4" h="89">
                  <a:moveTo>
                    <a:pt x="47" y="0"/>
                  </a:moveTo>
                  <a:lnTo>
                    <a:pt x="59" y="34"/>
                  </a:lnTo>
                  <a:lnTo>
                    <a:pt x="94" y="34"/>
                  </a:lnTo>
                  <a:lnTo>
                    <a:pt x="64" y="55"/>
                  </a:lnTo>
                  <a:lnTo>
                    <a:pt x="76" y="89"/>
                  </a:lnTo>
                  <a:lnTo>
                    <a:pt x="47" y="68"/>
                  </a:lnTo>
                  <a:lnTo>
                    <a:pt x="19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9" name="Freeform 72"/>
            <p:cNvSpPr>
              <a:spLocks/>
            </p:cNvSpPr>
            <p:nvPr/>
          </p:nvSpPr>
          <p:spPr bwMode="auto">
            <a:xfrm>
              <a:off x="237" y="47"/>
              <a:ext cx="23" cy="22"/>
            </a:xfrm>
            <a:custGeom>
              <a:avLst/>
              <a:gdLst>
                <a:gd name="T0" fmla="*/ 47 w 93"/>
                <a:gd name="T1" fmla="*/ 0 h 89"/>
                <a:gd name="T2" fmla="*/ 58 w 93"/>
                <a:gd name="T3" fmla="*/ 34 h 89"/>
                <a:gd name="T4" fmla="*/ 93 w 93"/>
                <a:gd name="T5" fmla="*/ 34 h 89"/>
                <a:gd name="T6" fmla="*/ 65 w 93"/>
                <a:gd name="T7" fmla="*/ 55 h 89"/>
                <a:gd name="T8" fmla="*/ 76 w 93"/>
                <a:gd name="T9" fmla="*/ 89 h 89"/>
                <a:gd name="T10" fmla="*/ 47 w 93"/>
                <a:gd name="T11" fmla="*/ 68 h 89"/>
                <a:gd name="T12" fmla="*/ 19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6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8" y="34"/>
                  </a:lnTo>
                  <a:lnTo>
                    <a:pt x="93" y="34"/>
                  </a:lnTo>
                  <a:lnTo>
                    <a:pt x="65" y="55"/>
                  </a:lnTo>
                  <a:lnTo>
                    <a:pt x="76" y="89"/>
                  </a:lnTo>
                  <a:lnTo>
                    <a:pt x="47" y="68"/>
                  </a:lnTo>
                  <a:lnTo>
                    <a:pt x="19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0" name="Freeform 73"/>
            <p:cNvSpPr>
              <a:spLocks/>
            </p:cNvSpPr>
            <p:nvPr/>
          </p:nvSpPr>
          <p:spPr bwMode="auto">
            <a:xfrm>
              <a:off x="11" y="85"/>
              <a:ext cx="23" cy="23"/>
            </a:xfrm>
            <a:custGeom>
              <a:avLst/>
              <a:gdLst>
                <a:gd name="T0" fmla="*/ 46 w 92"/>
                <a:gd name="T1" fmla="*/ 0 h 89"/>
                <a:gd name="T2" fmla="*/ 57 w 92"/>
                <a:gd name="T3" fmla="*/ 34 h 89"/>
                <a:gd name="T4" fmla="*/ 92 w 92"/>
                <a:gd name="T5" fmla="*/ 34 h 89"/>
                <a:gd name="T6" fmla="*/ 64 w 92"/>
                <a:gd name="T7" fmla="*/ 54 h 89"/>
                <a:gd name="T8" fmla="*/ 75 w 92"/>
                <a:gd name="T9" fmla="*/ 89 h 89"/>
                <a:gd name="T10" fmla="*/ 46 w 92"/>
                <a:gd name="T11" fmla="*/ 68 h 89"/>
                <a:gd name="T12" fmla="*/ 18 w 92"/>
                <a:gd name="T13" fmla="*/ 89 h 89"/>
                <a:gd name="T14" fmla="*/ 28 w 92"/>
                <a:gd name="T15" fmla="*/ 54 h 89"/>
                <a:gd name="T16" fmla="*/ 0 w 92"/>
                <a:gd name="T17" fmla="*/ 34 h 89"/>
                <a:gd name="T18" fmla="*/ 35 w 92"/>
                <a:gd name="T19" fmla="*/ 34 h 89"/>
                <a:gd name="T20" fmla="*/ 46 w 92"/>
                <a:gd name="T21" fmla="*/ 0 h 89"/>
                <a:gd name="T22" fmla="*/ 0 w 92"/>
                <a:gd name="T23" fmla="*/ 0 h 89"/>
                <a:gd name="T24" fmla="*/ 92 w 92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2" h="89">
                  <a:moveTo>
                    <a:pt x="46" y="0"/>
                  </a:moveTo>
                  <a:lnTo>
                    <a:pt x="57" y="34"/>
                  </a:lnTo>
                  <a:lnTo>
                    <a:pt x="92" y="34"/>
                  </a:lnTo>
                  <a:lnTo>
                    <a:pt x="64" y="54"/>
                  </a:lnTo>
                  <a:lnTo>
                    <a:pt x="75" y="89"/>
                  </a:lnTo>
                  <a:lnTo>
                    <a:pt x="46" y="68"/>
                  </a:lnTo>
                  <a:lnTo>
                    <a:pt x="18" y="89"/>
                  </a:lnTo>
                  <a:lnTo>
                    <a:pt x="28" y="54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1" name="Freeform 74"/>
            <p:cNvSpPr>
              <a:spLocks/>
            </p:cNvSpPr>
            <p:nvPr/>
          </p:nvSpPr>
          <p:spPr bwMode="auto">
            <a:xfrm>
              <a:off x="56" y="85"/>
              <a:ext cx="24" cy="23"/>
            </a:xfrm>
            <a:custGeom>
              <a:avLst/>
              <a:gdLst>
                <a:gd name="T0" fmla="*/ 47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4 h 89"/>
                <a:gd name="T8" fmla="*/ 75 w 93"/>
                <a:gd name="T9" fmla="*/ 89 h 89"/>
                <a:gd name="T10" fmla="*/ 47 w 93"/>
                <a:gd name="T11" fmla="*/ 68 h 89"/>
                <a:gd name="T12" fmla="*/ 18 w 93"/>
                <a:gd name="T13" fmla="*/ 89 h 89"/>
                <a:gd name="T14" fmla="*/ 28 w 93"/>
                <a:gd name="T15" fmla="*/ 54 h 89"/>
                <a:gd name="T16" fmla="*/ 0 w 93"/>
                <a:gd name="T17" fmla="*/ 34 h 89"/>
                <a:gd name="T18" fmla="*/ 35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4"/>
                  </a:lnTo>
                  <a:lnTo>
                    <a:pt x="75" y="89"/>
                  </a:lnTo>
                  <a:lnTo>
                    <a:pt x="47" y="68"/>
                  </a:lnTo>
                  <a:lnTo>
                    <a:pt x="18" y="89"/>
                  </a:lnTo>
                  <a:lnTo>
                    <a:pt x="28" y="54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2" name="Freeform 75"/>
            <p:cNvSpPr>
              <a:spLocks/>
            </p:cNvSpPr>
            <p:nvPr/>
          </p:nvSpPr>
          <p:spPr bwMode="auto">
            <a:xfrm>
              <a:off x="101" y="85"/>
              <a:ext cx="24" cy="23"/>
            </a:xfrm>
            <a:custGeom>
              <a:avLst/>
              <a:gdLst>
                <a:gd name="T0" fmla="*/ 46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4 h 89"/>
                <a:gd name="T8" fmla="*/ 74 w 93"/>
                <a:gd name="T9" fmla="*/ 89 h 89"/>
                <a:gd name="T10" fmla="*/ 46 w 93"/>
                <a:gd name="T11" fmla="*/ 68 h 89"/>
                <a:gd name="T12" fmla="*/ 17 w 93"/>
                <a:gd name="T13" fmla="*/ 89 h 89"/>
                <a:gd name="T14" fmla="*/ 29 w 93"/>
                <a:gd name="T15" fmla="*/ 54 h 89"/>
                <a:gd name="T16" fmla="*/ 0 w 93"/>
                <a:gd name="T17" fmla="*/ 34 h 89"/>
                <a:gd name="T18" fmla="*/ 35 w 93"/>
                <a:gd name="T19" fmla="*/ 34 h 89"/>
                <a:gd name="T20" fmla="*/ 46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6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4"/>
                  </a:lnTo>
                  <a:lnTo>
                    <a:pt x="74" y="89"/>
                  </a:lnTo>
                  <a:lnTo>
                    <a:pt x="46" y="68"/>
                  </a:lnTo>
                  <a:lnTo>
                    <a:pt x="17" y="89"/>
                  </a:lnTo>
                  <a:lnTo>
                    <a:pt x="29" y="54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3" name="Freeform 76"/>
            <p:cNvSpPr>
              <a:spLocks/>
            </p:cNvSpPr>
            <p:nvPr/>
          </p:nvSpPr>
          <p:spPr bwMode="auto">
            <a:xfrm>
              <a:off x="147" y="85"/>
              <a:ext cx="23" cy="23"/>
            </a:xfrm>
            <a:custGeom>
              <a:avLst/>
              <a:gdLst>
                <a:gd name="T0" fmla="*/ 46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4 h 89"/>
                <a:gd name="T8" fmla="*/ 75 w 93"/>
                <a:gd name="T9" fmla="*/ 89 h 89"/>
                <a:gd name="T10" fmla="*/ 46 w 93"/>
                <a:gd name="T11" fmla="*/ 68 h 89"/>
                <a:gd name="T12" fmla="*/ 17 w 93"/>
                <a:gd name="T13" fmla="*/ 89 h 89"/>
                <a:gd name="T14" fmla="*/ 29 w 93"/>
                <a:gd name="T15" fmla="*/ 54 h 89"/>
                <a:gd name="T16" fmla="*/ 0 w 93"/>
                <a:gd name="T17" fmla="*/ 34 h 89"/>
                <a:gd name="T18" fmla="*/ 36 w 93"/>
                <a:gd name="T19" fmla="*/ 34 h 89"/>
                <a:gd name="T20" fmla="*/ 46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6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4"/>
                  </a:lnTo>
                  <a:lnTo>
                    <a:pt x="75" y="89"/>
                  </a:lnTo>
                  <a:lnTo>
                    <a:pt x="46" y="68"/>
                  </a:lnTo>
                  <a:lnTo>
                    <a:pt x="17" y="89"/>
                  </a:lnTo>
                  <a:lnTo>
                    <a:pt x="29" y="54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4" name="Freeform 77"/>
            <p:cNvSpPr>
              <a:spLocks/>
            </p:cNvSpPr>
            <p:nvPr/>
          </p:nvSpPr>
          <p:spPr bwMode="auto">
            <a:xfrm>
              <a:off x="192" y="85"/>
              <a:ext cx="23" cy="23"/>
            </a:xfrm>
            <a:custGeom>
              <a:avLst/>
              <a:gdLst>
                <a:gd name="T0" fmla="*/ 47 w 94"/>
                <a:gd name="T1" fmla="*/ 0 h 89"/>
                <a:gd name="T2" fmla="*/ 59 w 94"/>
                <a:gd name="T3" fmla="*/ 34 h 89"/>
                <a:gd name="T4" fmla="*/ 94 w 94"/>
                <a:gd name="T5" fmla="*/ 34 h 89"/>
                <a:gd name="T6" fmla="*/ 64 w 94"/>
                <a:gd name="T7" fmla="*/ 54 h 89"/>
                <a:gd name="T8" fmla="*/ 76 w 94"/>
                <a:gd name="T9" fmla="*/ 89 h 89"/>
                <a:gd name="T10" fmla="*/ 47 w 94"/>
                <a:gd name="T11" fmla="*/ 68 h 89"/>
                <a:gd name="T12" fmla="*/ 19 w 94"/>
                <a:gd name="T13" fmla="*/ 89 h 89"/>
                <a:gd name="T14" fmla="*/ 29 w 94"/>
                <a:gd name="T15" fmla="*/ 54 h 89"/>
                <a:gd name="T16" fmla="*/ 0 w 94"/>
                <a:gd name="T17" fmla="*/ 34 h 89"/>
                <a:gd name="T18" fmla="*/ 36 w 94"/>
                <a:gd name="T19" fmla="*/ 34 h 89"/>
                <a:gd name="T20" fmla="*/ 47 w 94"/>
                <a:gd name="T21" fmla="*/ 0 h 89"/>
                <a:gd name="T22" fmla="*/ 0 w 94"/>
                <a:gd name="T23" fmla="*/ 0 h 89"/>
                <a:gd name="T24" fmla="*/ 94 w 94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4" h="89">
                  <a:moveTo>
                    <a:pt x="47" y="0"/>
                  </a:moveTo>
                  <a:lnTo>
                    <a:pt x="59" y="34"/>
                  </a:lnTo>
                  <a:lnTo>
                    <a:pt x="94" y="34"/>
                  </a:lnTo>
                  <a:lnTo>
                    <a:pt x="64" y="54"/>
                  </a:lnTo>
                  <a:lnTo>
                    <a:pt x="76" y="89"/>
                  </a:lnTo>
                  <a:lnTo>
                    <a:pt x="47" y="68"/>
                  </a:lnTo>
                  <a:lnTo>
                    <a:pt x="19" y="89"/>
                  </a:lnTo>
                  <a:lnTo>
                    <a:pt x="29" y="54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5" name="Freeform 78"/>
            <p:cNvSpPr>
              <a:spLocks/>
            </p:cNvSpPr>
            <p:nvPr/>
          </p:nvSpPr>
          <p:spPr bwMode="auto">
            <a:xfrm>
              <a:off x="237" y="85"/>
              <a:ext cx="23" cy="23"/>
            </a:xfrm>
            <a:custGeom>
              <a:avLst/>
              <a:gdLst>
                <a:gd name="T0" fmla="*/ 47 w 93"/>
                <a:gd name="T1" fmla="*/ 0 h 89"/>
                <a:gd name="T2" fmla="*/ 58 w 93"/>
                <a:gd name="T3" fmla="*/ 34 h 89"/>
                <a:gd name="T4" fmla="*/ 93 w 93"/>
                <a:gd name="T5" fmla="*/ 34 h 89"/>
                <a:gd name="T6" fmla="*/ 65 w 93"/>
                <a:gd name="T7" fmla="*/ 54 h 89"/>
                <a:gd name="T8" fmla="*/ 76 w 93"/>
                <a:gd name="T9" fmla="*/ 89 h 89"/>
                <a:gd name="T10" fmla="*/ 47 w 93"/>
                <a:gd name="T11" fmla="*/ 68 h 89"/>
                <a:gd name="T12" fmla="*/ 19 w 93"/>
                <a:gd name="T13" fmla="*/ 89 h 89"/>
                <a:gd name="T14" fmla="*/ 29 w 93"/>
                <a:gd name="T15" fmla="*/ 54 h 89"/>
                <a:gd name="T16" fmla="*/ 0 w 93"/>
                <a:gd name="T17" fmla="*/ 34 h 89"/>
                <a:gd name="T18" fmla="*/ 36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8" y="34"/>
                  </a:lnTo>
                  <a:lnTo>
                    <a:pt x="93" y="34"/>
                  </a:lnTo>
                  <a:lnTo>
                    <a:pt x="65" y="54"/>
                  </a:lnTo>
                  <a:lnTo>
                    <a:pt x="76" y="89"/>
                  </a:lnTo>
                  <a:lnTo>
                    <a:pt x="47" y="68"/>
                  </a:lnTo>
                  <a:lnTo>
                    <a:pt x="19" y="89"/>
                  </a:lnTo>
                  <a:lnTo>
                    <a:pt x="29" y="54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6" name="Freeform 79"/>
            <p:cNvSpPr>
              <a:spLocks/>
            </p:cNvSpPr>
            <p:nvPr/>
          </p:nvSpPr>
          <p:spPr bwMode="auto">
            <a:xfrm>
              <a:off x="11" y="124"/>
              <a:ext cx="23" cy="22"/>
            </a:xfrm>
            <a:custGeom>
              <a:avLst/>
              <a:gdLst>
                <a:gd name="T0" fmla="*/ 46 w 92"/>
                <a:gd name="T1" fmla="*/ 0 h 89"/>
                <a:gd name="T2" fmla="*/ 57 w 92"/>
                <a:gd name="T3" fmla="*/ 34 h 89"/>
                <a:gd name="T4" fmla="*/ 92 w 92"/>
                <a:gd name="T5" fmla="*/ 34 h 89"/>
                <a:gd name="T6" fmla="*/ 64 w 92"/>
                <a:gd name="T7" fmla="*/ 55 h 89"/>
                <a:gd name="T8" fmla="*/ 75 w 92"/>
                <a:gd name="T9" fmla="*/ 89 h 89"/>
                <a:gd name="T10" fmla="*/ 46 w 92"/>
                <a:gd name="T11" fmla="*/ 68 h 89"/>
                <a:gd name="T12" fmla="*/ 18 w 92"/>
                <a:gd name="T13" fmla="*/ 89 h 89"/>
                <a:gd name="T14" fmla="*/ 28 w 92"/>
                <a:gd name="T15" fmla="*/ 55 h 89"/>
                <a:gd name="T16" fmla="*/ 0 w 92"/>
                <a:gd name="T17" fmla="*/ 34 h 89"/>
                <a:gd name="T18" fmla="*/ 35 w 92"/>
                <a:gd name="T19" fmla="*/ 34 h 89"/>
                <a:gd name="T20" fmla="*/ 46 w 92"/>
                <a:gd name="T21" fmla="*/ 0 h 89"/>
                <a:gd name="T22" fmla="*/ 0 w 92"/>
                <a:gd name="T23" fmla="*/ 0 h 89"/>
                <a:gd name="T24" fmla="*/ 92 w 92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2" h="89">
                  <a:moveTo>
                    <a:pt x="46" y="0"/>
                  </a:moveTo>
                  <a:lnTo>
                    <a:pt x="57" y="34"/>
                  </a:lnTo>
                  <a:lnTo>
                    <a:pt x="92" y="34"/>
                  </a:lnTo>
                  <a:lnTo>
                    <a:pt x="64" y="55"/>
                  </a:lnTo>
                  <a:lnTo>
                    <a:pt x="75" y="89"/>
                  </a:lnTo>
                  <a:lnTo>
                    <a:pt x="46" y="68"/>
                  </a:lnTo>
                  <a:lnTo>
                    <a:pt x="18" y="89"/>
                  </a:lnTo>
                  <a:lnTo>
                    <a:pt x="28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7" name="Freeform 80"/>
            <p:cNvSpPr>
              <a:spLocks/>
            </p:cNvSpPr>
            <p:nvPr/>
          </p:nvSpPr>
          <p:spPr bwMode="auto">
            <a:xfrm>
              <a:off x="56" y="124"/>
              <a:ext cx="24" cy="22"/>
            </a:xfrm>
            <a:custGeom>
              <a:avLst/>
              <a:gdLst>
                <a:gd name="T0" fmla="*/ 47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5 w 93"/>
                <a:gd name="T9" fmla="*/ 89 h 89"/>
                <a:gd name="T10" fmla="*/ 47 w 93"/>
                <a:gd name="T11" fmla="*/ 68 h 89"/>
                <a:gd name="T12" fmla="*/ 18 w 93"/>
                <a:gd name="T13" fmla="*/ 89 h 89"/>
                <a:gd name="T14" fmla="*/ 28 w 93"/>
                <a:gd name="T15" fmla="*/ 55 h 89"/>
                <a:gd name="T16" fmla="*/ 0 w 93"/>
                <a:gd name="T17" fmla="*/ 34 h 89"/>
                <a:gd name="T18" fmla="*/ 35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5" y="89"/>
                  </a:lnTo>
                  <a:lnTo>
                    <a:pt x="47" y="68"/>
                  </a:lnTo>
                  <a:lnTo>
                    <a:pt x="18" y="89"/>
                  </a:lnTo>
                  <a:lnTo>
                    <a:pt x="28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8" name="Freeform 81"/>
            <p:cNvSpPr>
              <a:spLocks/>
            </p:cNvSpPr>
            <p:nvPr/>
          </p:nvSpPr>
          <p:spPr bwMode="auto">
            <a:xfrm>
              <a:off x="101" y="124"/>
              <a:ext cx="24" cy="22"/>
            </a:xfrm>
            <a:custGeom>
              <a:avLst/>
              <a:gdLst>
                <a:gd name="T0" fmla="*/ 46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4 w 93"/>
                <a:gd name="T9" fmla="*/ 89 h 89"/>
                <a:gd name="T10" fmla="*/ 46 w 93"/>
                <a:gd name="T11" fmla="*/ 68 h 89"/>
                <a:gd name="T12" fmla="*/ 17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5 w 93"/>
                <a:gd name="T19" fmla="*/ 34 h 89"/>
                <a:gd name="T20" fmla="*/ 46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6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4" y="89"/>
                  </a:lnTo>
                  <a:lnTo>
                    <a:pt x="46" y="68"/>
                  </a:lnTo>
                  <a:lnTo>
                    <a:pt x="17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9" name="Freeform 82"/>
            <p:cNvSpPr>
              <a:spLocks/>
            </p:cNvSpPr>
            <p:nvPr/>
          </p:nvSpPr>
          <p:spPr bwMode="auto">
            <a:xfrm>
              <a:off x="147" y="124"/>
              <a:ext cx="23" cy="22"/>
            </a:xfrm>
            <a:custGeom>
              <a:avLst/>
              <a:gdLst>
                <a:gd name="T0" fmla="*/ 46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5 w 93"/>
                <a:gd name="T9" fmla="*/ 89 h 89"/>
                <a:gd name="T10" fmla="*/ 46 w 93"/>
                <a:gd name="T11" fmla="*/ 68 h 89"/>
                <a:gd name="T12" fmla="*/ 17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6 w 93"/>
                <a:gd name="T19" fmla="*/ 34 h 89"/>
                <a:gd name="T20" fmla="*/ 46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6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5" y="89"/>
                  </a:lnTo>
                  <a:lnTo>
                    <a:pt x="46" y="68"/>
                  </a:lnTo>
                  <a:lnTo>
                    <a:pt x="17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0" name="Freeform 83"/>
            <p:cNvSpPr>
              <a:spLocks/>
            </p:cNvSpPr>
            <p:nvPr/>
          </p:nvSpPr>
          <p:spPr bwMode="auto">
            <a:xfrm>
              <a:off x="192" y="124"/>
              <a:ext cx="23" cy="22"/>
            </a:xfrm>
            <a:custGeom>
              <a:avLst/>
              <a:gdLst>
                <a:gd name="T0" fmla="*/ 47 w 94"/>
                <a:gd name="T1" fmla="*/ 0 h 89"/>
                <a:gd name="T2" fmla="*/ 59 w 94"/>
                <a:gd name="T3" fmla="*/ 34 h 89"/>
                <a:gd name="T4" fmla="*/ 94 w 94"/>
                <a:gd name="T5" fmla="*/ 34 h 89"/>
                <a:gd name="T6" fmla="*/ 64 w 94"/>
                <a:gd name="T7" fmla="*/ 55 h 89"/>
                <a:gd name="T8" fmla="*/ 76 w 94"/>
                <a:gd name="T9" fmla="*/ 89 h 89"/>
                <a:gd name="T10" fmla="*/ 47 w 94"/>
                <a:gd name="T11" fmla="*/ 68 h 89"/>
                <a:gd name="T12" fmla="*/ 19 w 94"/>
                <a:gd name="T13" fmla="*/ 89 h 89"/>
                <a:gd name="T14" fmla="*/ 29 w 94"/>
                <a:gd name="T15" fmla="*/ 55 h 89"/>
                <a:gd name="T16" fmla="*/ 0 w 94"/>
                <a:gd name="T17" fmla="*/ 34 h 89"/>
                <a:gd name="T18" fmla="*/ 36 w 94"/>
                <a:gd name="T19" fmla="*/ 34 h 89"/>
                <a:gd name="T20" fmla="*/ 47 w 94"/>
                <a:gd name="T21" fmla="*/ 0 h 89"/>
                <a:gd name="T22" fmla="*/ 0 w 94"/>
                <a:gd name="T23" fmla="*/ 0 h 89"/>
                <a:gd name="T24" fmla="*/ 94 w 94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4" h="89">
                  <a:moveTo>
                    <a:pt x="47" y="0"/>
                  </a:moveTo>
                  <a:lnTo>
                    <a:pt x="59" y="34"/>
                  </a:lnTo>
                  <a:lnTo>
                    <a:pt x="94" y="34"/>
                  </a:lnTo>
                  <a:lnTo>
                    <a:pt x="64" y="55"/>
                  </a:lnTo>
                  <a:lnTo>
                    <a:pt x="76" y="89"/>
                  </a:lnTo>
                  <a:lnTo>
                    <a:pt x="47" y="68"/>
                  </a:lnTo>
                  <a:lnTo>
                    <a:pt x="19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1" name="Freeform 84"/>
            <p:cNvSpPr>
              <a:spLocks/>
            </p:cNvSpPr>
            <p:nvPr/>
          </p:nvSpPr>
          <p:spPr bwMode="auto">
            <a:xfrm>
              <a:off x="237" y="124"/>
              <a:ext cx="23" cy="22"/>
            </a:xfrm>
            <a:custGeom>
              <a:avLst/>
              <a:gdLst>
                <a:gd name="T0" fmla="*/ 47 w 93"/>
                <a:gd name="T1" fmla="*/ 0 h 89"/>
                <a:gd name="T2" fmla="*/ 58 w 93"/>
                <a:gd name="T3" fmla="*/ 34 h 89"/>
                <a:gd name="T4" fmla="*/ 93 w 93"/>
                <a:gd name="T5" fmla="*/ 34 h 89"/>
                <a:gd name="T6" fmla="*/ 65 w 93"/>
                <a:gd name="T7" fmla="*/ 55 h 89"/>
                <a:gd name="T8" fmla="*/ 76 w 93"/>
                <a:gd name="T9" fmla="*/ 89 h 89"/>
                <a:gd name="T10" fmla="*/ 47 w 93"/>
                <a:gd name="T11" fmla="*/ 68 h 89"/>
                <a:gd name="T12" fmla="*/ 19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6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8" y="34"/>
                  </a:lnTo>
                  <a:lnTo>
                    <a:pt x="93" y="34"/>
                  </a:lnTo>
                  <a:lnTo>
                    <a:pt x="65" y="55"/>
                  </a:lnTo>
                  <a:lnTo>
                    <a:pt x="76" y="89"/>
                  </a:lnTo>
                  <a:lnTo>
                    <a:pt x="47" y="68"/>
                  </a:lnTo>
                  <a:lnTo>
                    <a:pt x="19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2" name="Freeform 85"/>
            <p:cNvSpPr>
              <a:spLocks/>
            </p:cNvSpPr>
            <p:nvPr/>
          </p:nvSpPr>
          <p:spPr bwMode="auto">
            <a:xfrm>
              <a:off x="11" y="162"/>
              <a:ext cx="23" cy="22"/>
            </a:xfrm>
            <a:custGeom>
              <a:avLst/>
              <a:gdLst>
                <a:gd name="T0" fmla="*/ 46 w 92"/>
                <a:gd name="T1" fmla="*/ 0 h 89"/>
                <a:gd name="T2" fmla="*/ 57 w 92"/>
                <a:gd name="T3" fmla="*/ 34 h 89"/>
                <a:gd name="T4" fmla="*/ 92 w 92"/>
                <a:gd name="T5" fmla="*/ 34 h 89"/>
                <a:gd name="T6" fmla="*/ 64 w 92"/>
                <a:gd name="T7" fmla="*/ 55 h 89"/>
                <a:gd name="T8" fmla="*/ 75 w 92"/>
                <a:gd name="T9" fmla="*/ 89 h 89"/>
                <a:gd name="T10" fmla="*/ 46 w 92"/>
                <a:gd name="T11" fmla="*/ 68 h 89"/>
                <a:gd name="T12" fmla="*/ 18 w 92"/>
                <a:gd name="T13" fmla="*/ 89 h 89"/>
                <a:gd name="T14" fmla="*/ 28 w 92"/>
                <a:gd name="T15" fmla="*/ 55 h 89"/>
                <a:gd name="T16" fmla="*/ 0 w 92"/>
                <a:gd name="T17" fmla="*/ 34 h 89"/>
                <a:gd name="T18" fmla="*/ 35 w 92"/>
                <a:gd name="T19" fmla="*/ 34 h 89"/>
                <a:gd name="T20" fmla="*/ 46 w 92"/>
                <a:gd name="T21" fmla="*/ 0 h 89"/>
                <a:gd name="T22" fmla="*/ 0 w 92"/>
                <a:gd name="T23" fmla="*/ 0 h 89"/>
                <a:gd name="T24" fmla="*/ 92 w 92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2" h="89">
                  <a:moveTo>
                    <a:pt x="46" y="0"/>
                  </a:moveTo>
                  <a:lnTo>
                    <a:pt x="57" y="34"/>
                  </a:lnTo>
                  <a:lnTo>
                    <a:pt x="92" y="34"/>
                  </a:lnTo>
                  <a:lnTo>
                    <a:pt x="64" y="55"/>
                  </a:lnTo>
                  <a:lnTo>
                    <a:pt x="75" y="89"/>
                  </a:lnTo>
                  <a:lnTo>
                    <a:pt x="46" y="68"/>
                  </a:lnTo>
                  <a:lnTo>
                    <a:pt x="18" y="89"/>
                  </a:lnTo>
                  <a:lnTo>
                    <a:pt x="28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3" name="Freeform 86"/>
            <p:cNvSpPr>
              <a:spLocks/>
            </p:cNvSpPr>
            <p:nvPr/>
          </p:nvSpPr>
          <p:spPr bwMode="auto">
            <a:xfrm>
              <a:off x="56" y="162"/>
              <a:ext cx="24" cy="22"/>
            </a:xfrm>
            <a:custGeom>
              <a:avLst/>
              <a:gdLst>
                <a:gd name="T0" fmla="*/ 47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5 w 93"/>
                <a:gd name="T9" fmla="*/ 89 h 89"/>
                <a:gd name="T10" fmla="*/ 47 w 93"/>
                <a:gd name="T11" fmla="*/ 68 h 89"/>
                <a:gd name="T12" fmla="*/ 18 w 93"/>
                <a:gd name="T13" fmla="*/ 89 h 89"/>
                <a:gd name="T14" fmla="*/ 28 w 93"/>
                <a:gd name="T15" fmla="*/ 55 h 89"/>
                <a:gd name="T16" fmla="*/ 0 w 93"/>
                <a:gd name="T17" fmla="*/ 34 h 89"/>
                <a:gd name="T18" fmla="*/ 35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5" y="89"/>
                  </a:lnTo>
                  <a:lnTo>
                    <a:pt x="47" y="68"/>
                  </a:lnTo>
                  <a:lnTo>
                    <a:pt x="18" y="89"/>
                  </a:lnTo>
                  <a:lnTo>
                    <a:pt x="28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4" name="Freeform 87"/>
            <p:cNvSpPr>
              <a:spLocks/>
            </p:cNvSpPr>
            <p:nvPr/>
          </p:nvSpPr>
          <p:spPr bwMode="auto">
            <a:xfrm>
              <a:off x="101" y="162"/>
              <a:ext cx="24" cy="22"/>
            </a:xfrm>
            <a:custGeom>
              <a:avLst/>
              <a:gdLst>
                <a:gd name="T0" fmla="*/ 46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4 w 93"/>
                <a:gd name="T9" fmla="*/ 89 h 89"/>
                <a:gd name="T10" fmla="*/ 46 w 93"/>
                <a:gd name="T11" fmla="*/ 68 h 89"/>
                <a:gd name="T12" fmla="*/ 17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5 w 93"/>
                <a:gd name="T19" fmla="*/ 34 h 89"/>
                <a:gd name="T20" fmla="*/ 46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6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4" y="89"/>
                  </a:lnTo>
                  <a:lnTo>
                    <a:pt x="46" y="68"/>
                  </a:lnTo>
                  <a:lnTo>
                    <a:pt x="17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5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5" name="Freeform 88"/>
            <p:cNvSpPr>
              <a:spLocks/>
            </p:cNvSpPr>
            <p:nvPr/>
          </p:nvSpPr>
          <p:spPr bwMode="auto">
            <a:xfrm>
              <a:off x="147" y="162"/>
              <a:ext cx="23" cy="22"/>
            </a:xfrm>
            <a:custGeom>
              <a:avLst/>
              <a:gdLst>
                <a:gd name="T0" fmla="*/ 46 w 93"/>
                <a:gd name="T1" fmla="*/ 0 h 89"/>
                <a:gd name="T2" fmla="*/ 57 w 93"/>
                <a:gd name="T3" fmla="*/ 34 h 89"/>
                <a:gd name="T4" fmla="*/ 93 w 93"/>
                <a:gd name="T5" fmla="*/ 34 h 89"/>
                <a:gd name="T6" fmla="*/ 64 w 93"/>
                <a:gd name="T7" fmla="*/ 55 h 89"/>
                <a:gd name="T8" fmla="*/ 75 w 93"/>
                <a:gd name="T9" fmla="*/ 89 h 89"/>
                <a:gd name="T10" fmla="*/ 46 w 93"/>
                <a:gd name="T11" fmla="*/ 68 h 89"/>
                <a:gd name="T12" fmla="*/ 17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6 w 93"/>
                <a:gd name="T19" fmla="*/ 34 h 89"/>
                <a:gd name="T20" fmla="*/ 46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6" y="0"/>
                  </a:moveTo>
                  <a:lnTo>
                    <a:pt x="57" y="34"/>
                  </a:lnTo>
                  <a:lnTo>
                    <a:pt x="93" y="34"/>
                  </a:lnTo>
                  <a:lnTo>
                    <a:pt x="64" y="55"/>
                  </a:lnTo>
                  <a:lnTo>
                    <a:pt x="75" y="89"/>
                  </a:lnTo>
                  <a:lnTo>
                    <a:pt x="46" y="68"/>
                  </a:lnTo>
                  <a:lnTo>
                    <a:pt x="17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6" name="Freeform 89"/>
            <p:cNvSpPr>
              <a:spLocks/>
            </p:cNvSpPr>
            <p:nvPr/>
          </p:nvSpPr>
          <p:spPr bwMode="auto">
            <a:xfrm>
              <a:off x="192" y="162"/>
              <a:ext cx="23" cy="22"/>
            </a:xfrm>
            <a:custGeom>
              <a:avLst/>
              <a:gdLst>
                <a:gd name="T0" fmla="*/ 47 w 94"/>
                <a:gd name="T1" fmla="*/ 0 h 89"/>
                <a:gd name="T2" fmla="*/ 59 w 94"/>
                <a:gd name="T3" fmla="*/ 34 h 89"/>
                <a:gd name="T4" fmla="*/ 94 w 94"/>
                <a:gd name="T5" fmla="*/ 34 h 89"/>
                <a:gd name="T6" fmla="*/ 64 w 94"/>
                <a:gd name="T7" fmla="*/ 55 h 89"/>
                <a:gd name="T8" fmla="*/ 76 w 94"/>
                <a:gd name="T9" fmla="*/ 89 h 89"/>
                <a:gd name="T10" fmla="*/ 47 w 94"/>
                <a:gd name="T11" fmla="*/ 68 h 89"/>
                <a:gd name="T12" fmla="*/ 19 w 94"/>
                <a:gd name="T13" fmla="*/ 89 h 89"/>
                <a:gd name="T14" fmla="*/ 29 w 94"/>
                <a:gd name="T15" fmla="*/ 55 h 89"/>
                <a:gd name="T16" fmla="*/ 0 w 94"/>
                <a:gd name="T17" fmla="*/ 34 h 89"/>
                <a:gd name="T18" fmla="*/ 36 w 94"/>
                <a:gd name="T19" fmla="*/ 34 h 89"/>
                <a:gd name="T20" fmla="*/ 47 w 94"/>
                <a:gd name="T21" fmla="*/ 0 h 89"/>
                <a:gd name="T22" fmla="*/ 0 w 94"/>
                <a:gd name="T23" fmla="*/ 0 h 89"/>
                <a:gd name="T24" fmla="*/ 94 w 94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4" h="89">
                  <a:moveTo>
                    <a:pt x="47" y="0"/>
                  </a:moveTo>
                  <a:lnTo>
                    <a:pt x="59" y="34"/>
                  </a:lnTo>
                  <a:lnTo>
                    <a:pt x="94" y="34"/>
                  </a:lnTo>
                  <a:lnTo>
                    <a:pt x="64" y="55"/>
                  </a:lnTo>
                  <a:lnTo>
                    <a:pt x="76" y="89"/>
                  </a:lnTo>
                  <a:lnTo>
                    <a:pt x="47" y="68"/>
                  </a:lnTo>
                  <a:lnTo>
                    <a:pt x="19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7" name="Freeform 90"/>
            <p:cNvSpPr>
              <a:spLocks/>
            </p:cNvSpPr>
            <p:nvPr/>
          </p:nvSpPr>
          <p:spPr bwMode="auto">
            <a:xfrm>
              <a:off x="237" y="162"/>
              <a:ext cx="23" cy="22"/>
            </a:xfrm>
            <a:custGeom>
              <a:avLst/>
              <a:gdLst>
                <a:gd name="T0" fmla="*/ 47 w 93"/>
                <a:gd name="T1" fmla="*/ 0 h 89"/>
                <a:gd name="T2" fmla="*/ 58 w 93"/>
                <a:gd name="T3" fmla="*/ 34 h 89"/>
                <a:gd name="T4" fmla="*/ 93 w 93"/>
                <a:gd name="T5" fmla="*/ 34 h 89"/>
                <a:gd name="T6" fmla="*/ 65 w 93"/>
                <a:gd name="T7" fmla="*/ 55 h 89"/>
                <a:gd name="T8" fmla="*/ 76 w 93"/>
                <a:gd name="T9" fmla="*/ 89 h 89"/>
                <a:gd name="T10" fmla="*/ 47 w 93"/>
                <a:gd name="T11" fmla="*/ 68 h 89"/>
                <a:gd name="T12" fmla="*/ 19 w 93"/>
                <a:gd name="T13" fmla="*/ 89 h 89"/>
                <a:gd name="T14" fmla="*/ 29 w 93"/>
                <a:gd name="T15" fmla="*/ 55 h 89"/>
                <a:gd name="T16" fmla="*/ 0 w 93"/>
                <a:gd name="T17" fmla="*/ 34 h 89"/>
                <a:gd name="T18" fmla="*/ 36 w 93"/>
                <a:gd name="T19" fmla="*/ 34 h 89"/>
                <a:gd name="T20" fmla="*/ 47 w 93"/>
                <a:gd name="T21" fmla="*/ 0 h 89"/>
                <a:gd name="T22" fmla="*/ 0 w 93"/>
                <a:gd name="T23" fmla="*/ 0 h 89"/>
                <a:gd name="T24" fmla="*/ 93 w 93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93" h="89">
                  <a:moveTo>
                    <a:pt x="47" y="0"/>
                  </a:moveTo>
                  <a:lnTo>
                    <a:pt x="58" y="34"/>
                  </a:lnTo>
                  <a:lnTo>
                    <a:pt x="93" y="34"/>
                  </a:lnTo>
                  <a:lnTo>
                    <a:pt x="65" y="55"/>
                  </a:lnTo>
                  <a:lnTo>
                    <a:pt x="76" y="89"/>
                  </a:lnTo>
                  <a:lnTo>
                    <a:pt x="47" y="68"/>
                  </a:lnTo>
                  <a:lnTo>
                    <a:pt x="19" y="89"/>
                  </a:lnTo>
                  <a:lnTo>
                    <a:pt x="29" y="55"/>
                  </a:lnTo>
                  <a:lnTo>
                    <a:pt x="0" y="34"/>
                  </a:lnTo>
                  <a:lnTo>
                    <a:pt x="36" y="3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88" name="WordArt 91"/>
          <p:cNvSpPr>
            <a:spLocks noChangeArrowheads="1" noChangeShapeType="1" noTextEdit="1"/>
          </p:cNvSpPr>
          <p:nvPr/>
        </p:nvSpPr>
        <p:spPr bwMode="auto">
          <a:xfrm>
            <a:off x="1169988" y="2873722"/>
            <a:ext cx="1025525" cy="1952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KOREA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89" name="WordArt 92"/>
          <p:cNvSpPr>
            <a:spLocks noChangeArrowheads="1" noChangeShapeType="1" noTextEdit="1"/>
          </p:cNvSpPr>
          <p:nvPr/>
        </p:nvSpPr>
        <p:spPr bwMode="auto">
          <a:xfrm>
            <a:off x="900113" y="3110260"/>
            <a:ext cx="1584325" cy="1031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 !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90" name="WordArt 93"/>
          <p:cNvSpPr>
            <a:spLocks noChangeArrowheads="1" noChangeShapeType="1" noTextEdit="1"/>
          </p:cNvSpPr>
          <p:nvPr/>
        </p:nvSpPr>
        <p:spPr bwMode="auto">
          <a:xfrm>
            <a:off x="7019925" y="2853085"/>
            <a:ext cx="882650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U.S.A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91" name="WordArt 94"/>
          <p:cNvSpPr>
            <a:spLocks noChangeArrowheads="1" noChangeShapeType="1" noTextEdit="1"/>
          </p:cNvSpPr>
          <p:nvPr/>
        </p:nvSpPr>
        <p:spPr bwMode="auto">
          <a:xfrm>
            <a:off x="6659563" y="3110260"/>
            <a:ext cx="1584325" cy="1031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 !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92" name="Line 95"/>
          <p:cNvSpPr>
            <a:spLocks noChangeShapeType="1"/>
          </p:cNvSpPr>
          <p:nvPr/>
        </p:nvSpPr>
        <p:spPr bwMode="auto">
          <a:xfrm>
            <a:off x="755650" y="3357910"/>
            <a:ext cx="1871663" cy="0"/>
          </a:xfrm>
          <a:prstGeom prst="line">
            <a:avLst/>
          </a:prstGeom>
          <a:noFill/>
          <a:ln w="19050" cap="rnd" cmpd="sng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3" name="Line 96"/>
          <p:cNvSpPr>
            <a:spLocks noChangeShapeType="1"/>
          </p:cNvSpPr>
          <p:nvPr/>
        </p:nvSpPr>
        <p:spPr bwMode="auto">
          <a:xfrm>
            <a:off x="6516688" y="3357910"/>
            <a:ext cx="1871662" cy="0"/>
          </a:xfrm>
          <a:prstGeom prst="line">
            <a:avLst/>
          </a:prstGeom>
          <a:noFill/>
          <a:ln w="19050" cap="rnd" cmpd="sng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4" name="WordArt 97"/>
          <p:cNvSpPr>
            <a:spLocks noChangeArrowheads="1" noChangeShapeType="1" noTextEdit="1"/>
          </p:cNvSpPr>
          <p:nvPr/>
        </p:nvSpPr>
        <p:spPr bwMode="auto">
          <a:xfrm>
            <a:off x="755650" y="3500785"/>
            <a:ext cx="1871663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1. ADD CONTENTS LIST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95" name="WordArt 98"/>
          <p:cNvSpPr>
            <a:spLocks noChangeArrowheads="1" noChangeShapeType="1" noTextEdit="1"/>
          </p:cNvSpPr>
          <p:nvPr/>
        </p:nvSpPr>
        <p:spPr bwMode="auto">
          <a:xfrm>
            <a:off x="755650" y="3716685"/>
            <a:ext cx="1871663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2. ADD CONTENTS LIST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96" name="WordArt 99"/>
          <p:cNvSpPr>
            <a:spLocks noChangeArrowheads="1" noChangeShapeType="1" noTextEdit="1"/>
          </p:cNvSpPr>
          <p:nvPr/>
        </p:nvSpPr>
        <p:spPr bwMode="auto">
          <a:xfrm>
            <a:off x="755650" y="3932585"/>
            <a:ext cx="1871663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3. ADD CONTENTS LIST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97" name="WordArt 100"/>
          <p:cNvSpPr>
            <a:spLocks noChangeArrowheads="1" noChangeShapeType="1" noTextEdit="1"/>
          </p:cNvSpPr>
          <p:nvPr/>
        </p:nvSpPr>
        <p:spPr bwMode="auto">
          <a:xfrm>
            <a:off x="6516688" y="3500785"/>
            <a:ext cx="1871662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1. ADD CONTENTS LIST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98" name="WordArt 101"/>
          <p:cNvSpPr>
            <a:spLocks noChangeArrowheads="1" noChangeShapeType="1" noTextEdit="1"/>
          </p:cNvSpPr>
          <p:nvPr/>
        </p:nvSpPr>
        <p:spPr bwMode="auto">
          <a:xfrm>
            <a:off x="6516688" y="3716685"/>
            <a:ext cx="1871662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2. ADD CONTENTS LIST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99" name="WordArt 102"/>
          <p:cNvSpPr>
            <a:spLocks noChangeArrowheads="1" noChangeShapeType="1" noTextEdit="1"/>
          </p:cNvSpPr>
          <p:nvPr/>
        </p:nvSpPr>
        <p:spPr bwMode="auto">
          <a:xfrm>
            <a:off x="6516688" y="3932585"/>
            <a:ext cx="1871662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3. ADD CONTENTS LIST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20163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Oval 6"/>
          <p:cNvSpPr>
            <a:spLocks noChangeArrowheads="1"/>
          </p:cNvSpPr>
          <p:nvPr/>
        </p:nvSpPr>
        <p:spPr bwMode="auto">
          <a:xfrm>
            <a:off x="6192838" y="1772816"/>
            <a:ext cx="2311400" cy="2322512"/>
          </a:xfrm>
          <a:prstGeom prst="ellipse">
            <a:avLst/>
          </a:prstGeom>
          <a:gradFill rotWithShape="1">
            <a:gsLst>
              <a:gs pos="0">
                <a:srgbClr val="8075B0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Oval 7"/>
          <p:cNvSpPr>
            <a:spLocks noChangeArrowheads="1"/>
          </p:cNvSpPr>
          <p:nvPr/>
        </p:nvSpPr>
        <p:spPr bwMode="auto">
          <a:xfrm>
            <a:off x="7010400" y="1820441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Oval 8"/>
          <p:cNvSpPr>
            <a:spLocks noChangeArrowheads="1"/>
          </p:cNvSpPr>
          <p:nvPr/>
        </p:nvSpPr>
        <p:spPr bwMode="auto">
          <a:xfrm>
            <a:off x="3384550" y="1772816"/>
            <a:ext cx="2311400" cy="2322512"/>
          </a:xfrm>
          <a:prstGeom prst="ellipse">
            <a:avLst/>
          </a:prstGeom>
          <a:gradFill rotWithShape="1">
            <a:gsLst>
              <a:gs pos="0">
                <a:srgbClr val="005CC8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Oval 9"/>
          <p:cNvSpPr>
            <a:spLocks noChangeArrowheads="1"/>
          </p:cNvSpPr>
          <p:nvPr/>
        </p:nvSpPr>
        <p:spPr bwMode="auto">
          <a:xfrm>
            <a:off x="4202113" y="1820441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AutoShape 10"/>
          <p:cNvSpPr>
            <a:spLocks noChangeArrowheads="1"/>
          </p:cNvSpPr>
          <p:nvPr/>
        </p:nvSpPr>
        <p:spPr bwMode="auto">
          <a:xfrm>
            <a:off x="3241675" y="3319041"/>
            <a:ext cx="2627313" cy="2127250"/>
          </a:xfrm>
          <a:prstGeom prst="roundRect">
            <a:avLst>
              <a:gd name="adj" fmla="val 5074"/>
            </a:avLst>
          </a:prstGeom>
          <a:gradFill rotWithShape="1">
            <a:gsLst>
              <a:gs pos="0">
                <a:srgbClr val="7F7F7F"/>
              </a:gs>
              <a:gs pos="100000">
                <a:srgbClr val="E6E6E6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11"/>
          <p:cNvSpPr>
            <a:spLocks noChangeArrowheads="1"/>
          </p:cNvSpPr>
          <p:nvPr/>
        </p:nvSpPr>
        <p:spPr bwMode="auto">
          <a:xfrm>
            <a:off x="6049963" y="3319041"/>
            <a:ext cx="2627312" cy="2127250"/>
          </a:xfrm>
          <a:prstGeom prst="roundRect">
            <a:avLst>
              <a:gd name="adj" fmla="val 5074"/>
            </a:avLst>
          </a:prstGeom>
          <a:gradFill rotWithShape="1">
            <a:gsLst>
              <a:gs pos="0">
                <a:srgbClr val="7F7F7F"/>
              </a:gs>
              <a:gs pos="100000">
                <a:srgbClr val="E6E6E6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Oval 12"/>
          <p:cNvSpPr>
            <a:spLocks noChangeArrowheads="1"/>
          </p:cNvSpPr>
          <p:nvPr/>
        </p:nvSpPr>
        <p:spPr bwMode="auto">
          <a:xfrm>
            <a:off x="684213" y="3260303"/>
            <a:ext cx="2087562" cy="74453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Oval 13"/>
          <p:cNvSpPr>
            <a:spLocks noChangeArrowheads="1"/>
          </p:cNvSpPr>
          <p:nvPr/>
        </p:nvSpPr>
        <p:spPr bwMode="auto">
          <a:xfrm>
            <a:off x="576263" y="1772816"/>
            <a:ext cx="2311400" cy="2322512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Oval 14"/>
          <p:cNvSpPr>
            <a:spLocks noChangeArrowheads="1"/>
          </p:cNvSpPr>
          <p:nvPr/>
        </p:nvSpPr>
        <p:spPr bwMode="auto">
          <a:xfrm>
            <a:off x="1393825" y="1820441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AutoShape 15"/>
          <p:cNvSpPr>
            <a:spLocks noChangeArrowheads="1"/>
          </p:cNvSpPr>
          <p:nvPr/>
        </p:nvSpPr>
        <p:spPr bwMode="auto">
          <a:xfrm>
            <a:off x="433388" y="3320628"/>
            <a:ext cx="2627312" cy="2125663"/>
          </a:xfrm>
          <a:prstGeom prst="roundRect">
            <a:avLst>
              <a:gd name="adj" fmla="val 5801"/>
            </a:avLst>
          </a:prstGeom>
          <a:gradFill rotWithShape="1">
            <a:gsLst>
              <a:gs pos="0">
                <a:srgbClr val="7F7F7F"/>
              </a:gs>
              <a:gs pos="100000">
                <a:srgbClr val="E6E6E6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AutoShape 17"/>
          <p:cNvSpPr>
            <a:spLocks noChangeArrowheads="1"/>
          </p:cNvSpPr>
          <p:nvPr/>
        </p:nvSpPr>
        <p:spPr bwMode="auto">
          <a:xfrm>
            <a:off x="3168650" y="3882603"/>
            <a:ext cx="2771775" cy="303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3409950" y="3574628"/>
            <a:ext cx="2301875" cy="444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11" name="Oval 20"/>
          <p:cNvSpPr>
            <a:spLocks noChangeArrowheads="1"/>
          </p:cNvSpPr>
          <p:nvPr/>
        </p:nvSpPr>
        <p:spPr bwMode="auto">
          <a:xfrm flipV="1">
            <a:off x="3522663" y="3609553"/>
            <a:ext cx="2076450" cy="1016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2" name="AutoShape 22"/>
          <p:cNvSpPr>
            <a:spLocks noChangeArrowheads="1"/>
          </p:cNvSpPr>
          <p:nvPr/>
        </p:nvSpPr>
        <p:spPr bwMode="auto">
          <a:xfrm>
            <a:off x="3168650" y="4439816"/>
            <a:ext cx="27717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3" name="AutoShape 24"/>
          <p:cNvSpPr>
            <a:spLocks noChangeArrowheads="1"/>
          </p:cNvSpPr>
          <p:nvPr/>
        </p:nvSpPr>
        <p:spPr bwMode="auto">
          <a:xfrm>
            <a:off x="3409950" y="4114378"/>
            <a:ext cx="2301875" cy="469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14" name="Oval 25"/>
          <p:cNvSpPr>
            <a:spLocks noChangeArrowheads="1"/>
          </p:cNvSpPr>
          <p:nvPr/>
        </p:nvSpPr>
        <p:spPr bwMode="auto">
          <a:xfrm flipV="1">
            <a:off x="3522663" y="4150891"/>
            <a:ext cx="2076450" cy="10795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5" name="AutoShape 27"/>
          <p:cNvSpPr>
            <a:spLocks noChangeArrowheads="1"/>
          </p:cNvSpPr>
          <p:nvPr/>
        </p:nvSpPr>
        <p:spPr bwMode="auto">
          <a:xfrm>
            <a:off x="3168650" y="4998616"/>
            <a:ext cx="2771775" cy="303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6" name="AutoShape 29"/>
          <p:cNvSpPr>
            <a:spLocks noChangeArrowheads="1"/>
          </p:cNvSpPr>
          <p:nvPr/>
        </p:nvSpPr>
        <p:spPr bwMode="auto">
          <a:xfrm>
            <a:off x="3409950" y="4689053"/>
            <a:ext cx="2301875" cy="4460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17" name="Oval 30"/>
          <p:cNvSpPr>
            <a:spLocks noChangeArrowheads="1"/>
          </p:cNvSpPr>
          <p:nvPr/>
        </p:nvSpPr>
        <p:spPr bwMode="auto">
          <a:xfrm flipV="1">
            <a:off x="3522663" y="4723978"/>
            <a:ext cx="2076450" cy="103188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8" name="AutoShape 32"/>
          <p:cNvSpPr>
            <a:spLocks noChangeArrowheads="1"/>
          </p:cNvSpPr>
          <p:nvPr/>
        </p:nvSpPr>
        <p:spPr bwMode="auto">
          <a:xfrm>
            <a:off x="5976938" y="3882603"/>
            <a:ext cx="2771775" cy="303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9" name="AutoShape 34"/>
          <p:cNvSpPr>
            <a:spLocks noChangeArrowheads="1"/>
          </p:cNvSpPr>
          <p:nvPr/>
        </p:nvSpPr>
        <p:spPr bwMode="auto">
          <a:xfrm>
            <a:off x="6218238" y="3574628"/>
            <a:ext cx="2301875" cy="444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20" name="Oval 35"/>
          <p:cNvSpPr>
            <a:spLocks noChangeArrowheads="1"/>
          </p:cNvSpPr>
          <p:nvPr/>
        </p:nvSpPr>
        <p:spPr bwMode="auto">
          <a:xfrm flipV="1">
            <a:off x="6330950" y="3609553"/>
            <a:ext cx="2076450" cy="1016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1" name="AutoShape 37"/>
          <p:cNvSpPr>
            <a:spLocks noChangeArrowheads="1"/>
          </p:cNvSpPr>
          <p:nvPr/>
        </p:nvSpPr>
        <p:spPr bwMode="auto">
          <a:xfrm>
            <a:off x="5976938" y="4439816"/>
            <a:ext cx="27717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2" name="AutoShape 39"/>
          <p:cNvSpPr>
            <a:spLocks noChangeArrowheads="1"/>
          </p:cNvSpPr>
          <p:nvPr/>
        </p:nvSpPr>
        <p:spPr bwMode="auto">
          <a:xfrm>
            <a:off x="6218238" y="4114378"/>
            <a:ext cx="2301875" cy="469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23" name="Oval 40"/>
          <p:cNvSpPr>
            <a:spLocks noChangeArrowheads="1"/>
          </p:cNvSpPr>
          <p:nvPr/>
        </p:nvSpPr>
        <p:spPr bwMode="auto">
          <a:xfrm flipV="1">
            <a:off x="6330950" y="4150891"/>
            <a:ext cx="2076450" cy="10795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4" name="AutoShape 42"/>
          <p:cNvSpPr>
            <a:spLocks noChangeArrowheads="1"/>
          </p:cNvSpPr>
          <p:nvPr/>
        </p:nvSpPr>
        <p:spPr bwMode="auto">
          <a:xfrm>
            <a:off x="5976938" y="4998616"/>
            <a:ext cx="2771775" cy="303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5" name="AutoShape 44"/>
          <p:cNvSpPr>
            <a:spLocks noChangeArrowheads="1"/>
          </p:cNvSpPr>
          <p:nvPr/>
        </p:nvSpPr>
        <p:spPr bwMode="auto">
          <a:xfrm>
            <a:off x="6218238" y="4689053"/>
            <a:ext cx="2301875" cy="4460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26" name="Oval 45"/>
          <p:cNvSpPr>
            <a:spLocks noChangeArrowheads="1"/>
          </p:cNvSpPr>
          <p:nvPr/>
        </p:nvSpPr>
        <p:spPr bwMode="auto">
          <a:xfrm flipV="1">
            <a:off x="6330950" y="4723978"/>
            <a:ext cx="2076450" cy="103188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7" name="WordArt 46"/>
          <p:cNvSpPr>
            <a:spLocks noChangeArrowheads="1" noChangeShapeType="1" noTextEdit="1"/>
          </p:cNvSpPr>
          <p:nvPr/>
        </p:nvSpPr>
        <p:spPr bwMode="auto">
          <a:xfrm>
            <a:off x="3744913" y="4292178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28" name="WordArt 47"/>
          <p:cNvSpPr>
            <a:spLocks noChangeArrowheads="1" noChangeShapeType="1" noTextEdit="1"/>
          </p:cNvSpPr>
          <p:nvPr/>
        </p:nvSpPr>
        <p:spPr bwMode="auto">
          <a:xfrm>
            <a:off x="3744913" y="3754016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29" name="WordArt 48"/>
          <p:cNvSpPr>
            <a:spLocks noChangeArrowheads="1" noChangeShapeType="1" noTextEdit="1"/>
          </p:cNvSpPr>
          <p:nvPr/>
        </p:nvSpPr>
        <p:spPr bwMode="auto">
          <a:xfrm>
            <a:off x="3744913" y="4835103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30" name="WordArt 49"/>
          <p:cNvSpPr>
            <a:spLocks noChangeArrowheads="1" noChangeShapeType="1" noTextEdit="1"/>
          </p:cNvSpPr>
          <p:nvPr/>
        </p:nvSpPr>
        <p:spPr bwMode="auto">
          <a:xfrm>
            <a:off x="6553200" y="4292178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31" name="WordArt 50"/>
          <p:cNvSpPr>
            <a:spLocks noChangeArrowheads="1" noChangeShapeType="1" noTextEdit="1"/>
          </p:cNvSpPr>
          <p:nvPr/>
        </p:nvSpPr>
        <p:spPr bwMode="auto">
          <a:xfrm>
            <a:off x="6553200" y="3754016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32" name="WordArt 51"/>
          <p:cNvSpPr>
            <a:spLocks noChangeArrowheads="1" noChangeShapeType="1" noTextEdit="1"/>
          </p:cNvSpPr>
          <p:nvPr/>
        </p:nvSpPr>
        <p:spPr bwMode="auto">
          <a:xfrm>
            <a:off x="6553200" y="4835103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grpSp>
        <p:nvGrpSpPr>
          <p:cNvPr id="133" name="Group 37"/>
          <p:cNvGrpSpPr>
            <a:grpSpLocks/>
          </p:cNvGrpSpPr>
          <p:nvPr/>
        </p:nvGrpSpPr>
        <p:grpSpPr bwMode="auto">
          <a:xfrm>
            <a:off x="1152525" y="2493541"/>
            <a:ext cx="1155700" cy="420687"/>
            <a:chOff x="0" y="0"/>
            <a:chExt cx="728" cy="265"/>
          </a:xfrm>
        </p:grpSpPr>
        <p:sp>
          <p:nvSpPr>
            <p:cNvPr id="134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5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6" name="Group 40"/>
          <p:cNvGrpSpPr>
            <a:grpSpLocks/>
          </p:cNvGrpSpPr>
          <p:nvPr/>
        </p:nvGrpSpPr>
        <p:grpSpPr bwMode="auto">
          <a:xfrm>
            <a:off x="3960813" y="2493541"/>
            <a:ext cx="1155700" cy="420687"/>
            <a:chOff x="0" y="0"/>
            <a:chExt cx="728" cy="265"/>
          </a:xfrm>
        </p:grpSpPr>
        <p:sp>
          <p:nvSpPr>
            <p:cNvPr id="137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8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9" name="Group 43"/>
          <p:cNvGrpSpPr>
            <a:grpSpLocks/>
          </p:cNvGrpSpPr>
          <p:nvPr/>
        </p:nvGrpSpPr>
        <p:grpSpPr bwMode="auto">
          <a:xfrm>
            <a:off x="6842125" y="2493541"/>
            <a:ext cx="1155700" cy="420687"/>
            <a:chOff x="0" y="0"/>
            <a:chExt cx="728" cy="265"/>
          </a:xfrm>
        </p:grpSpPr>
        <p:sp>
          <p:nvSpPr>
            <p:cNvPr id="140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1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42" name="AutoShape 62"/>
          <p:cNvSpPr>
            <a:spLocks noChangeArrowheads="1"/>
          </p:cNvSpPr>
          <p:nvPr/>
        </p:nvSpPr>
        <p:spPr bwMode="auto">
          <a:xfrm>
            <a:off x="360363" y="3882603"/>
            <a:ext cx="2771775" cy="303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3" name="AutoShape 64"/>
          <p:cNvSpPr>
            <a:spLocks noChangeArrowheads="1"/>
          </p:cNvSpPr>
          <p:nvPr/>
        </p:nvSpPr>
        <p:spPr bwMode="auto">
          <a:xfrm>
            <a:off x="601663" y="3574628"/>
            <a:ext cx="2301875" cy="444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44" name="Oval 65"/>
          <p:cNvSpPr>
            <a:spLocks noChangeArrowheads="1"/>
          </p:cNvSpPr>
          <p:nvPr/>
        </p:nvSpPr>
        <p:spPr bwMode="auto">
          <a:xfrm flipV="1">
            <a:off x="714375" y="3609553"/>
            <a:ext cx="2076450" cy="1016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5" name="AutoShape 67"/>
          <p:cNvSpPr>
            <a:spLocks noChangeArrowheads="1"/>
          </p:cNvSpPr>
          <p:nvPr/>
        </p:nvSpPr>
        <p:spPr bwMode="auto">
          <a:xfrm>
            <a:off x="360363" y="4439816"/>
            <a:ext cx="27717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6" name="AutoShape 69"/>
          <p:cNvSpPr>
            <a:spLocks noChangeArrowheads="1"/>
          </p:cNvSpPr>
          <p:nvPr/>
        </p:nvSpPr>
        <p:spPr bwMode="auto">
          <a:xfrm>
            <a:off x="601663" y="4114378"/>
            <a:ext cx="2301875" cy="469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47" name="Oval 70"/>
          <p:cNvSpPr>
            <a:spLocks noChangeArrowheads="1"/>
          </p:cNvSpPr>
          <p:nvPr/>
        </p:nvSpPr>
        <p:spPr bwMode="auto">
          <a:xfrm flipV="1">
            <a:off x="714375" y="4150891"/>
            <a:ext cx="2076450" cy="10795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8" name="AutoShape 72"/>
          <p:cNvSpPr>
            <a:spLocks noChangeArrowheads="1"/>
          </p:cNvSpPr>
          <p:nvPr/>
        </p:nvSpPr>
        <p:spPr bwMode="auto">
          <a:xfrm>
            <a:off x="360363" y="4998616"/>
            <a:ext cx="2771775" cy="303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9" name="AutoShape 74"/>
          <p:cNvSpPr>
            <a:spLocks noChangeArrowheads="1"/>
          </p:cNvSpPr>
          <p:nvPr/>
        </p:nvSpPr>
        <p:spPr bwMode="auto">
          <a:xfrm>
            <a:off x="601663" y="4689053"/>
            <a:ext cx="2301875" cy="4460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50" name="Oval 75"/>
          <p:cNvSpPr>
            <a:spLocks noChangeArrowheads="1"/>
          </p:cNvSpPr>
          <p:nvPr/>
        </p:nvSpPr>
        <p:spPr bwMode="auto">
          <a:xfrm flipV="1">
            <a:off x="714375" y="4723978"/>
            <a:ext cx="2076450" cy="103188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1" name="WordArt 76"/>
          <p:cNvSpPr>
            <a:spLocks noChangeArrowheads="1" noChangeShapeType="1" noTextEdit="1"/>
          </p:cNvSpPr>
          <p:nvPr/>
        </p:nvSpPr>
        <p:spPr bwMode="auto">
          <a:xfrm>
            <a:off x="936625" y="4292178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2" name="WordArt 77"/>
          <p:cNvSpPr>
            <a:spLocks noChangeArrowheads="1" noChangeShapeType="1" noTextEdit="1"/>
          </p:cNvSpPr>
          <p:nvPr/>
        </p:nvSpPr>
        <p:spPr bwMode="auto">
          <a:xfrm>
            <a:off x="936625" y="3754016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3" name="WordArt 78"/>
          <p:cNvSpPr>
            <a:spLocks noChangeArrowheads="1" noChangeShapeType="1" noTextEdit="1"/>
          </p:cNvSpPr>
          <p:nvPr/>
        </p:nvSpPr>
        <p:spPr bwMode="auto">
          <a:xfrm>
            <a:off x="936625" y="4835103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811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Line 6"/>
          <p:cNvSpPr>
            <a:spLocks noChangeShapeType="1"/>
          </p:cNvSpPr>
          <p:nvPr/>
        </p:nvSpPr>
        <p:spPr bwMode="auto">
          <a:xfrm>
            <a:off x="5435600" y="2529111"/>
            <a:ext cx="1588" cy="611187"/>
          </a:xfrm>
          <a:prstGeom prst="line">
            <a:avLst/>
          </a:prstGeom>
          <a:noFill/>
          <a:ln w="190500" cmpd="sng">
            <a:solidFill>
              <a:srgbClr val="BFBFBF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" name="Line 7"/>
          <p:cNvSpPr>
            <a:spLocks noChangeShapeType="1"/>
          </p:cNvSpPr>
          <p:nvPr/>
        </p:nvSpPr>
        <p:spPr bwMode="auto">
          <a:xfrm>
            <a:off x="3743325" y="2529111"/>
            <a:ext cx="1588" cy="611187"/>
          </a:xfrm>
          <a:prstGeom prst="line">
            <a:avLst/>
          </a:prstGeom>
          <a:noFill/>
          <a:ln w="190500" cmpd="sng">
            <a:solidFill>
              <a:srgbClr val="BFBFBF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8"/>
          <p:cNvSpPr>
            <a:spLocks/>
          </p:cNvSpPr>
          <p:nvPr/>
        </p:nvSpPr>
        <p:spPr bwMode="auto">
          <a:xfrm flipH="1">
            <a:off x="6192838" y="2529111"/>
            <a:ext cx="935037" cy="1763712"/>
          </a:xfrm>
          <a:custGeom>
            <a:avLst/>
            <a:gdLst>
              <a:gd name="T0" fmla="*/ 0 w 635"/>
              <a:gd name="T1" fmla="*/ 0 h 953"/>
              <a:gd name="T2" fmla="*/ 0 w 635"/>
              <a:gd name="T3" fmla="*/ 953 h 953"/>
              <a:gd name="T4" fmla="*/ 635 w 635"/>
              <a:gd name="T5" fmla="*/ 953 h 953"/>
              <a:gd name="T6" fmla="*/ 0 w 635"/>
              <a:gd name="T7" fmla="*/ 0 h 953"/>
              <a:gd name="T8" fmla="*/ 635 w 635"/>
              <a:gd name="T9" fmla="*/ 953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635" h="953">
                <a:moveTo>
                  <a:pt x="0" y="0"/>
                </a:moveTo>
                <a:lnTo>
                  <a:pt x="0" y="953"/>
                </a:lnTo>
                <a:lnTo>
                  <a:pt x="635" y="953"/>
                </a:lnTo>
              </a:path>
            </a:pathLst>
          </a:custGeom>
          <a:noFill/>
          <a:ln w="190500" cmpd="sng">
            <a:solidFill>
              <a:srgbClr val="BFBFBF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" name="Freeform 9"/>
          <p:cNvSpPr>
            <a:spLocks/>
          </p:cNvSpPr>
          <p:nvPr/>
        </p:nvSpPr>
        <p:spPr bwMode="auto">
          <a:xfrm>
            <a:off x="2051050" y="2529111"/>
            <a:ext cx="900113" cy="1763712"/>
          </a:xfrm>
          <a:custGeom>
            <a:avLst/>
            <a:gdLst>
              <a:gd name="T0" fmla="*/ 0 w 635"/>
              <a:gd name="T1" fmla="*/ 0 h 953"/>
              <a:gd name="T2" fmla="*/ 0 w 635"/>
              <a:gd name="T3" fmla="*/ 953 h 953"/>
              <a:gd name="T4" fmla="*/ 635 w 635"/>
              <a:gd name="T5" fmla="*/ 953 h 953"/>
              <a:gd name="T6" fmla="*/ 0 w 635"/>
              <a:gd name="T7" fmla="*/ 0 h 953"/>
              <a:gd name="T8" fmla="*/ 635 w 635"/>
              <a:gd name="T9" fmla="*/ 953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635" h="953">
                <a:moveTo>
                  <a:pt x="0" y="0"/>
                </a:moveTo>
                <a:lnTo>
                  <a:pt x="0" y="953"/>
                </a:lnTo>
                <a:lnTo>
                  <a:pt x="635" y="953"/>
                </a:lnTo>
              </a:path>
            </a:pathLst>
          </a:custGeom>
          <a:noFill/>
          <a:ln w="190500" cmpd="sng">
            <a:solidFill>
              <a:srgbClr val="BFBFBF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AutoShape 10"/>
          <p:cNvSpPr>
            <a:spLocks noChangeArrowheads="1"/>
          </p:cNvSpPr>
          <p:nvPr/>
        </p:nvSpPr>
        <p:spPr bwMode="auto">
          <a:xfrm>
            <a:off x="1042988" y="2311623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1295400" y="1052736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76" name="AutoShape 12"/>
          <p:cNvSpPr>
            <a:spLocks noChangeArrowheads="1"/>
          </p:cNvSpPr>
          <p:nvPr/>
        </p:nvSpPr>
        <p:spPr bwMode="auto">
          <a:xfrm>
            <a:off x="1366838" y="1124173"/>
            <a:ext cx="1368425" cy="863600"/>
          </a:xfrm>
          <a:prstGeom prst="roundRect">
            <a:avLst>
              <a:gd name="adj" fmla="val 15806"/>
            </a:avLst>
          </a:prstGeom>
          <a:gradFill rotWithShape="0">
            <a:gsLst>
              <a:gs pos="0">
                <a:srgbClr val="005CC8"/>
              </a:gs>
              <a:gs pos="100000">
                <a:srgbClr val="003070"/>
              </a:gs>
            </a:gsLst>
            <a:lin ang="5400000" scaled="1"/>
          </a:gradFill>
          <a:ln w="19050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77" name="AutoShape 13"/>
          <p:cNvSpPr>
            <a:spLocks noChangeArrowheads="1"/>
          </p:cNvSpPr>
          <p:nvPr/>
        </p:nvSpPr>
        <p:spPr bwMode="auto">
          <a:xfrm>
            <a:off x="2735263" y="2311623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78" name="AutoShape 14"/>
          <p:cNvSpPr>
            <a:spLocks noChangeArrowheads="1"/>
          </p:cNvSpPr>
          <p:nvPr/>
        </p:nvSpPr>
        <p:spPr bwMode="auto">
          <a:xfrm>
            <a:off x="2987675" y="1052736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79" name="AutoShape 15"/>
          <p:cNvSpPr>
            <a:spLocks noChangeArrowheads="1"/>
          </p:cNvSpPr>
          <p:nvPr/>
        </p:nvSpPr>
        <p:spPr bwMode="auto">
          <a:xfrm>
            <a:off x="3059113" y="1124173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94DF00"/>
              </a:gs>
              <a:gs pos="100000">
                <a:srgbClr val="698E00"/>
              </a:gs>
            </a:gsLst>
            <a:lin ang="5400000" scaled="1"/>
          </a:gradFill>
          <a:ln w="19050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80" name="AutoShape 16"/>
          <p:cNvSpPr>
            <a:spLocks noChangeArrowheads="1"/>
          </p:cNvSpPr>
          <p:nvPr/>
        </p:nvSpPr>
        <p:spPr bwMode="auto">
          <a:xfrm>
            <a:off x="4427538" y="2311623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81" name="AutoShape 17"/>
          <p:cNvSpPr>
            <a:spLocks noChangeArrowheads="1"/>
          </p:cNvSpPr>
          <p:nvPr/>
        </p:nvSpPr>
        <p:spPr bwMode="auto">
          <a:xfrm>
            <a:off x="4679950" y="1052736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82" name="AutoShape 18"/>
          <p:cNvSpPr>
            <a:spLocks noChangeArrowheads="1"/>
          </p:cNvSpPr>
          <p:nvPr/>
        </p:nvSpPr>
        <p:spPr bwMode="auto">
          <a:xfrm>
            <a:off x="4751388" y="1124173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94DF00"/>
              </a:gs>
              <a:gs pos="100000">
                <a:srgbClr val="698E00"/>
              </a:gs>
            </a:gsLst>
            <a:lin ang="5400000" scaled="1"/>
          </a:gradFill>
          <a:ln w="19050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83" name="AutoShape 19"/>
          <p:cNvSpPr>
            <a:spLocks noChangeArrowheads="1"/>
          </p:cNvSpPr>
          <p:nvPr/>
        </p:nvSpPr>
        <p:spPr bwMode="auto">
          <a:xfrm>
            <a:off x="6119813" y="2311623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84" name="AutoShape 20"/>
          <p:cNvSpPr>
            <a:spLocks noChangeArrowheads="1"/>
          </p:cNvSpPr>
          <p:nvPr/>
        </p:nvSpPr>
        <p:spPr bwMode="auto">
          <a:xfrm>
            <a:off x="6372225" y="1052736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85" name="AutoShape 21"/>
          <p:cNvSpPr>
            <a:spLocks noChangeArrowheads="1"/>
          </p:cNvSpPr>
          <p:nvPr/>
        </p:nvSpPr>
        <p:spPr bwMode="auto">
          <a:xfrm>
            <a:off x="6443663" y="1124173"/>
            <a:ext cx="1368425" cy="863600"/>
          </a:xfrm>
          <a:prstGeom prst="roundRect">
            <a:avLst>
              <a:gd name="adj" fmla="val 15806"/>
            </a:avLst>
          </a:prstGeom>
          <a:gradFill rotWithShape="0">
            <a:gsLst>
              <a:gs pos="0">
                <a:srgbClr val="005CC8"/>
              </a:gs>
              <a:gs pos="100000">
                <a:srgbClr val="003070"/>
              </a:gs>
            </a:gsLst>
            <a:lin ang="5400000" scaled="1"/>
          </a:gradFill>
          <a:ln w="19050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grpSp>
        <p:nvGrpSpPr>
          <p:cNvPr id="86" name="Group 19"/>
          <p:cNvGrpSpPr>
            <a:grpSpLocks/>
          </p:cNvGrpSpPr>
          <p:nvPr/>
        </p:nvGrpSpPr>
        <p:grpSpPr bwMode="auto">
          <a:xfrm>
            <a:off x="1476375" y="1340073"/>
            <a:ext cx="1155700" cy="420688"/>
            <a:chOff x="0" y="0"/>
            <a:chExt cx="728" cy="265"/>
          </a:xfrm>
        </p:grpSpPr>
        <p:sp>
          <p:nvSpPr>
            <p:cNvPr id="8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88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ADD CONTENTS</a:t>
              </a:r>
              <a:endParaRPr lang="zh-CN" altLang="en-US" sz="800" b="1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89" name="Group 22"/>
          <p:cNvGrpSpPr>
            <a:grpSpLocks/>
          </p:cNvGrpSpPr>
          <p:nvPr/>
        </p:nvGrpSpPr>
        <p:grpSpPr bwMode="auto">
          <a:xfrm>
            <a:off x="3203575" y="1340073"/>
            <a:ext cx="1155700" cy="420688"/>
            <a:chOff x="0" y="0"/>
            <a:chExt cx="728" cy="265"/>
          </a:xfrm>
        </p:grpSpPr>
        <p:sp>
          <p:nvSpPr>
            <p:cNvPr id="90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9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ADD CONTENTS</a:t>
              </a:r>
              <a:endParaRPr lang="zh-CN" altLang="en-US" sz="800" b="1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92" name="Group 25"/>
          <p:cNvGrpSpPr>
            <a:grpSpLocks/>
          </p:cNvGrpSpPr>
          <p:nvPr/>
        </p:nvGrpSpPr>
        <p:grpSpPr bwMode="auto">
          <a:xfrm>
            <a:off x="4859338" y="1340073"/>
            <a:ext cx="1155700" cy="420688"/>
            <a:chOff x="0" y="0"/>
            <a:chExt cx="728" cy="265"/>
          </a:xfrm>
        </p:grpSpPr>
        <p:sp>
          <p:nvSpPr>
            <p:cNvPr id="93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94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ADD CONTENTS</a:t>
              </a:r>
              <a:endParaRPr lang="zh-CN" altLang="en-US" sz="800" b="1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95" name="Group 28"/>
          <p:cNvGrpSpPr>
            <a:grpSpLocks/>
          </p:cNvGrpSpPr>
          <p:nvPr/>
        </p:nvGrpSpPr>
        <p:grpSpPr bwMode="auto">
          <a:xfrm>
            <a:off x="6588125" y="1340073"/>
            <a:ext cx="1155700" cy="420688"/>
            <a:chOff x="0" y="0"/>
            <a:chExt cx="728" cy="265"/>
          </a:xfrm>
        </p:grpSpPr>
        <p:sp>
          <p:nvSpPr>
            <p:cNvPr id="96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97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ADD CONTENTS</a:t>
              </a:r>
              <a:endParaRPr lang="zh-CN" altLang="en-US" sz="800" b="1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sp>
        <p:nvSpPr>
          <p:cNvPr id="98" name="WordArt 34"/>
          <p:cNvSpPr>
            <a:spLocks noChangeArrowheads="1" noChangeShapeType="1" noTextEdit="1"/>
          </p:cNvSpPr>
          <p:nvPr/>
        </p:nvSpPr>
        <p:spPr bwMode="auto">
          <a:xfrm>
            <a:off x="1547813" y="2203673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spc="-70">
                <a:latin typeface="Arial Black"/>
              </a:rPr>
              <a:t>CONTENTS</a:t>
            </a:r>
            <a:endParaRPr lang="zh-CN" altLang="en-US" sz="1400" spc="-70">
              <a:latin typeface="Arial Black"/>
            </a:endParaRPr>
          </a:p>
        </p:txBody>
      </p:sp>
      <p:sp>
        <p:nvSpPr>
          <p:cNvPr id="99" name="WordArt 35"/>
          <p:cNvSpPr>
            <a:spLocks noChangeArrowheads="1" noChangeShapeType="1" noTextEdit="1"/>
          </p:cNvSpPr>
          <p:nvPr/>
        </p:nvSpPr>
        <p:spPr bwMode="auto">
          <a:xfrm>
            <a:off x="3276600" y="2203673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spc="-70">
                <a:latin typeface="Arial Black"/>
              </a:rPr>
              <a:t>CONTENTS</a:t>
            </a:r>
            <a:endParaRPr lang="zh-CN" altLang="en-US" sz="1400" spc="-70">
              <a:latin typeface="Arial Black"/>
            </a:endParaRPr>
          </a:p>
        </p:txBody>
      </p:sp>
      <p:sp>
        <p:nvSpPr>
          <p:cNvPr id="100" name="WordArt 36"/>
          <p:cNvSpPr>
            <a:spLocks noChangeArrowheads="1" noChangeShapeType="1" noTextEdit="1"/>
          </p:cNvSpPr>
          <p:nvPr/>
        </p:nvSpPr>
        <p:spPr bwMode="auto">
          <a:xfrm>
            <a:off x="4932363" y="2203673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spc="-70">
                <a:latin typeface="Arial Black"/>
              </a:rPr>
              <a:t>CONTENTS</a:t>
            </a:r>
            <a:endParaRPr lang="zh-CN" altLang="en-US" sz="1400" spc="-70">
              <a:latin typeface="Arial Black"/>
            </a:endParaRPr>
          </a:p>
        </p:txBody>
      </p:sp>
      <p:sp>
        <p:nvSpPr>
          <p:cNvPr id="101" name="WordArt 37"/>
          <p:cNvSpPr>
            <a:spLocks noChangeArrowheads="1" noChangeShapeType="1" noTextEdit="1"/>
          </p:cNvSpPr>
          <p:nvPr/>
        </p:nvSpPr>
        <p:spPr bwMode="auto">
          <a:xfrm>
            <a:off x="6659563" y="2203673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spc="-70">
                <a:latin typeface="Arial Black"/>
              </a:rPr>
              <a:t>CONTENTS</a:t>
            </a:r>
            <a:endParaRPr lang="zh-CN" altLang="en-US" sz="1400" spc="-70">
              <a:latin typeface="Arial Black"/>
            </a:endParaRPr>
          </a:p>
        </p:txBody>
      </p:sp>
      <p:grpSp>
        <p:nvGrpSpPr>
          <p:cNvPr id="102" name="Group 35"/>
          <p:cNvGrpSpPr>
            <a:grpSpLocks/>
          </p:cNvGrpSpPr>
          <p:nvPr/>
        </p:nvGrpSpPr>
        <p:grpSpPr bwMode="auto">
          <a:xfrm>
            <a:off x="3144838" y="2997423"/>
            <a:ext cx="2854325" cy="2859088"/>
            <a:chOff x="0" y="0"/>
            <a:chExt cx="1798" cy="1801"/>
          </a:xfrm>
        </p:grpSpPr>
        <p:pic>
          <p:nvPicPr>
            <p:cNvPr id="103" name="Oval 3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8" cy="1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" name="Text Box 37"/>
            <p:cNvSpPr txBox="1">
              <a:spLocks noChangeArrowheads="1"/>
            </p:cNvSpPr>
            <p:nvPr/>
          </p:nvSpPr>
          <p:spPr bwMode="auto">
            <a:xfrm>
              <a:off x="263" y="265"/>
              <a:ext cx="1272" cy="1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sp>
        <p:nvSpPr>
          <p:cNvPr id="105" name="Oval 41"/>
          <p:cNvSpPr>
            <a:spLocks noChangeArrowheads="1"/>
          </p:cNvSpPr>
          <p:nvPr/>
        </p:nvSpPr>
        <p:spPr bwMode="auto">
          <a:xfrm>
            <a:off x="4162425" y="3040286"/>
            <a:ext cx="738188" cy="7397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endParaRPr lang="ko-KR" altLang="en-US" i="0"/>
          </a:p>
        </p:txBody>
      </p:sp>
      <p:sp>
        <p:nvSpPr>
          <p:cNvPr id="106" name="Oval 42"/>
          <p:cNvSpPr>
            <a:spLocks noChangeArrowheads="1"/>
          </p:cNvSpPr>
          <p:nvPr/>
        </p:nvSpPr>
        <p:spPr bwMode="auto">
          <a:xfrm>
            <a:off x="3227388" y="5164361"/>
            <a:ext cx="2717800" cy="906462"/>
          </a:xfrm>
          <a:prstGeom prst="ellipse">
            <a:avLst/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pic>
        <p:nvPicPr>
          <p:cNvPr id="107" name="Picture 43" descr="그림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25" y="2999011"/>
            <a:ext cx="279082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8" name="Group 41"/>
          <p:cNvGrpSpPr>
            <a:grpSpLocks/>
          </p:cNvGrpSpPr>
          <p:nvPr/>
        </p:nvGrpSpPr>
        <p:grpSpPr bwMode="auto">
          <a:xfrm>
            <a:off x="3563938" y="4219798"/>
            <a:ext cx="2089150" cy="431800"/>
            <a:chOff x="0" y="0"/>
            <a:chExt cx="1316" cy="272"/>
          </a:xfrm>
        </p:grpSpPr>
        <p:sp>
          <p:nvSpPr>
            <p:cNvPr id="109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solidFill>
                    <a:srgbClr val="161645"/>
                  </a:solidFill>
                  <a:latin typeface="Arial Black"/>
                </a:rPr>
                <a:t>CONTENTS</a:t>
              </a:r>
              <a:endParaRPr lang="zh-CN" altLang="en-US" sz="1400" spc="-70">
                <a:solidFill>
                  <a:srgbClr val="161645"/>
                </a:solidFill>
                <a:latin typeface="Arial Black"/>
              </a:endParaRPr>
            </a:p>
          </p:txBody>
        </p:sp>
        <p:sp>
          <p:nvSpPr>
            <p:cNvPr id="110" name="WordArt 46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spc="-40">
                  <a:solidFill>
                    <a:srgbClr val="161645"/>
                  </a:solidFill>
                  <a:latin typeface="Arial"/>
                  <a:cs typeface="Arial"/>
                </a:rPr>
                <a:t>CLICK TO ADD CONTENTS !</a:t>
              </a:r>
              <a:endParaRPr lang="zh-CN" altLang="en-US" sz="800" b="1" spc="-40">
                <a:solidFill>
                  <a:srgbClr val="161645"/>
                </a:soli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9277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AutoShape 19"/>
          <p:cNvSpPr>
            <a:spLocks noChangeArrowheads="1"/>
          </p:cNvSpPr>
          <p:nvPr/>
        </p:nvSpPr>
        <p:spPr bwMode="auto">
          <a:xfrm>
            <a:off x="6000750" y="2892896"/>
            <a:ext cx="242887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3" name="AutoShape 19"/>
          <p:cNvSpPr>
            <a:spLocks noChangeArrowheads="1"/>
          </p:cNvSpPr>
          <p:nvPr/>
        </p:nvSpPr>
        <p:spPr bwMode="auto">
          <a:xfrm>
            <a:off x="3357563" y="2892896"/>
            <a:ext cx="242887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4" name="AutoShape 19"/>
          <p:cNvSpPr>
            <a:spLocks noChangeArrowheads="1"/>
          </p:cNvSpPr>
          <p:nvPr/>
        </p:nvSpPr>
        <p:spPr bwMode="auto">
          <a:xfrm>
            <a:off x="714375" y="2892896"/>
            <a:ext cx="242887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5" name="AutoShape 7"/>
          <p:cNvSpPr>
            <a:spLocks noChangeArrowheads="1"/>
          </p:cNvSpPr>
          <p:nvPr/>
        </p:nvSpPr>
        <p:spPr bwMode="auto">
          <a:xfrm>
            <a:off x="684213" y="1451446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6" name="AutoShape 8"/>
          <p:cNvSpPr>
            <a:spLocks noChangeArrowheads="1"/>
          </p:cNvSpPr>
          <p:nvPr/>
        </p:nvSpPr>
        <p:spPr bwMode="auto">
          <a:xfrm>
            <a:off x="684213" y="1345084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BFBFBF"/>
              </a:gs>
              <a:gs pos="100000">
                <a:srgbClr val="BFBFBF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7" name="AutoShape 9"/>
          <p:cNvSpPr>
            <a:spLocks noChangeArrowheads="1"/>
          </p:cNvSpPr>
          <p:nvPr/>
        </p:nvSpPr>
        <p:spPr bwMode="auto">
          <a:xfrm>
            <a:off x="720725" y="1380009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70A800"/>
              </a:gs>
              <a:gs pos="50000">
                <a:srgbClr val="94DF00"/>
              </a:gs>
              <a:gs pos="100000">
                <a:srgbClr val="70A8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8" name="AutoShape 10"/>
          <p:cNvSpPr>
            <a:spLocks noChangeArrowheads="1"/>
          </p:cNvSpPr>
          <p:nvPr/>
        </p:nvSpPr>
        <p:spPr bwMode="auto">
          <a:xfrm>
            <a:off x="3348038" y="1451446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9" name="AutoShape 11"/>
          <p:cNvSpPr>
            <a:spLocks noChangeArrowheads="1"/>
          </p:cNvSpPr>
          <p:nvPr/>
        </p:nvSpPr>
        <p:spPr bwMode="auto">
          <a:xfrm>
            <a:off x="3348038" y="1345084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BFBFBF"/>
              </a:gs>
              <a:gs pos="100000">
                <a:srgbClr val="BFBFBF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0" name="AutoShape 12"/>
          <p:cNvSpPr>
            <a:spLocks noChangeArrowheads="1"/>
          </p:cNvSpPr>
          <p:nvPr/>
        </p:nvSpPr>
        <p:spPr bwMode="auto">
          <a:xfrm>
            <a:off x="3384550" y="1380009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003070"/>
              </a:gs>
              <a:gs pos="50000">
                <a:srgbClr val="005CC8"/>
              </a:gs>
              <a:gs pos="100000">
                <a:srgbClr val="00307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1" name="AutoShape 13"/>
          <p:cNvSpPr>
            <a:spLocks noChangeArrowheads="1"/>
          </p:cNvSpPr>
          <p:nvPr/>
        </p:nvSpPr>
        <p:spPr bwMode="auto">
          <a:xfrm>
            <a:off x="6011863" y="1451446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2" name="AutoShape 14"/>
          <p:cNvSpPr>
            <a:spLocks noChangeArrowheads="1"/>
          </p:cNvSpPr>
          <p:nvPr/>
        </p:nvSpPr>
        <p:spPr bwMode="auto">
          <a:xfrm>
            <a:off x="6011863" y="1345084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BFBFBF"/>
              </a:gs>
              <a:gs pos="100000">
                <a:srgbClr val="BFBFBF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3" name="AutoShape 15"/>
          <p:cNvSpPr>
            <a:spLocks noChangeArrowheads="1"/>
          </p:cNvSpPr>
          <p:nvPr/>
        </p:nvSpPr>
        <p:spPr bwMode="auto">
          <a:xfrm>
            <a:off x="6048375" y="1380009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70A800"/>
              </a:gs>
              <a:gs pos="50000">
                <a:srgbClr val="94DF00"/>
              </a:gs>
              <a:gs pos="100000">
                <a:srgbClr val="70A8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4" name="AutoShape 16"/>
          <p:cNvSpPr>
            <a:spLocks noChangeArrowheads="1"/>
          </p:cNvSpPr>
          <p:nvPr/>
        </p:nvSpPr>
        <p:spPr bwMode="auto">
          <a:xfrm>
            <a:off x="431800" y="3416771"/>
            <a:ext cx="8280400" cy="2676525"/>
          </a:xfrm>
          <a:prstGeom prst="roundRect">
            <a:avLst>
              <a:gd name="adj" fmla="val 5620"/>
            </a:avLst>
          </a:prstGeom>
          <a:solidFill>
            <a:srgbClr val="808080">
              <a:alpha val="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5" name="AutoShape 17"/>
          <p:cNvSpPr>
            <a:spLocks noChangeArrowheads="1"/>
          </p:cNvSpPr>
          <p:nvPr/>
        </p:nvSpPr>
        <p:spPr bwMode="auto">
          <a:xfrm>
            <a:off x="684213" y="5378921"/>
            <a:ext cx="7775575" cy="3571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84D85"/>
              </a:gs>
              <a:gs pos="50000">
                <a:srgbClr val="8075B0"/>
              </a:gs>
              <a:gs pos="100000">
                <a:srgbClr val="584D8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26" name="AutoShape 18"/>
          <p:cNvSpPr>
            <a:spLocks noChangeArrowheads="1"/>
          </p:cNvSpPr>
          <p:nvPr/>
        </p:nvSpPr>
        <p:spPr bwMode="auto">
          <a:xfrm>
            <a:off x="684213" y="4985221"/>
            <a:ext cx="7775575" cy="3571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84D85"/>
              </a:gs>
              <a:gs pos="50000">
                <a:srgbClr val="8075B0"/>
              </a:gs>
              <a:gs pos="100000">
                <a:srgbClr val="584D8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27" name="AutoShape 19"/>
          <p:cNvSpPr>
            <a:spLocks noChangeArrowheads="1"/>
          </p:cNvSpPr>
          <p:nvPr/>
        </p:nvSpPr>
        <p:spPr bwMode="auto">
          <a:xfrm>
            <a:off x="684213" y="4589934"/>
            <a:ext cx="7775575" cy="3571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84D85"/>
              </a:gs>
              <a:gs pos="50000">
                <a:srgbClr val="8075B0"/>
              </a:gs>
              <a:gs pos="100000">
                <a:srgbClr val="584D8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28" name="AutoShape 20"/>
          <p:cNvSpPr>
            <a:spLocks noChangeArrowheads="1"/>
          </p:cNvSpPr>
          <p:nvPr/>
        </p:nvSpPr>
        <p:spPr bwMode="auto">
          <a:xfrm>
            <a:off x="684213" y="4193059"/>
            <a:ext cx="7775575" cy="3571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84D85"/>
              </a:gs>
              <a:gs pos="50000">
                <a:srgbClr val="8075B0"/>
              </a:gs>
              <a:gs pos="100000">
                <a:srgbClr val="584D8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i="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grpSp>
        <p:nvGrpSpPr>
          <p:cNvPr id="129" name="Group 20"/>
          <p:cNvGrpSpPr>
            <a:grpSpLocks/>
          </p:cNvGrpSpPr>
          <p:nvPr/>
        </p:nvGrpSpPr>
        <p:grpSpPr bwMode="auto">
          <a:xfrm>
            <a:off x="900113" y="1559396"/>
            <a:ext cx="2089150" cy="431800"/>
            <a:chOff x="0" y="0"/>
            <a:chExt cx="1316" cy="272"/>
          </a:xfrm>
        </p:grpSpPr>
        <p:sp>
          <p:nvSpPr>
            <p:cNvPr id="130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1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2" name="Group 23"/>
          <p:cNvGrpSpPr>
            <a:grpSpLocks/>
          </p:cNvGrpSpPr>
          <p:nvPr/>
        </p:nvGrpSpPr>
        <p:grpSpPr bwMode="auto">
          <a:xfrm>
            <a:off x="3563938" y="1559396"/>
            <a:ext cx="2089150" cy="431800"/>
            <a:chOff x="0" y="0"/>
            <a:chExt cx="1316" cy="272"/>
          </a:xfrm>
        </p:grpSpPr>
        <p:sp>
          <p:nvSpPr>
            <p:cNvPr id="133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4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5" name="Group 26"/>
          <p:cNvGrpSpPr>
            <a:grpSpLocks/>
          </p:cNvGrpSpPr>
          <p:nvPr/>
        </p:nvGrpSpPr>
        <p:grpSpPr bwMode="auto">
          <a:xfrm>
            <a:off x="6227763" y="1559396"/>
            <a:ext cx="2089150" cy="431800"/>
            <a:chOff x="0" y="0"/>
            <a:chExt cx="1316" cy="272"/>
          </a:xfrm>
        </p:grpSpPr>
        <p:sp>
          <p:nvSpPr>
            <p:cNvPr id="136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7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38" name="WordArt 30"/>
          <p:cNvSpPr>
            <a:spLocks noChangeArrowheads="1" noChangeShapeType="1" noTextEdit="1"/>
          </p:cNvSpPr>
          <p:nvPr/>
        </p:nvSpPr>
        <p:spPr bwMode="auto">
          <a:xfrm>
            <a:off x="1403350" y="2567459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0000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000000">
                  <a:alpha val="70000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39" name="WordArt 31"/>
          <p:cNvSpPr>
            <a:spLocks noChangeArrowheads="1" noChangeShapeType="1" noTextEdit="1"/>
          </p:cNvSpPr>
          <p:nvPr/>
        </p:nvSpPr>
        <p:spPr bwMode="auto">
          <a:xfrm>
            <a:off x="4140200" y="2567459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0000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000000">
                  <a:alpha val="70000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40" name="WordArt 32"/>
          <p:cNvSpPr>
            <a:spLocks noChangeArrowheads="1" noChangeShapeType="1" noTextEdit="1"/>
          </p:cNvSpPr>
          <p:nvPr/>
        </p:nvSpPr>
        <p:spPr bwMode="auto">
          <a:xfrm>
            <a:off x="6804025" y="2567459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0000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000000">
                  <a:alpha val="70000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41" name="WordArt 33"/>
          <p:cNvSpPr>
            <a:spLocks noChangeArrowheads="1" noChangeShapeType="1" noTextEdit="1"/>
          </p:cNvSpPr>
          <p:nvPr/>
        </p:nvSpPr>
        <p:spPr bwMode="auto">
          <a:xfrm>
            <a:off x="3563938" y="3683471"/>
            <a:ext cx="2016125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64999"/>
                  </a:srgbClr>
                </a:solidFill>
                <a:latin typeface="Arial Black"/>
                <a:ea typeface="Gulim" pitchFamily="34" charset="-127"/>
              </a:rPr>
              <a:t>TITLE LIST</a:t>
            </a:r>
            <a:endParaRPr lang="zh-CN" altLang="en-US" sz="1400" i="1" spc="-70" smtClean="0">
              <a:solidFill>
                <a:srgbClr val="000000">
                  <a:alpha val="64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42" name="WordArt 34"/>
          <p:cNvSpPr>
            <a:spLocks noChangeArrowheads="1" noChangeShapeType="1" noTextEdit="1"/>
          </p:cNvSpPr>
          <p:nvPr/>
        </p:nvSpPr>
        <p:spPr bwMode="auto">
          <a:xfrm>
            <a:off x="3348038" y="4259734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43" name="WordArt 35"/>
          <p:cNvSpPr>
            <a:spLocks noChangeArrowheads="1" noChangeShapeType="1" noTextEdit="1"/>
          </p:cNvSpPr>
          <p:nvPr/>
        </p:nvSpPr>
        <p:spPr bwMode="auto">
          <a:xfrm>
            <a:off x="3348038" y="4691534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44" name="WordArt 36"/>
          <p:cNvSpPr>
            <a:spLocks noChangeArrowheads="1" noChangeShapeType="1" noTextEdit="1"/>
          </p:cNvSpPr>
          <p:nvPr/>
        </p:nvSpPr>
        <p:spPr bwMode="auto">
          <a:xfrm>
            <a:off x="3348038" y="5051896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45" name="WordArt 37"/>
          <p:cNvSpPr>
            <a:spLocks noChangeArrowheads="1" noChangeShapeType="1" noTextEdit="1"/>
          </p:cNvSpPr>
          <p:nvPr/>
        </p:nvSpPr>
        <p:spPr bwMode="auto">
          <a:xfrm>
            <a:off x="3348038" y="5483696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6958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6"/>
          <p:cNvSpPr>
            <a:spLocks noChangeArrowheads="1"/>
          </p:cNvSpPr>
          <p:nvPr/>
        </p:nvSpPr>
        <p:spPr bwMode="auto">
          <a:xfrm>
            <a:off x="755650" y="4954686"/>
            <a:ext cx="7488238" cy="490538"/>
          </a:xfrm>
          <a:prstGeom prst="rect">
            <a:avLst/>
          </a:prstGeom>
          <a:solidFill>
            <a:srgbClr val="004C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0" name="AutoShape 7"/>
          <p:cNvSpPr>
            <a:spLocks/>
          </p:cNvSpPr>
          <p:nvPr/>
        </p:nvSpPr>
        <p:spPr bwMode="auto">
          <a:xfrm rot="10800000">
            <a:off x="755650" y="3710086"/>
            <a:ext cx="7488238" cy="831850"/>
          </a:xfrm>
          <a:custGeom>
            <a:avLst/>
            <a:gdLst>
              <a:gd name="T0" fmla="*/ 0 w 21600"/>
              <a:gd name="T1" fmla="*/ 0 h 21600"/>
              <a:gd name="T2" fmla="*/ 2423 w 21600"/>
              <a:gd name="T3" fmla="*/ 21600 h 21600"/>
              <a:gd name="T4" fmla="*/ 19177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3012 w 21600"/>
              <a:gd name="T11" fmla="*/ 3012 h 21600"/>
              <a:gd name="T12" fmla="*/ 18588 w 21600"/>
              <a:gd name="T13" fmla="*/ 18588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2423" y="21600"/>
                </a:lnTo>
                <a:lnTo>
                  <a:pt x="19177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3B3B3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" name="Rectangle 8"/>
          <p:cNvSpPr>
            <a:spLocks noChangeArrowheads="1"/>
          </p:cNvSpPr>
          <p:nvPr/>
        </p:nvSpPr>
        <p:spPr bwMode="auto">
          <a:xfrm>
            <a:off x="755650" y="4524474"/>
            <a:ext cx="7488238" cy="427037"/>
          </a:xfrm>
          <a:prstGeom prst="rect">
            <a:avLst/>
          </a:pr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2" name="Oval 9"/>
          <p:cNvSpPr>
            <a:spLocks noChangeArrowheads="1"/>
          </p:cNvSpPr>
          <p:nvPr/>
        </p:nvSpPr>
        <p:spPr bwMode="auto">
          <a:xfrm>
            <a:off x="1287463" y="3995836"/>
            <a:ext cx="1327150" cy="46513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3" name="Oval 10"/>
          <p:cNvSpPr>
            <a:spLocks noChangeArrowheads="1"/>
          </p:cNvSpPr>
          <p:nvPr/>
        </p:nvSpPr>
        <p:spPr bwMode="auto">
          <a:xfrm>
            <a:off x="1681163" y="3756124"/>
            <a:ext cx="1327150" cy="465137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4" name="AutoShape 11"/>
          <p:cNvSpPr>
            <a:spLocks noChangeArrowheads="1"/>
          </p:cNvSpPr>
          <p:nvPr/>
        </p:nvSpPr>
        <p:spPr bwMode="auto">
          <a:xfrm>
            <a:off x="1947863" y="1773336"/>
            <a:ext cx="793750" cy="2309813"/>
          </a:xfrm>
          <a:prstGeom prst="can">
            <a:avLst>
              <a:gd name="adj" fmla="val 19872"/>
            </a:avLst>
          </a:prstGeom>
          <a:gradFill rotWithShape="0">
            <a:gsLst>
              <a:gs pos="0">
                <a:srgbClr val="8FC100"/>
              </a:gs>
              <a:gs pos="50000">
                <a:srgbClr val="698E00"/>
              </a:gs>
              <a:gs pos="100000">
                <a:srgbClr val="8FC1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5" name="WordArt 12"/>
          <p:cNvSpPr>
            <a:spLocks noChangeArrowheads="1" noChangeShapeType="1" noTextEdit="1"/>
          </p:cNvSpPr>
          <p:nvPr/>
        </p:nvSpPr>
        <p:spPr bwMode="auto">
          <a:xfrm>
            <a:off x="2079625" y="2105124"/>
            <a:ext cx="528638" cy="1968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i="1" spc="-9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69.3%</a:t>
            </a:r>
            <a:endParaRPr lang="zh-CN" altLang="en-US" b="1" i="1" spc="-9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6" name="AutoShape 13"/>
          <p:cNvSpPr>
            <a:spLocks noChangeArrowheads="1"/>
          </p:cNvSpPr>
          <p:nvPr/>
        </p:nvSpPr>
        <p:spPr bwMode="auto">
          <a:xfrm>
            <a:off x="1552575" y="2921099"/>
            <a:ext cx="795338" cy="1452562"/>
          </a:xfrm>
          <a:prstGeom prst="can">
            <a:avLst>
              <a:gd name="adj" fmla="val 23151"/>
            </a:avLst>
          </a:prstGeom>
          <a:gradFill rotWithShape="0">
            <a:gsLst>
              <a:gs pos="0">
                <a:srgbClr val="8075B0"/>
              </a:gs>
              <a:gs pos="50000">
                <a:srgbClr val="584D85"/>
              </a:gs>
              <a:gs pos="100000">
                <a:srgbClr val="8075B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7" name="WordArt 14"/>
          <p:cNvSpPr>
            <a:spLocks noChangeArrowheads="1" noChangeShapeType="1" noTextEdit="1"/>
          </p:cNvSpPr>
          <p:nvPr/>
        </p:nvSpPr>
        <p:spPr bwMode="auto">
          <a:xfrm>
            <a:off x="1684338" y="3230661"/>
            <a:ext cx="528637" cy="1952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i="1" spc="-9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30.7%</a:t>
            </a:r>
            <a:endParaRPr lang="zh-CN" altLang="en-US" b="1" i="1" spc="-9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8" name="Oval 15"/>
          <p:cNvSpPr>
            <a:spLocks noChangeArrowheads="1"/>
          </p:cNvSpPr>
          <p:nvPr/>
        </p:nvSpPr>
        <p:spPr bwMode="auto">
          <a:xfrm>
            <a:off x="2813050" y="4030761"/>
            <a:ext cx="1325563" cy="46513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9" name="Oval 16"/>
          <p:cNvSpPr>
            <a:spLocks noChangeArrowheads="1"/>
          </p:cNvSpPr>
          <p:nvPr/>
        </p:nvSpPr>
        <p:spPr bwMode="auto">
          <a:xfrm>
            <a:off x="3206750" y="3756124"/>
            <a:ext cx="1327150" cy="465137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0" name="AutoShape 17"/>
          <p:cNvSpPr>
            <a:spLocks noChangeArrowheads="1"/>
          </p:cNvSpPr>
          <p:nvPr/>
        </p:nvSpPr>
        <p:spPr bwMode="auto">
          <a:xfrm>
            <a:off x="3473450" y="1705074"/>
            <a:ext cx="793750" cy="2378075"/>
          </a:xfrm>
          <a:prstGeom prst="can">
            <a:avLst>
              <a:gd name="adj" fmla="val 20611"/>
            </a:avLst>
          </a:prstGeom>
          <a:gradFill rotWithShape="0">
            <a:gsLst>
              <a:gs pos="0">
                <a:srgbClr val="8FC100"/>
              </a:gs>
              <a:gs pos="50000">
                <a:srgbClr val="698E00"/>
              </a:gs>
              <a:gs pos="100000">
                <a:srgbClr val="8FC1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1" name="WordArt 18"/>
          <p:cNvSpPr>
            <a:spLocks noChangeArrowheads="1" noChangeShapeType="1" noTextEdit="1"/>
          </p:cNvSpPr>
          <p:nvPr/>
        </p:nvSpPr>
        <p:spPr bwMode="auto">
          <a:xfrm>
            <a:off x="3603625" y="1974949"/>
            <a:ext cx="530225" cy="1952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i="1" spc="-9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74.6%</a:t>
            </a:r>
            <a:endParaRPr lang="zh-CN" altLang="en-US" b="1" i="1" spc="-9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2" name="AutoShape 19"/>
          <p:cNvSpPr>
            <a:spLocks noChangeArrowheads="1"/>
          </p:cNvSpPr>
          <p:nvPr/>
        </p:nvSpPr>
        <p:spPr bwMode="auto">
          <a:xfrm>
            <a:off x="3078163" y="3097311"/>
            <a:ext cx="795337" cy="1276350"/>
          </a:xfrm>
          <a:prstGeom prst="can">
            <a:avLst>
              <a:gd name="adj" fmla="val 26806"/>
            </a:avLst>
          </a:prstGeom>
          <a:gradFill rotWithShape="0">
            <a:gsLst>
              <a:gs pos="0">
                <a:srgbClr val="8075B0"/>
              </a:gs>
              <a:gs pos="50000">
                <a:srgbClr val="584D85"/>
              </a:gs>
              <a:gs pos="100000">
                <a:srgbClr val="8075B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3" name="WordArt 20"/>
          <p:cNvSpPr>
            <a:spLocks noChangeArrowheads="1" noChangeShapeType="1" noTextEdit="1"/>
          </p:cNvSpPr>
          <p:nvPr/>
        </p:nvSpPr>
        <p:spPr bwMode="auto">
          <a:xfrm>
            <a:off x="3209925" y="3365599"/>
            <a:ext cx="528638" cy="1952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i="1" spc="-9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25.4%</a:t>
            </a:r>
            <a:endParaRPr lang="zh-CN" altLang="en-US" b="1" i="1" spc="-9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4" name="Oval 21"/>
          <p:cNvSpPr>
            <a:spLocks noChangeArrowheads="1"/>
          </p:cNvSpPr>
          <p:nvPr/>
        </p:nvSpPr>
        <p:spPr bwMode="auto">
          <a:xfrm>
            <a:off x="4335463" y="4030761"/>
            <a:ext cx="1325562" cy="46513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5" name="Oval 22"/>
          <p:cNvSpPr>
            <a:spLocks noChangeArrowheads="1"/>
          </p:cNvSpPr>
          <p:nvPr/>
        </p:nvSpPr>
        <p:spPr bwMode="auto">
          <a:xfrm>
            <a:off x="4729163" y="3756124"/>
            <a:ext cx="1327150" cy="465137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6" name="AutoShape 23"/>
          <p:cNvSpPr>
            <a:spLocks noChangeArrowheads="1"/>
          </p:cNvSpPr>
          <p:nvPr/>
        </p:nvSpPr>
        <p:spPr bwMode="auto">
          <a:xfrm>
            <a:off x="4994275" y="1836836"/>
            <a:ext cx="795338" cy="2246313"/>
          </a:xfrm>
          <a:prstGeom prst="can">
            <a:avLst>
              <a:gd name="adj" fmla="val 21666"/>
            </a:avLst>
          </a:prstGeom>
          <a:gradFill rotWithShape="0">
            <a:gsLst>
              <a:gs pos="0">
                <a:srgbClr val="8FC100"/>
              </a:gs>
              <a:gs pos="50000">
                <a:srgbClr val="698E00"/>
              </a:gs>
              <a:gs pos="100000">
                <a:srgbClr val="8FC1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7" name="WordArt 24"/>
          <p:cNvSpPr>
            <a:spLocks noChangeArrowheads="1" noChangeShapeType="1" noTextEdit="1"/>
          </p:cNvSpPr>
          <p:nvPr/>
        </p:nvSpPr>
        <p:spPr bwMode="auto">
          <a:xfrm>
            <a:off x="5126038" y="2105124"/>
            <a:ext cx="528637" cy="1968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i="1" spc="-9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62.6%</a:t>
            </a:r>
            <a:endParaRPr lang="zh-CN" altLang="en-US" b="1" i="1" spc="-9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8" name="AutoShape 25"/>
          <p:cNvSpPr>
            <a:spLocks noChangeArrowheads="1"/>
          </p:cNvSpPr>
          <p:nvPr/>
        </p:nvSpPr>
        <p:spPr bwMode="auto">
          <a:xfrm>
            <a:off x="4600575" y="2700436"/>
            <a:ext cx="795338" cy="1673225"/>
          </a:xfrm>
          <a:prstGeom prst="can">
            <a:avLst>
              <a:gd name="adj" fmla="val 26668"/>
            </a:avLst>
          </a:prstGeom>
          <a:gradFill rotWithShape="0">
            <a:gsLst>
              <a:gs pos="0">
                <a:srgbClr val="8075B0"/>
              </a:gs>
              <a:gs pos="50000">
                <a:srgbClr val="584D85"/>
              </a:gs>
              <a:gs pos="100000">
                <a:srgbClr val="8075B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WordArt 26"/>
          <p:cNvSpPr>
            <a:spLocks noChangeArrowheads="1" noChangeShapeType="1" noTextEdit="1"/>
          </p:cNvSpPr>
          <p:nvPr/>
        </p:nvSpPr>
        <p:spPr bwMode="auto">
          <a:xfrm>
            <a:off x="4732338" y="3032224"/>
            <a:ext cx="528637" cy="1952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i="1" spc="-9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37.4%</a:t>
            </a:r>
            <a:endParaRPr lang="zh-CN" altLang="en-US" b="1" i="1" spc="-9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0" name="Oval 27"/>
          <p:cNvSpPr>
            <a:spLocks noChangeArrowheads="1"/>
          </p:cNvSpPr>
          <p:nvPr/>
        </p:nvSpPr>
        <p:spPr bwMode="auto">
          <a:xfrm>
            <a:off x="5859463" y="4030761"/>
            <a:ext cx="1327150" cy="46513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Oval 28"/>
          <p:cNvSpPr>
            <a:spLocks noChangeArrowheads="1"/>
          </p:cNvSpPr>
          <p:nvPr/>
        </p:nvSpPr>
        <p:spPr bwMode="auto">
          <a:xfrm>
            <a:off x="6254750" y="3756124"/>
            <a:ext cx="1325563" cy="465137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AutoShape 29"/>
          <p:cNvSpPr>
            <a:spLocks noChangeArrowheads="1"/>
          </p:cNvSpPr>
          <p:nvPr/>
        </p:nvSpPr>
        <p:spPr bwMode="auto">
          <a:xfrm>
            <a:off x="6519863" y="1638399"/>
            <a:ext cx="795337" cy="2444750"/>
          </a:xfrm>
          <a:prstGeom prst="can">
            <a:avLst>
              <a:gd name="adj" fmla="val 16465"/>
            </a:avLst>
          </a:prstGeom>
          <a:gradFill rotWithShape="0">
            <a:gsLst>
              <a:gs pos="0">
                <a:srgbClr val="8FC100"/>
              </a:gs>
              <a:gs pos="50000">
                <a:srgbClr val="698E00"/>
              </a:gs>
              <a:gs pos="100000">
                <a:srgbClr val="8FC1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WordArt 30"/>
          <p:cNvSpPr>
            <a:spLocks noChangeArrowheads="1" noChangeShapeType="1" noTextEdit="1"/>
          </p:cNvSpPr>
          <p:nvPr/>
        </p:nvSpPr>
        <p:spPr bwMode="auto">
          <a:xfrm>
            <a:off x="6651625" y="1906686"/>
            <a:ext cx="528638" cy="1968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i="1" spc="-9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78.3%</a:t>
            </a:r>
            <a:endParaRPr lang="zh-CN" altLang="en-US" b="1" i="1" spc="-9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4" name="AutoShape 31"/>
          <p:cNvSpPr>
            <a:spLocks noChangeArrowheads="1"/>
          </p:cNvSpPr>
          <p:nvPr/>
        </p:nvSpPr>
        <p:spPr bwMode="auto">
          <a:xfrm>
            <a:off x="6126163" y="3229074"/>
            <a:ext cx="793750" cy="1144587"/>
          </a:xfrm>
          <a:prstGeom prst="can">
            <a:avLst>
              <a:gd name="adj" fmla="val 25015"/>
            </a:avLst>
          </a:prstGeom>
          <a:gradFill rotWithShape="0">
            <a:gsLst>
              <a:gs pos="0">
                <a:srgbClr val="8075B0"/>
              </a:gs>
              <a:gs pos="50000">
                <a:srgbClr val="584D85"/>
              </a:gs>
              <a:gs pos="100000">
                <a:srgbClr val="8075B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5" name="WordArt 32"/>
          <p:cNvSpPr>
            <a:spLocks noChangeArrowheads="1" noChangeShapeType="1" noTextEdit="1"/>
          </p:cNvSpPr>
          <p:nvPr/>
        </p:nvSpPr>
        <p:spPr bwMode="auto">
          <a:xfrm>
            <a:off x="6257925" y="3495774"/>
            <a:ext cx="528638" cy="1968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i="1" spc="-9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21.7%</a:t>
            </a:r>
            <a:endParaRPr lang="zh-CN" altLang="en-US" b="1" i="1" spc="-9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6" name="WordArt 33"/>
          <p:cNvSpPr>
            <a:spLocks noChangeArrowheads="1" noChangeShapeType="1" noTextEdit="1"/>
          </p:cNvSpPr>
          <p:nvPr/>
        </p:nvSpPr>
        <p:spPr bwMode="auto">
          <a:xfrm>
            <a:off x="3708400" y="5094386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7" name="WordArt 34"/>
          <p:cNvSpPr>
            <a:spLocks noChangeArrowheads="1" noChangeShapeType="1" noTextEdit="1"/>
          </p:cNvSpPr>
          <p:nvPr/>
        </p:nvSpPr>
        <p:spPr bwMode="auto">
          <a:xfrm>
            <a:off x="1836738" y="466258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8" name="WordArt 35"/>
          <p:cNvSpPr>
            <a:spLocks noChangeArrowheads="1" noChangeShapeType="1" noTextEdit="1"/>
          </p:cNvSpPr>
          <p:nvPr/>
        </p:nvSpPr>
        <p:spPr bwMode="auto">
          <a:xfrm>
            <a:off x="3421063" y="466258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9" name="WordArt 36"/>
          <p:cNvSpPr>
            <a:spLocks noChangeArrowheads="1" noChangeShapeType="1" noTextEdit="1"/>
          </p:cNvSpPr>
          <p:nvPr/>
        </p:nvSpPr>
        <p:spPr bwMode="auto">
          <a:xfrm>
            <a:off x="4932363" y="466258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0" name="WordArt 37"/>
          <p:cNvSpPr>
            <a:spLocks noChangeArrowheads="1" noChangeShapeType="1" noTextEdit="1"/>
          </p:cNvSpPr>
          <p:nvPr/>
        </p:nvSpPr>
        <p:spPr bwMode="auto">
          <a:xfrm>
            <a:off x="6588125" y="466258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9845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AutoShape 6"/>
          <p:cNvSpPr>
            <a:spLocks/>
          </p:cNvSpPr>
          <p:nvPr/>
        </p:nvSpPr>
        <p:spPr bwMode="auto">
          <a:xfrm>
            <a:off x="539750" y="1916460"/>
            <a:ext cx="8102600" cy="973137"/>
          </a:xfrm>
          <a:custGeom>
            <a:avLst/>
            <a:gdLst>
              <a:gd name="T0" fmla="*/ 0 w 21600"/>
              <a:gd name="T1" fmla="*/ 0 h 21600"/>
              <a:gd name="T2" fmla="*/ 2315 w 21600"/>
              <a:gd name="T3" fmla="*/ 21600 h 21600"/>
              <a:gd name="T4" fmla="*/ 19285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958 w 21600"/>
              <a:gd name="T11" fmla="*/ 2958 h 21600"/>
              <a:gd name="T12" fmla="*/ 18642 w 21600"/>
              <a:gd name="T13" fmla="*/ 1864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2315" y="21600"/>
                </a:lnTo>
                <a:lnTo>
                  <a:pt x="1928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698E00"/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7"/>
          <p:cNvSpPr>
            <a:spLocks noChangeArrowheads="1"/>
          </p:cNvSpPr>
          <p:nvPr/>
        </p:nvSpPr>
        <p:spPr bwMode="auto">
          <a:xfrm>
            <a:off x="469900" y="1268760"/>
            <a:ext cx="8243888" cy="828675"/>
          </a:xfrm>
          <a:prstGeom prst="roundRect">
            <a:avLst>
              <a:gd name="adj" fmla="val 50000"/>
            </a:avLst>
          </a:prstGeom>
          <a:solidFill>
            <a:srgbClr val="94D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Freeform 8"/>
          <p:cNvSpPr>
            <a:spLocks/>
          </p:cNvSpPr>
          <p:nvPr/>
        </p:nvSpPr>
        <p:spPr bwMode="auto">
          <a:xfrm>
            <a:off x="504825" y="1305272"/>
            <a:ext cx="8172450" cy="431800"/>
          </a:xfrm>
          <a:custGeom>
            <a:avLst/>
            <a:gdLst>
              <a:gd name="T0" fmla="*/ 12020 w 12020"/>
              <a:gd name="T1" fmla="*/ 636 h 636"/>
              <a:gd name="T2" fmla="*/ 12016 w 12020"/>
              <a:gd name="T3" fmla="*/ 570 h 636"/>
              <a:gd name="T4" fmla="*/ 12006 w 12020"/>
              <a:gd name="T5" fmla="*/ 508 h 636"/>
              <a:gd name="T6" fmla="*/ 11990 w 12020"/>
              <a:gd name="T7" fmla="*/ 446 h 636"/>
              <a:gd name="T8" fmla="*/ 11970 w 12020"/>
              <a:gd name="T9" fmla="*/ 388 h 636"/>
              <a:gd name="T10" fmla="*/ 11942 w 12020"/>
              <a:gd name="T11" fmla="*/ 332 h 636"/>
              <a:gd name="T12" fmla="*/ 11910 w 12020"/>
              <a:gd name="T13" fmla="*/ 280 h 636"/>
              <a:gd name="T14" fmla="*/ 11874 w 12020"/>
              <a:gd name="T15" fmla="*/ 230 h 636"/>
              <a:gd name="T16" fmla="*/ 11832 w 12020"/>
              <a:gd name="T17" fmla="*/ 186 h 636"/>
              <a:gd name="T18" fmla="*/ 11788 w 12020"/>
              <a:gd name="T19" fmla="*/ 144 h 636"/>
              <a:gd name="T20" fmla="*/ 11738 w 12020"/>
              <a:gd name="T21" fmla="*/ 108 h 636"/>
              <a:gd name="T22" fmla="*/ 11686 w 12020"/>
              <a:gd name="T23" fmla="*/ 76 h 636"/>
              <a:gd name="T24" fmla="*/ 11630 w 12020"/>
              <a:gd name="T25" fmla="*/ 50 h 636"/>
              <a:gd name="T26" fmla="*/ 11572 w 12020"/>
              <a:gd name="T27" fmla="*/ 28 h 636"/>
              <a:gd name="T28" fmla="*/ 11512 w 12020"/>
              <a:gd name="T29" fmla="*/ 12 h 636"/>
              <a:gd name="T30" fmla="*/ 11448 w 12020"/>
              <a:gd name="T31" fmla="*/ 2 h 636"/>
              <a:gd name="T32" fmla="*/ 11384 w 12020"/>
              <a:gd name="T33" fmla="*/ 0 h 636"/>
              <a:gd name="T34" fmla="*/ 636 w 12020"/>
              <a:gd name="T35" fmla="*/ 0 h 636"/>
              <a:gd name="T36" fmla="*/ 572 w 12020"/>
              <a:gd name="T37" fmla="*/ 2 h 636"/>
              <a:gd name="T38" fmla="*/ 508 w 12020"/>
              <a:gd name="T39" fmla="*/ 12 h 636"/>
              <a:gd name="T40" fmla="*/ 448 w 12020"/>
              <a:gd name="T41" fmla="*/ 28 h 636"/>
              <a:gd name="T42" fmla="*/ 390 w 12020"/>
              <a:gd name="T43" fmla="*/ 50 h 636"/>
              <a:gd name="T44" fmla="*/ 334 w 12020"/>
              <a:gd name="T45" fmla="*/ 76 h 636"/>
              <a:gd name="T46" fmla="*/ 282 w 12020"/>
              <a:gd name="T47" fmla="*/ 108 h 636"/>
              <a:gd name="T48" fmla="*/ 232 w 12020"/>
              <a:gd name="T49" fmla="*/ 144 h 636"/>
              <a:gd name="T50" fmla="*/ 188 w 12020"/>
              <a:gd name="T51" fmla="*/ 186 h 636"/>
              <a:gd name="T52" fmla="*/ 146 w 12020"/>
              <a:gd name="T53" fmla="*/ 230 h 636"/>
              <a:gd name="T54" fmla="*/ 110 w 12020"/>
              <a:gd name="T55" fmla="*/ 280 h 636"/>
              <a:gd name="T56" fmla="*/ 78 w 12020"/>
              <a:gd name="T57" fmla="*/ 332 h 636"/>
              <a:gd name="T58" fmla="*/ 50 w 12020"/>
              <a:gd name="T59" fmla="*/ 388 h 636"/>
              <a:gd name="T60" fmla="*/ 30 w 12020"/>
              <a:gd name="T61" fmla="*/ 446 h 636"/>
              <a:gd name="T62" fmla="*/ 14 w 12020"/>
              <a:gd name="T63" fmla="*/ 508 h 636"/>
              <a:gd name="T64" fmla="*/ 4 w 12020"/>
              <a:gd name="T65" fmla="*/ 570 h 636"/>
              <a:gd name="T66" fmla="*/ 0 w 12020"/>
              <a:gd name="T6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020" h="636">
                <a:moveTo>
                  <a:pt x="12020" y="636"/>
                </a:moveTo>
                <a:lnTo>
                  <a:pt x="12020" y="636"/>
                </a:lnTo>
                <a:lnTo>
                  <a:pt x="12018" y="604"/>
                </a:lnTo>
                <a:lnTo>
                  <a:pt x="12016" y="570"/>
                </a:lnTo>
                <a:lnTo>
                  <a:pt x="12012" y="540"/>
                </a:lnTo>
                <a:lnTo>
                  <a:pt x="12006" y="508"/>
                </a:lnTo>
                <a:lnTo>
                  <a:pt x="12000" y="476"/>
                </a:lnTo>
                <a:lnTo>
                  <a:pt x="11990" y="446"/>
                </a:lnTo>
                <a:lnTo>
                  <a:pt x="11980" y="418"/>
                </a:lnTo>
                <a:lnTo>
                  <a:pt x="11970" y="388"/>
                </a:lnTo>
                <a:lnTo>
                  <a:pt x="11956" y="360"/>
                </a:lnTo>
                <a:lnTo>
                  <a:pt x="11942" y="332"/>
                </a:lnTo>
                <a:lnTo>
                  <a:pt x="11928" y="306"/>
                </a:lnTo>
                <a:lnTo>
                  <a:pt x="11910" y="280"/>
                </a:lnTo>
                <a:lnTo>
                  <a:pt x="11892" y="254"/>
                </a:lnTo>
                <a:lnTo>
                  <a:pt x="11874" y="230"/>
                </a:lnTo>
                <a:lnTo>
                  <a:pt x="11854" y="208"/>
                </a:lnTo>
                <a:lnTo>
                  <a:pt x="11832" y="186"/>
                </a:lnTo>
                <a:lnTo>
                  <a:pt x="11810" y="164"/>
                </a:lnTo>
                <a:lnTo>
                  <a:pt x="11788" y="144"/>
                </a:lnTo>
                <a:lnTo>
                  <a:pt x="11764" y="126"/>
                </a:lnTo>
                <a:lnTo>
                  <a:pt x="11738" y="108"/>
                </a:lnTo>
                <a:lnTo>
                  <a:pt x="11712" y="92"/>
                </a:lnTo>
                <a:lnTo>
                  <a:pt x="11686" y="76"/>
                </a:lnTo>
                <a:lnTo>
                  <a:pt x="11658" y="62"/>
                </a:lnTo>
                <a:lnTo>
                  <a:pt x="11630" y="50"/>
                </a:lnTo>
                <a:lnTo>
                  <a:pt x="11602" y="38"/>
                </a:lnTo>
                <a:lnTo>
                  <a:pt x="11572" y="28"/>
                </a:lnTo>
                <a:lnTo>
                  <a:pt x="11542" y="20"/>
                </a:lnTo>
                <a:lnTo>
                  <a:pt x="11512" y="12"/>
                </a:lnTo>
                <a:lnTo>
                  <a:pt x="11480" y="6"/>
                </a:lnTo>
                <a:lnTo>
                  <a:pt x="11448" y="2"/>
                </a:lnTo>
                <a:lnTo>
                  <a:pt x="11416" y="0"/>
                </a:lnTo>
                <a:lnTo>
                  <a:pt x="11384" y="0"/>
                </a:lnTo>
                <a:lnTo>
                  <a:pt x="636" y="0"/>
                </a:lnTo>
                <a:lnTo>
                  <a:pt x="604" y="0"/>
                </a:lnTo>
                <a:lnTo>
                  <a:pt x="572" y="2"/>
                </a:lnTo>
                <a:lnTo>
                  <a:pt x="540" y="6"/>
                </a:lnTo>
                <a:lnTo>
                  <a:pt x="508" y="12"/>
                </a:lnTo>
                <a:lnTo>
                  <a:pt x="478" y="20"/>
                </a:lnTo>
                <a:lnTo>
                  <a:pt x="448" y="28"/>
                </a:lnTo>
                <a:lnTo>
                  <a:pt x="418" y="38"/>
                </a:lnTo>
                <a:lnTo>
                  <a:pt x="390" y="50"/>
                </a:lnTo>
                <a:lnTo>
                  <a:pt x="362" y="62"/>
                </a:lnTo>
                <a:lnTo>
                  <a:pt x="334" y="76"/>
                </a:lnTo>
                <a:lnTo>
                  <a:pt x="308" y="92"/>
                </a:lnTo>
                <a:lnTo>
                  <a:pt x="282" y="108"/>
                </a:lnTo>
                <a:lnTo>
                  <a:pt x="256" y="126"/>
                </a:lnTo>
                <a:lnTo>
                  <a:pt x="232" y="144"/>
                </a:lnTo>
                <a:lnTo>
                  <a:pt x="210" y="164"/>
                </a:lnTo>
                <a:lnTo>
                  <a:pt x="188" y="186"/>
                </a:lnTo>
                <a:lnTo>
                  <a:pt x="166" y="208"/>
                </a:lnTo>
                <a:lnTo>
                  <a:pt x="146" y="230"/>
                </a:lnTo>
                <a:lnTo>
                  <a:pt x="128" y="254"/>
                </a:lnTo>
                <a:lnTo>
                  <a:pt x="110" y="280"/>
                </a:lnTo>
                <a:lnTo>
                  <a:pt x="92" y="306"/>
                </a:lnTo>
                <a:lnTo>
                  <a:pt x="78" y="332"/>
                </a:lnTo>
                <a:lnTo>
                  <a:pt x="64" y="360"/>
                </a:lnTo>
                <a:lnTo>
                  <a:pt x="50" y="388"/>
                </a:lnTo>
                <a:lnTo>
                  <a:pt x="40" y="418"/>
                </a:lnTo>
                <a:lnTo>
                  <a:pt x="30" y="446"/>
                </a:lnTo>
                <a:lnTo>
                  <a:pt x="20" y="476"/>
                </a:lnTo>
                <a:lnTo>
                  <a:pt x="14" y="508"/>
                </a:lnTo>
                <a:lnTo>
                  <a:pt x="8" y="540"/>
                </a:lnTo>
                <a:lnTo>
                  <a:pt x="4" y="570"/>
                </a:lnTo>
                <a:lnTo>
                  <a:pt x="2" y="604"/>
                </a:lnTo>
                <a:lnTo>
                  <a:pt x="0" y="636"/>
                </a:lnTo>
                <a:lnTo>
                  <a:pt x="12020" y="63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7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AutoShape 9"/>
          <p:cNvSpPr>
            <a:spLocks noChangeArrowheads="1"/>
          </p:cNvSpPr>
          <p:nvPr/>
        </p:nvSpPr>
        <p:spPr bwMode="auto">
          <a:xfrm>
            <a:off x="538163" y="4364385"/>
            <a:ext cx="8102600" cy="1476375"/>
          </a:xfrm>
          <a:prstGeom prst="roundRect">
            <a:avLst>
              <a:gd name="adj" fmla="val 16667"/>
            </a:avLst>
          </a:prstGeom>
          <a:solidFill>
            <a:srgbClr val="FFFFFF">
              <a:alpha val="50000"/>
            </a:srgbClr>
          </a:solidFill>
          <a:ln w="19050" cap="rnd" cmpd="sng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10"/>
          <p:cNvSpPr>
            <a:spLocks noChangeArrowheads="1"/>
          </p:cNvSpPr>
          <p:nvPr/>
        </p:nvSpPr>
        <p:spPr bwMode="auto">
          <a:xfrm>
            <a:off x="504825" y="2824510"/>
            <a:ext cx="8172450" cy="12239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000000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11"/>
          <p:cNvSpPr>
            <a:spLocks noChangeArrowheads="1"/>
          </p:cNvSpPr>
          <p:nvPr/>
        </p:nvSpPr>
        <p:spPr bwMode="auto">
          <a:xfrm>
            <a:off x="504825" y="3653185"/>
            <a:ext cx="2916238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12"/>
          <p:cNvSpPr>
            <a:spLocks noChangeArrowheads="1"/>
          </p:cNvSpPr>
          <p:nvPr/>
        </p:nvSpPr>
        <p:spPr bwMode="auto">
          <a:xfrm>
            <a:off x="720725" y="3003897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9D9D9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13"/>
          <p:cNvSpPr>
            <a:spLocks noChangeArrowheads="1"/>
          </p:cNvSpPr>
          <p:nvPr/>
        </p:nvSpPr>
        <p:spPr bwMode="auto">
          <a:xfrm>
            <a:off x="793750" y="3076922"/>
            <a:ext cx="2338388" cy="684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3070"/>
              </a:gs>
              <a:gs pos="100000">
                <a:srgbClr val="005CC8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03" name="AutoShape 14"/>
          <p:cNvSpPr>
            <a:spLocks noChangeArrowheads="1"/>
          </p:cNvSpPr>
          <p:nvPr/>
        </p:nvSpPr>
        <p:spPr bwMode="auto">
          <a:xfrm>
            <a:off x="3454400" y="4051647"/>
            <a:ext cx="2270125" cy="431800"/>
          </a:xfrm>
          <a:prstGeom prst="downArrow">
            <a:avLst>
              <a:gd name="adj1" fmla="val 49926"/>
              <a:gd name="adj2" fmla="val 68213"/>
            </a:avLst>
          </a:prstGeom>
          <a:solidFill>
            <a:srgbClr val="00000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15"/>
          <p:cNvSpPr>
            <a:spLocks noChangeArrowheads="1"/>
          </p:cNvSpPr>
          <p:nvPr/>
        </p:nvSpPr>
        <p:spPr bwMode="auto">
          <a:xfrm>
            <a:off x="3132138" y="3651597"/>
            <a:ext cx="2916237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AutoShape 16"/>
          <p:cNvSpPr>
            <a:spLocks noChangeArrowheads="1"/>
          </p:cNvSpPr>
          <p:nvPr/>
        </p:nvSpPr>
        <p:spPr bwMode="auto">
          <a:xfrm>
            <a:off x="3348038" y="3003897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9D9D9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AutoShape 17"/>
          <p:cNvSpPr>
            <a:spLocks noChangeArrowheads="1"/>
          </p:cNvSpPr>
          <p:nvPr/>
        </p:nvSpPr>
        <p:spPr bwMode="auto">
          <a:xfrm>
            <a:off x="3421063" y="3076922"/>
            <a:ext cx="2338387" cy="684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3070"/>
              </a:gs>
              <a:gs pos="100000">
                <a:srgbClr val="005CC8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07" name="AutoShape 18"/>
          <p:cNvSpPr>
            <a:spLocks noChangeArrowheads="1"/>
          </p:cNvSpPr>
          <p:nvPr/>
        </p:nvSpPr>
        <p:spPr bwMode="auto">
          <a:xfrm>
            <a:off x="5795963" y="3653185"/>
            <a:ext cx="2916237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5976938" y="3003897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9D9D9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AutoShape 20"/>
          <p:cNvSpPr>
            <a:spLocks noChangeArrowheads="1"/>
          </p:cNvSpPr>
          <p:nvPr/>
        </p:nvSpPr>
        <p:spPr bwMode="auto">
          <a:xfrm>
            <a:off x="6049963" y="3076922"/>
            <a:ext cx="2338387" cy="684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3070"/>
              </a:gs>
              <a:gs pos="100000">
                <a:srgbClr val="005CC8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10" name="AutoShape 21"/>
          <p:cNvSpPr>
            <a:spLocks noChangeArrowheads="1"/>
          </p:cNvSpPr>
          <p:nvPr/>
        </p:nvSpPr>
        <p:spPr bwMode="auto">
          <a:xfrm>
            <a:off x="755650" y="4580285"/>
            <a:ext cx="7669213" cy="4683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84D85"/>
              </a:gs>
              <a:gs pos="50000">
                <a:srgbClr val="8075B0"/>
              </a:gs>
              <a:gs pos="100000">
                <a:srgbClr val="584D8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1" name="AutoShape 22"/>
          <p:cNvSpPr>
            <a:spLocks noChangeArrowheads="1"/>
          </p:cNvSpPr>
          <p:nvPr/>
        </p:nvSpPr>
        <p:spPr bwMode="auto">
          <a:xfrm>
            <a:off x="755650" y="5156547"/>
            <a:ext cx="7669213" cy="4683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84D85"/>
              </a:gs>
              <a:gs pos="50000">
                <a:srgbClr val="8075B0"/>
              </a:gs>
              <a:gs pos="100000">
                <a:srgbClr val="584D8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2" name="WordArt 23"/>
          <p:cNvSpPr>
            <a:spLocks noChangeArrowheads="1" noChangeShapeType="1" noTextEdit="1"/>
          </p:cNvSpPr>
          <p:nvPr/>
        </p:nvSpPr>
        <p:spPr bwMode="auto">
          <a:xfrm>
            <a:off x="3783013" y="1483072"/>
            <a:ext cx="1581150" cy="4016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404040"/>
                </a:solidFill>
                <a:latin typeface="Arial Black"/>
                <a:ea typeface="Gulim" pitchFamily="34" charset="-127"/>
              </a:rPr>
              <a:t>TITLE</a:t>
            </a:r>
            <a:endParaRPr lang="zh-CN" altLang="en-US" sz="1400" i="1" spc="-70" smtClean="0">
              <a:solidFill>
                <a:srgbClr val="404040"/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13" name="Group 21"/>
          <p:cNvGrpSpPr>
            <a:grpSpLocks/>
          </p:cNvGrpSpPr>
          <p:nvPr/>
        </p:nvGrpSpPr>
        <p:grpSpPr bwMode="auto">
          <a:xfrm>
            <a:off x="1476375" y="3219797"/>
            <a:ext cx="1008063" cy="360363"/>
            <a:chOff x="0" y="0"/>
            <a:chExt cx="728" cy="265"/>
          </a:xfrm>
        </p:grpSpPr>
        <p:sp>
          <p:nvSpPr>
            <p:cNvPr id="114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5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6" name="Group 24"/>
          <p:cNvGrpSpPr>
            <a:grpSpLocks/>
          </p:cNvGrpSpPr>
          <p:nvPr/>
        </p:nvGrpSpPr>
        <p:grpSpPr bwMode="auto">
          <a:xfrm>
            <a:off x="4067175" y="3219797"/>
            <a:ext cx="1008063" cy="360363"/>
            <a:chOff x="0" y="0"/>
            <a:chExt cx="728" cy="265"/>
          </a:xfrm>
        </p:grpSpPr>
        <p:sp>
          <p:nvSpPr>
            <p:cNvPr id="117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8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9" name="Group 27"/>
          <p:cNvGrpSpPr>
            <a:grpSpLocks/>
          </p:cNvGrpSpPr>
          <p:nvPr/>
        </p:nvGrpSpPr>
        <p:grpSpPr bwMode="auto">
          <a:xfrm>
            <a:off x="6732588" y="3219797"/>
            <a:ext cx="1008062" cy="360363"/>
            <a:chOff x="0" y="0"/>
            <a:chExt cx="728" cy="265"/>
          </a:xfrm>
        </p:grpSpPr>
        <p:sp>
          <p:nvSpPr>
            <p:cNvPr id="120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1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22" name="WordArt 33"/>
          <p:cNvSpPr>
            <a:spLocks noChangeArrowheads="1" noChangeShapeType="1" noTextEdit="1"/>
          </p:cNvSpPr>
          <p:nvPr/>
        </p:nvSpPr>
        <p:spPr bwMode="auto">
          <a:xfrm>
            <a:off x="3419475" y="4723160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23" name="WordArt 34"/>
          <p:cNvSpPr>
            <a:spLocks noChangeArrowheads="1" noChangeShapeType="1" noTextEdit="1"/>
          </p:cNvSpPr>
          <p:nvPr/>
        </p:nvSpPr>
        <p:spPr bwMode="auto">
          <a:xfrm>
            <a:off x="3419475" y="5299422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5850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AutoShape 27"/>
          <p:cNvSpPr>
            <a:spLocks noChangeArrowheads="1"/>
          </p:cNvSpPr>
          <p:nvPr/>
        </p:nvSpPr>
        <p:spPr bwMode="auto">
          <a:xfrm rot="10800000">
            <a:off x="2687638" y="2960588"/>
            <a:ext cx="719137" cy="863600"/>
          </a:xfrm>
          <a:prstGeom prst="rightArrow">
            <a:avLst>
              <a:gd name="adj1" fmla="val 50000"/>
              <a:gd name="adj2" fmla="val 46139"/>
            </a:avLst>
          </a:prstGeom>
          <a:gradFill rotWithShape="0">
            <a:gsLst>
              <a:gs pos="0">
                <a:srgbClr val="BFBFBF"/>
              </a:gs>
              <a:gs pos="100000">
                <a:srgbClr val="BFBFBF">
                  <a:alpha val="56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AutoShape 28"/>
          <p:cNvSpPr>
            <a:spLocks noChangeArrowheads="1"/>
          </p:cNvSpPr>
          <p:nvPr/>
        </p:nvSpPr>
        <p:spPr bwMode="auto">
          <a:xfrm>
            <a:off x="5638800" y="2960588"/>
            <a:ext cx="719138" cy="863600"/>
          </a:xfrm>
          <a:prstGeom prst="rightArrow">
            <a:avLst>
              <a:gd name="adj1" fmla="val 50000"/>
              <a:gd name="adj2" fmla="val 46139"/>
            </a:avLst>
          </a:prstGeom>
          <a:gradFill rotWithShape="0">
            <a:gsLst>
              <a:gs pos="0">
                <a:srgbClr val="BFBFBF"/>
              </a:gs>
              <a:gs pos="100000">
                <a:srgbClr val="7F7F7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7" name="Freeform 38"/>
          <p:cNvSpPr>
            <a:spLocks/>
          </p:cNvSpPr>
          <p:nvPr/>
        </p:nvSpPr>
        <p:spPr bwMode="auto">
          <a:xfrm rot="2328800">
            <a:off x="4951413" y="1965226"/>
            <a:ext cx="1073150" cy="762000"/>
          </a:xfrm>
          <a:custGeom>
            <a:avLst/>
            <a:gdLst>
              <a:gd name="T0" fmla="*/ 1108 w 2216"/>
              <a:gd name="T1" fmla="*/ 0 h 2586"/>
              <a:gd name="T2" fmla="*/ 0 w 2216"/>
              <a:gd name="T3" fmla="*/ 1108 h 2586"/>
              <a:gd name="T4" fmla="*/ 554 w 2216"/>
              <a:gd name="T5" fmla="*/ 1108 h 2586"/>
              <a:gd name="T6" fmla="*/ 696 w 2216"/>
              <a:gd name="T7" fmla="*/ 2586 h 2586"/>
              <a:gd name="T8" fmla="*/ 1518 w 2216"/>
              <a:gd name="T9" fmla="*/ 2586 h 2586"/>
              <a:gd name="T10" fmla="*/ 1662 w 2216"/>
              <a:gd name="T11" fmla="*/ 1108 h 2586"/>
              <a:gd name="T12" fmla="*/ 2216 w 2216"/>
              <a:gd name="T13" fmla="*/ 1108 h 2586"/>
              <a:gd name="T14" fmla="*/ 1108 w 2216"/>
              <a:gd name="T15" fmla="*/ 0 h 2586"/>
              <a:gd name="T16" fmla="*/ 0 w 2216"/>
              <a:gd name="T17" fmla="*/ 0 h 2586"/>
              <a:gd name="T18" fmla="*/ 2216 w 2216"/>
              <a:gd name="T19" fmla="*/ 258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BFBFBF">
                  <a:alpha val="56999"/>
                </a:srgbClr>
              </a:gs>
              <a:gs pos="100000">
                <a:srgbClr val="BFBFB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8" name="Freeform 39"/>
          <p:cNvSpPr>
            <a:spLocks/>
          </p:cNvSpPr>
          <p:nvPr/>
        </p:nvSpPr>
        <p:spPr bwMode="auto">
          <a:xfrm rot="19435693">
            <a:off x="3090863" y="1939826"/>
            <a:ext cx="1073150" cy="762000"/>
          </a:xfrm>
          <a:custGeom>
            <a:avLst/>
            <a:gdLst>
              <a:gd name="T0" fmla="*/ 1108 w 2216"/>
              <a:gd name="T1" fmla="*/ 0 h 2586"/>
              <a:gd name="T2" fmla="*/ 0 w 2216"/>
              <a:gd name="T3" fmla="*/ 1108 h 2586"/>
              <a:gd name="T4" fmla="*/ 554 w 2216"/>
              <a:gd name="T5" fmla="*/ 1108 h 2586"/>
              <a:gd name="T6" fmla="*/ 696 w 2216"/>
              <a:gd name="T7" fmla="*/ 2586 h 2586"/>
              <a:gd name="T8" fmla="*/ 1518 w 2216"/>
              <a:gd name="T9" fmla="*/ 2586 h 2586"/>
              <a:gd name="T10" fmla="*/ 1662 w 2216"/>
              <a:gd name="T11" fmla="*/ 1108 h 2586"/>
              <a:gd name="T12" fmla="*/ 2216 w 2216"/>
              <a:gd name="T13" fmla="*/ 1108 h 2586"/>
              <a:gd name="T14" fmla="*/ 1108 w 2216"/>
              <a:gd name="T15" fmla="*/ 0 h 2586"/>
              <a:gd name="T16" fmla="*/ 0 w 2216"/>
              <a:gd name="T17" fmla="*/ 0 h 2586"/>
              <a:gd name="T18" fmla="*/ 2216 w 2216"/>
              <a:gd name="T19" fmla="*/ 258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BFBFBF">
                  <a:alpha val="34999"/>
                </a:srgbClr>
              </a:gs>
              <a:gs pos="100000">
                <a:srgbClr val="BFBFB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9" name="Freeform 40"/>
          <p:cNvSpPr>
            <a:spLocks/>
          </p:cNvSpPr>
          <p:nvPr/>
        </p:nvSpPr>
        <p:spPr bwMode="auto">
          <a:xfrm rot="8720480">
            <a:off x="4979988" y="4182963"/>
            <a:ext cx="1073150" cy="762000"/>
          </a:xfrm>
          <a:custGeom>
            <a:avLst/>
            <a:gdLst>
              <a:gd name="T0" fmla="*/ 1108 w 2216"/>
              <a:gd name="T1" fmla="*/ 0 h 2586"/>
              <a:gd name="T2" fmla="*/ 0 w 2216"/>
              <a:gd name="T3" fmla="*/ 1108 h 2586"/>
              <a:gd name="T4" fmla="*/ 554 w 2216"/>
              <a:gd name="T5" fmla="*/ 1108 h 2586"/>
              <a:gd name="T6" fmla="*/ 696 w 2216"/>
              <a:gd name="T7" fmla="*/ 2586 h 2586"/>
              <a:gd name="T8" fmla="*/ 1518 w 2216"/>
              <a:gd name="T9" fmla="*/ 2586 h 2586"/>
              <a:gd name="T10" fmla="*/ 1662 w 2216"/>
              <a:gd name="T11" fmla="*/ 1108 h 2586"/>
              <a:gd name="T12" fmla="*/ 2216 w 2216"/>
              <a:gd name="T13" fmla="*/ 1108 h 2586"/>
              <a:gd name="T14" fmla="*/ 1108 w 2216"/>
              <a:gd name="T15" fmla="*/ 0 h 2586"/>
              <a:gd name="T16" fmla="*/ 0 w 2216"/>
              <a:gd name="T17" fmla="*/ 0 h 2586"/>
              <a:gd name="T18" fmla="*/ 2216 w 2216"/>
              <a:gd name="T19" fmla="*/ 258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0" name="Freeform 41"/>
          <p:cNvSpPr>
            <a:spLocks/>
          </p:cNvSpPr>
          <p:nvPr/>
        </p:nvSpPr>
        <p:spPr bwMode="auto">
          <a:xfrm rot="13125635">
            <a:off x="3021013" y="4197251"/>
            <a:ext cx="1073150" cy="762000"/>
          </a:xfrm>
          <a:custGeom>
            <a:avLst/>
            <a:gdLst>
              <a:gd name="T0" fmla="*/ 1108 w 2216"/>
              <a:gd name="T1" fmla="*/ 0 h 2586"/>
              <a:gd name="T2" fmla="*/ 0 w 2216"/>
              <a:gd name="T3" fmla="*/ 1108 h 2586"/>
              <a:gd name="T4" fmla="*/ 554 w 2216"/>
              <a:gd name="T5" fmla="*/ 1108 h 2586"/>
              <a:gd name="T6" fmla="*/ 696 w 2216"/>
              <a:gd name="T7" fmla="*/ 2586 h 2586"/>
              <a:gd name="T8" fmla="*/ 1518 w 2216"/>
              <a:gd name="T9" fmla="*/ 2586 h 2586"/>
              <a:gd name="T10" fmla="*/ 1662 w 2216"/>
              <a:gd name="T11" fmla="*/ 1108 h 2586"/>
              <a:gd name="T12" fmla="*/ 2216 w 2216"/>
              <a:gd name="T13" fmla="*/ 1108 h 2586"/>
              <a:gd name="T14" fmla="*/ 1108 w 2216"/>
              <a:gd name="T15" fmla="*/ 0 h 2586"/>
              <a:gd name="T16" fmla="*/ 0 w 2216"/>
              <a:gd name="T17" fmla="*/ 0 h 2586"/>
              <a:gd name="T18" fmla="*/ 2216 w 2216"/>
              <a:gd name="T19" fmla="*/ 258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i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1" name="AutoShape 6"/>
          <p:cNvSpPr>
            <a:spLocks noChangeArrowheads="1"/>
          </p:cNvSpPr>
          <p:nvPr/>
        </p:nvSpPr>
        <p:spPr bwMode="auto">
          <a:xfrm>
            <a:off x="323850" y="3443188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2" name="AutoShape 7"/>
          <p:cNvSpPr>
            <a:spLocks noChangeArrowheads="1"/>
          </p:cNvSpPr>
          <p:nvPr/>
        </p:nvSpPr>
        <p:spPr bwMode="auto">
          <a:xfrm>
            <a:off x="2038350" y="1471513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AutoShape 8"/>
          <p:cNvSpPr>
            <a:spLocks noChangeArrowheads="1"/>
          </p:cNvSpPr>
          <p:nvPr/>
        </p:nvSpPr>
        <p:spPr bwMode="auto">
          <a:xfrm>
            <a:off x="2324100" y="1042888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9D9D9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9"/>
          <p:cNvSpPr>
            <a:spLocks noChangeArrowheads="1"/>
          </p:cNvSpPr>
          <p:nvPr/>
        </p:nvSpPr>
        <p:spPr bwMode="auto">
          <a:xfrm>
            <a:off x="2420938" y="1133376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3070"/>
              </a:gs>
              <a:gs pos="100000">
                <a:srgbClr val="005CC8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10"/>
          <p:cNvSpPr>
            <a:spLocks noChangeArrowheads="1"/>
          </p:cNvSpPr>
          <p:nvPr/>
        </p:nvSpPr>
        <p:spPr bwMode="auto">
          <a:xfrm>
            <a:off x="4513263" y="1444526"/>
            <a:ext cx="26654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11"/>
          <p:cNvSpPr>
            <a:spLocks noChangeArrowheads="1"/>
          </p:cNvSpPr>
          <p:nvPr/>
        </p:nvSpPr>
        <p:spPr bwMode="auto">
          <a:xfrm>
            <a:off x="4657725" y="1015901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9D9D9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12"/>
          <p:cNvSpPr>
            <a:spLocks noChangeArrowheads="1"/>
          </p:cNvSpPr>
          <p:nvPr/>
        </p:nvSpPr>
        <p:spPr bwMode="auto">
          <a:xfrm>
            <a:off x="4752975" y="1106388"/>
            <a:ext cx="1903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3070"/>
              </a:gs>
              <a:gs pos="100000">
                <a:srgbClr val="005CC8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Oval 13"/>
          <p:cNvSpPr>
            <a:spLocks noChangeArrowheads="1"/>
          </p:cNvSpPr>
          <p:nvPr/>
        </p:nvSpPr>
        <p:spPr bwMode="auto">
          <a:xfrm>
            <a:off x="3108325" y="4141688"/>
            <a:ext cx="2820988" cy="1154113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Oval 14"/>
          <p:cNvSpPr>
            <a:spLocks noChangeArrowheads="1"/>
          </p:cNvSpPr>
          <p:nvPr/>
        </p:nvSpPr>
        <p:spPr bwMode="auto">
          <a:xfrm>
            <a:off x="3132138" y="2039838"/>
            <a:ext cx="2803525" cy="2817813"/>
          </a:xfrm>
          <a:prstGeom prst="ellipse">
            <a:avLst/>
          </a:pr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Oval 15"/>
          <p:cNvSpPr>
            <a:spLocks noChangeArrowheads="1"/>
          </p:cNvSpPr>
          <p:nvPr/>
        </p:nvSpPr>
        <p:spPr bwMode="auto">
          <a:xfrm>
            <a:off x="4276725" y="2071588"/>
            <a:ext cx="490538" cy="490538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16"/>
          <p:cNvSpPr>
            <a:spLocks noChangeArrowheads="1"/>
          </p:cNvSpPr>
          <p:nvPr/>
        </p:nvSpPr>
        <p:spPr bwMode="auto">
          <a:xfrm>
            <a:off x="2038350" y="5525988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17"/>
          <p:cNvSpPr>
            <a:spLocks noChangeArrowheads="1"/>
          </p:cNvSpPr>
          <p:nvPr/>
        </p:nvSpPr>
        <p:spPr bwMode="auto">
          <a:xfrm>
            <a:off x="2324100" y="5116413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9D9D9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AutoShape 18"/>
          <p:cNvSpPr>
            <a:spLocks noChangeArrowheads="1"/>
          </p:cNvSpPr>
          <p:nvPr/>
        </p:nvSpPr>
        <p:spPr bwMode="auto">
          <a:xfrm>
            <a:off x="2420938" y="5206901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98E00"/>
              </a:gs>
              <a:gs pos="100000">
                <a:srgbClr val="94DF0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4513263" y="5525988"/>
            <a:ext cx="26654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AutoShape 20"/>
          <p:cNvSpPr>
            <a:spLocks noChangeArrowheads="1"/>
          </p:cNvSpPr>
          <p:nvPr/>
        </p:nvSpPr>
        <p:spPr bwMode="auto">
          <a:xfrm>
            <a:off x="4657725" y="5116413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9D9D9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AutoShape 21"/>
          <p:cNvSpPr>
            <a:spLocks noChangeArrowheads="1"/>
          </p:cNvSpPr>
          <p:nvPr/>
        </p:nvSpPr>
        <p:spPr bwMode="auto">
          <a:xfrm>
            <a:off x="4752975" y="5206901"/>
            <a:ext cx="1903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98E00"/>
              </a:gs>
              <a:gs pos="100000">
                <a:srgbClr val="94DF0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AutoShape 22"/>
          <p:cNvSpPr>
            <a:spLocks noChangeArrowheads="1"/>
          </p:cNvSpPr>
          <p:nvPr/>
        </p:nvSpPr>
        <p:spPr bwMode="auto">
          <a:xfrm>
            <a:off x="428625" y="3014563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9D9D9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AutoShape 23"/>
          <p:cNvSpPr>
            <a:spLocks noChangeArrowheads="1"/>
          </p:cNvSpPr>
          <p:nvPr/>
        </p:nvSpPr>
        <p:spPr bwMode="auto">
          <a:xfrm>
            <a:off x="525463" y="3105051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3070"/>
              </a:gs>
              <a:gs pos="100000">
                <a:srgbClr val="005CC8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AutoShape 24"/>
          <p:cNvSpPr>
            <a:spLocks noChangeArrowheads="1"/>
          </p:cNvSpPr>
          <p:nvPr/>
        </p:nvSpPr>
        <p:spPr bwMode="auto">
          <a:xfrm>
            <a:off x="6264275" y="3443188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0" name="AutoShape 25"/>
          <p:cNvSpPr>
            <a:spLocks noChangeArrowheads="1"/>
          </p:cNvSpPr>
          <p:nvPr/>
        </p:nvSpPr>
        <p:spPr bwMode="auto">
          <a:xfrm>
            <a:off x="6480175" y="3014563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9D9D9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1" name="AutoShape 26"/>
          <p:cNvSpPr>
            <a:spLocks noChangeArrowheads="1"/>
          </p:cNvSpPr>
          <p:nvPr/>
        </p:nvSpPr>
        <p:spPr bwMode="auto">
          <a:xfrm>
            <a:off x="6575425" y="3105051"/>
            <a:ext cx="1903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98E00"/>
              </a:gs>
              <a:gs pos="100000">
                <a:srgbClr val="94DF0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2" name="WordArt 29"/>
          <p:cNvSpPr>
            <a:spLocks noChangeArrowheads="1" noChangeShapeType="1" noTextEdit="1"/>
          </p:cNvSpPr>
          <p:nvPr/>
        </p:nvSpPr>
        <p:spPr bwMode="auto">
          <a:xfrm>
            <a:off x="741363" y="3247926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3" name="WordArt 30"/>
          <p:cNvSpPr>
            <a:spLocks noChangeArrowheads="1" noChangeShapeType="1" noTextEdit="1"/>
          </p:cNvSpPr>
          <p:nvPr/>
        </p:nvSpPr>
        <p:spPr bwMode="auto">
          <a:xfrm>
            <a:off x="2614613" y="5373588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4" name="WordArt 31"/>
          <p:cNvSpPr>
            <a:spLocks noChangeArrowheads="1" noChangeShapeType="1" noTextEdit="1"/>
          </p:cNvSpPr>
          <p:nvPr/>
        </p:nvSpPr>
        <p:spPr bwMode="auto">
          <a:xfrm>
            <a:off x="4919663" y="5373588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5" name="WordArt 32"/>
          <p:cNvSpPr>
            <a:spLocks noChangeArrowheads="1" noChangeShapeType="1" noTextEdit="1"/>
          </p:cNvSpPr>
          <p:nvPr/>
        </p:nvSpPr>
        <p:spPr bwMode="auto">
          <a:xfrm>
            <a:off x="2614613" y="1258788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6" name="WordArt 33"/>
          <p:cNvSpPr>
            <a:spLocks noChangeArrowheads="1" noChangeShapeType="1" noTextEdit="1"/>
          </p:cNvSpPr>
          <p:nvPr/>
        </p:nvSpPr>
        <p:spPr bwMode="auto">
          <a:xfrm>
            <a:off x="4919663" y="1231801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7" name="WordArt 34"/>
          <p:cNvSpPr>
            <a:spLocks noChangeArrowheads="1" noChangeShapeType="1" noTextEdit="1"/>
          </p:cNvSpPr>
          <p:nvPr/>
        </p:nvSpPr>
        <p:spPr bwMode="auto">
          <a:xfrm>
            <a:off x="6718300" y="3247926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i="1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18" name="Group 36"/>
          <p:cNvGrpSpPr>
            <a:grpSpLocks/>
          </p:cNvGrpSpPr>
          <p:nvPr/>
        </p:nvGrpSpPr>
        <p:grpSpPr bwMode="auto">
          <a:xfrm>
            <a:off x="3695700" y="2889151"/>
            <a:ext cx="1655763" cy="1090612"/>
            <a:chOff x="0" y="0"/>
            <a:chExt cx="728" cy="480"/>
          </a:xfrm>
        </p:grpSpPr>
        <p:sp>
          <p:nvSpPr>
            <p:cNvPr id="119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0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161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AutoShape 11"/>
          <p:cNvSpPr>
            <a:spLocks noChangeArrowheads="1"/>
          </p:cNvSpPr>
          <p:nvPr/>
        </p:nvSpPr>
        <p:spPr bwMode="auto">
          <a:xfrm>
            <a:off x="5715000" y="5408960"/>
            <a:ext cx="3429000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AutoShape 11"/>
          <p:cNvSpPr>
            <a:spLocks noChangeArrowheads="1"/>
          </p:cNvSpPr>
          <p:nvPr/>
        </p:nvSpPr>
        <p:spPr bwMode="auto">
          <a:xfrm>
            <a:off x="3929063" y="5412135"/>
            <a:ext cx="1571625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AutoShape 11"/>
          <p:cNvSpPr>
            <a:spLocks noChangeArrowheads="1"/>
          </p:cNvSpPr>
          <p:nvPr/>
        </p:nvSpPr>
        <p:spPr bwMode="auto">
          <a:xfrm>
            <a:off x="3857625" y="3572223"/>
            <a:ext cx="1714500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5" name="AutoShape 11"/>
          <p:cNvSpPr>
            <a:spLocks noChangeArrowheads="1"/>
          </p:cNvSpPr>
          <p:nvPr/>
        </p:nvSpPr>
        <p:spPr bwMode="auto">
          <a:xfrm>
            <a:off x="2214563" y="5412135"/>
            <a:ext cx="1571625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AutoShape 11"/>
          <p:cNvSpPr>
            <a:spLocks noChangeArrowheads="1"/>
          </p:cNvSpPr>
          <p:nvPr/>
        </p:nvSpPr>
        <p:spPr bwMode="auto">
          <a:xfrm>
            <a:off x="2143125" y="3572223"/>
            <a:ext cx="1714500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7" name="AutoShape 11"/>
          <p:cNvSpPr>
            <a:spLocks noChangeArrowheads="1"/>
          </p:cNvSpPr>
          <p:nvPr/>
        </p:nvSpPr>
        <p:spPr bwMode="auto">
          <a:xfrm>
            <a:off x="428625" y="5412135"/>
            <a:ext cx="1571625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8" name="AutoShape 11"/>
          <p:cNvSpPr>
            <a:spLocks noChangeArrowheads="1"/>
          </p:cNvSpPr>
          <p:nvPr/>
        </p:nvSpPr>
        <p:spPr bwMode="auto">
          <a:xfrm>
            <a:off x="357188" y="3572223"/>
            <a:ext cx="1714500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9" name="AutoShape 6"/>
          <p:cNvSpPr>
            <a:spLocks noChangeArrowheads="1"/>
          </p:cNvSpPr>
          <p:nvPr/>
        </p:nvSpPr>
        <p:spPr bwMode="auto">
          <a:xfrm>
            <a:off x="468313" y="1268760"/>
            <a:ext cx="8280400" cy="649288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0" name="AutoShape 7"/>
          <p:cNvSpPr>
            <a:spLocks noChangeArrowheads="1"/>
          </p:cNvSpPr>
          <p:nvPr/>
        </p:nvSpPr>
        <p:spPr bwMode="auto">
          <a:xfrm>
            <a:off x="431800" y="2072035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94DF00"/>
              </a:gs>
              <a:gs pos="100000">
                <a:srgbClr val="70A800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698E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1" name="AutoShape 8"/>
          <p:cNvSpPr>
            <a:spLocks noChangeArrowheads="1"/>
          </p:cNvSpPr>
          <p:nvPr/>
        </p:nvSpPr>
        <p:spPr bwMode="auto">
          <a:xfrm>
            <a:off x="431800" y="3899248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8075B0"/>
              </a:gs>
              <a:gs pos="100000">
                <a:srgbClr val="584D85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584D85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2" name="AutoShape 9"/>
          <p:cNvSpPr>
            <a:spLocks noChangeArrowheads="1"/>
          </p:cNvSpPr>
          <p:nvPr/>
        </p:nvSpPr>
        <p:spPr bwMode="auto">
          <a:xfrm>
            <a:off x="2159000" y="2072035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94DF00"/>
              </a:gs>
              <a:gs pos="100000">
                <a:srgbClr val="70A800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698E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AutoShape 10"/>
          <p:cNvSpPr>
            <a:spLocks noChangeArrowheads="1"/>
          </p:cNvSpPr>
          <p:nvPr/>
        </p:nvSpPr>
        <p:spPr bwMode="auto">
          <a:xfrm>
            <a:off x="2159000" y="3899248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8075B0"/>
              </a:gs>
              <a:gs pos="100000">
                <a:srgbClr val="584D85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584D85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11"/>
          <p:cNvSpPr>
            <a:spLocks noChangeArrowheads="1"/>
          </p:cNvSpPr>
          <p:nvPr/>
        </p:nvSpPr>
        <p:spPr bwMode="auto">
          <a:xfrm>
            <a:off x="3887788" y="2072035"/>
            <a:ext cx="1655762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94DF00"/>
              </a:gs>
              <a:gs pos="100000">
                <a:srgbClr val="70A800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698E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12"/>
          <p:cNvSpPr>
            <a:spLocks noChangeArrowheads="1"/>
          </p:cNvSpPr>
          <p:nvPr/>
        </p:nvSpPr>
        <p:spPr bwMode="auto">
          <a:xfrm>
            <a:off x="3887788" y="3899248"/>
            <a:ext cx="1655762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8075B0"/>
              </a:gs>
              <a:gs pos="100000">
                <a:srgbClr val="584D85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584D85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13"/>
          <p:cNvSpPr>
            <a:spLocks noChangeArrowheads="1"/>
          </p:cNvSpPr>
          <p:nvPr/>
        </p:nvSpPr>
        <p:spPr bwMode="auto">
          <a:xfrm>
            <a:off x="5976938" y="2206973"/>
            <a:ext cx="2735262" cy="3313112"/>
          </a:xfrm>
          <a:prstGeom prst="roundRect">
            <a:avLst>
              <a:gd name="adj" fmla="val 5403"/>
            </a:avLst>
          </a:prstGeom>
          <a:gradFill rotWithShape="1">
            <a:gsLst>
              <a:gs pos="0">
                <a:srgbClr val="005CC8"/>
              </a:gs>
              <a:gs pos="100000">
                <a:srgbClr val="004AA4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CADFE4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14"/>
          <p:cNvSpPr>
            <a:spLocks noChangeArrowheads="1"/>
          </p:cNvSpPr>
          <p:nvPr/>
        </p:nvSpPr>
        <p:spPr bwMode="auto">
          <a:xfrm rot="5400000">
            <a:off x="4596606" y="3684142"/>
            <a:ext cx="2270125" cy="3952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262626"/>
              </a:gs>
              <a:gs pos="100000">
                <a:srgbClr val="1E2E3D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AutoShape 15"/>
          <p:cNvSpPr>
            <a:spLocks noChangeArrowheads="1"/>
          </p:cNvSpPr>
          <p:nvPr/>
        </p:nvSpPr>
        <p:spPr bwMode="auto">
          <a:xfrm>
            <a:off x="503238" y="2143473"/>
            <a:ext cx="1512887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9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16"/>
          <p:cNvSpPr>
            <a:spLocks noChangeArrowheads="1"/>
          </p:cNvSpPr>
          <p:nvPr/>
        </p:nvSpPr>
        <p:spPr bwMode="auto">
          <a:xfrm>
            <a:off x="2232025" y="2143473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9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17"/>
          <p:cNvSpPr>
            <a:spLocks noChangeArrowheads="1"/>
          </p:cNvSpPr>
          <p:nvPr/>
        </p:nvSpPr>
        <p:spPr bwMode="auto">
          <a:xfrm>
            <a:off x="3959225" y="2143473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9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18"/>
          <p:cNvSpPr>
            <a:spLocks noChangeArrowheads="1"/>
          </p:cNvSpPr>
          <p:nvPr/>
        </p:nvSpPr>
        <p:spPr bwMode="auto">
          <a:xfrm>
            <a:off x="503238" y="3970685"/>
            <a:ext cx="1512887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9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19"/>
          <p:cNvSpPr>
            <a:spLocks noChangeArrowheads="1"/>
          </p:cNvSpPr>
          <p:nvPr/>
        </p:nvSpPr>
        <p:spPr bwMode="auto">
          <a:xfrm>
            <a:off x="2232025" y="3970685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9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AutoShape 20"/>
          <p:cNvSpPr>
            <a:spLocks noChangeArrowheads="1"/>
          </p:cNvSpPr>
          <p:nvPr/>
        </p:nvSpPr>
        <p:spPr bwMode="auto">
          <a:xfrm>
            <a:off x="3959225" y="3970685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9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21"/>
          <p:cNvSpPr>
            <a:spLocks noChangeArrowheads="1"/>
          </p:cNvSpPr>
          <p:nvPr/>
        </p:nvSpPr>
        <p:spPr bwMode="auto">
          <a:xfrm>
            <a:off x="6048375" y="2278410"/>
            <a:ext cx="2592388" cy="1836738"/>
          </a:xfrm>
          <a:prstGeom prst="roundRect">
            <a:avLst>
              <a:gd name="adj" fmla="val 8213"/>
            </a:avLst>
          </a:prstGeom>
          <a:solidFill>
            <a:srgbClr val="FFFFFF">
              <a:alpha val="78000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WordArt 22"/>
          <p:cNvSpPr>
            <a:spLocks noChangeArrowheads="1" noChangeShapeType="1" noTextEdit="1"/>
          </p:cNvSpPr>
          <p:nvPr/>
        </p:nvSpPr>
        <p:spPr bwMode="auto">
          <a:xfrm>
            <a:off x="684213" y="2576860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i="1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6" name="WordArt 23"/>
          <p:cNvSpPr>
            <a:spLocks noChangeArrowheads="1" noChangeShapeType="1" noTextEdit="1"/>
          </p:cNvSpPr>
          <p:nvPr/>
        </p:nvSpPr>
        <p:spPr bwMode="auto">
          <a:xfrm>
            <a:off x="2411413" y="2576860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i="1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7" name="WordArt 24"/>
          <p:cNvSpPr>
            <a:spLocks noChangeArrowheads="1" noChangeShapeType="1" noTextEdit="1"/>
          </p:cNvSpPr>
          <p:nvPr/>
        </p:nvSpPr>
        <p:spPr bwMode="auto">
          <a:xfrm>
            <a:off x="6588125" y="2999135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i="1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8" name="WordArt 25"/>
          <p:cNvSpPr>
            <a:spLocks noChangeArrowheads="1" noChangeShapeType="1" noTextEdit="1"/>
          </p:cNvSpPr>
          <p:nvPr/>
        </p:nvSpPr>
        <p:spPr bwMode="auto">
          <a:xfrm>
            <a:off x="684213" y="4367560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i="1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9" name="WordArt 26"/>
          <p:cNvSpPr>
            <a:spLocks noChangeArrowheads="1" noChangeShapeType="1" noTextEdit="1"/>
          </p:cNvSpPr>
          <p:nvPr/>
        </p:nvSpPr>
        <p:spPr bwMode="auto">
          <a:xfrm>
            <a:off x="2411413" y="4367560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i="1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0" name="WordArt 27"/>
          <p:cNvSpPr>
            <a:spLocks noChangeArrowheads="1" noChangeShapeType="1" noTextEdit="1"/>
          </p:cNvSpPr>
          <p:nvPr/>
        </p:nvSpPr>
        <p:spPr bwMode="auto">
          <a:xfrm>
            <a:off x="4140200" y="4367560"/>
            <a:ext cx="1150938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i="1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1" name="WordArt 28"/>
          <p:cNvSpPr>
            <a:spLocks noChangeArrowheads="1" noChangeShapeType="1" noTextEdit="1"/>
          </p:cNvSpPr>
          <p:nvPr/>
        </p:nvSpPr>
        <p:spPr bwMode="auto">
          <a:xfrm>
            <a:off x="4140200" y="2576860"/>
            <a:ext cx="1150938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i="1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i="1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12" name="Group 33"/>
          <p:cNvGrpSpPr>
            <a:grpSpLocks/>
          </p:cNvGrpSpPr>
          <p:nvPr/>
        </p:nvGrpSpPr>
        <p:grpSpPr bwMode="auto">
          <a:xfrm>
            <a:off x="827088" y="3286473"/>
            <a:ext cx="863600" cy="276225"/>
            <a:chOff x="0" y="0"/>
            <a:chExt cx="728" cy="265"/>
          </a:xfrm>
        </p:grpSpPr>
        <p:sp>
          <p:nvSpPr>
            <p:cNvPr id="113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4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5" name="Group 36"/>
          <p:cNvGrpSpPr>
            <a:grpSpLocks/>
          </p:cNvGrpSpPr>
          <p:nvPr/>
        </p:nvGrpSpPr>
        <p:grpSpPr bwMode="auto">
          <a:xfrm>
            <a:off x="2555875" y="3286473"/>
            <a:ext cx="863600" cy="276225"/>
            <a:chOff x="0" y="0"/>
            <a:chExt cx="728" cy="265"/>
          </a:xfrm>
        </p:grpSpPr>
        <p:sp>
          <p:nvSpPr>
            <p:cNvPr id="116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7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8" name="Group 39"/>
          <p:cNvGrpSpPr>
            <a:grpSpLocks/>
          </p:cNvGrpSpPr>
          <p:nvPr/>
        </p:nvGrpSpPr>
        <p:grpSpPr bwMode="auto">
          <a:xfrm>
            <a:off x="4284663" y="3286473"/>
            <a:ext cx="863600" cy="276225"/>
            <a:chOff x="0" y="0"/>
            <a:chExt cx="728" cy="265"/>
          </a:xfrm>
        </p:grpSpPr>
        <p:sp>
          <p:nvSpPr>
            <p:cNvPr id="119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0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1" name="Group 42"/>
          <p:cNvGrpSpPr>
            <a:grpSpLocks/>
          </p:cNvGrpSpPr>
          <p:nvPr/>
        </p:nvGrpSpPr>
        <p:grpSpPr bwMode="auto">
          <a:xfrm>
            <a:off x="827088" y="5088285"/>
            <a:ext cx="863600" cy="276225"/>
            <a:chOff x="0" y="0"/>
            <a:chExt cx="728" cy="265"/>
          </a:xfrm>
        </p:grpSpPr>
        <p:sp>
          <p:nvSpPr>
            <p:cNvPr id="122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3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4" name="Group 45"/>
          <p:cNvGrpSpPr>
            <a:grpSpLocks/>
          </p:cNvGrpSpPr>
          <p:nvPr/>
        </p:nvGrpSpPr>
        <p:grpSpPr bwMode="auto">
          <a:xfrm>
            <a:off x="2555875" y="5088285"/>
            <a:ext cx="863600" cy="276225"/>
            <a:chOff x="0" y="0"/>
            <a:chExt cx="728" cy="265"/>
          </a:xfrm>
        </p:grpSpPr>
        <p:sp>
          <p:nvSpPr>
            <p:cNvPr id="125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7" name="Group 48"/>
          <p:cNvGrpSpPr>
            <a:grpSpLocks/>
          </p:cNvGrpSpPr>
          <p:nvPr/>
        </p:nvGrpSpPr>
        <p:grpSpPr bwMode="auto">
          <a:xfrm>
            <a:off x="4284663" y="5088285"/>
            <a:ext cx="863600" cy="276225"/>
            <a:chOff x="0" y="0"/>
            <a:chExt cx="728" cy="265"/>
          </a:xfrm>
        </p:grpSpPr>
        <p:sp>
          <p:nvSpPr>
            <p:cNvPr id="128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9" name="WordArt 46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0" name="Group 51"/>
          <p:cNvGrpSpPr>
            <a:grpSpLocks/>
          </p:cNvGrpSpPr>
          <p:nvPr/>
        </p:nvGrpSpPr>
        <p:grpSpPr bwMode="auto">
          <a:xfrm>
            <a:off x="6588125" y="4500910"/>
            <a:ext cx="1584325" cy="587375"/>
            <a:chOff x="0" y="0"/>
            <a:chExt cx="728" cy="265"/>
          </a:xfrm>
        </p:grpSpPr>
        <p:sp>
          <p:nvSpPr>
            <p:cNvPr id="131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2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ADD CONTENTS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</p:grpSp>
      <p:sp>
        <p:nvSpPr>
          <p:cNvPr id="133" name="WordArt 50"/>
          <p:cNvSpPr>
            <a:spLocks noChangeArrowheads="1" noChangeShapeType="1" noTextEdit="1"/>
          </p:cNvSpPr>
          <p:nvPr/>
        </p:nvSpPr>
        <p:spPr bwMode="auto">
          <a:xfrm>
            <a:off x="3276600" y="1484660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75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AutoShape 16"/>
          <p:cNvSpPr>
            <a:spLocks noChangeArrowheads="1"/>
          </p:cNvSpPr>
          <p:nvPr/>
        </p:nvSpPr>
        <p:spPr bwMode="auto">
          <a:xfrm>
            <a:off x="431800" y="1196305"/>
            <a:ext cx="8280400" cy="4752975"/>
          </a:xfrm>
          <a:prstGeom prst="roundRect">
            <a:avLst>
              <a:gd name="adj" fmla="val 3412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3" name="AutoShape 731"/>
          <p:cNvSpPr>
            <a:spLocks/>
          </p:cNvSpPr>
          <p:nvPr/>
        </p:nvSpPr>
        <p:spPr bwMode="auto">
          <a:xfrm rot="10800000">
            <a:off x="762000" y="4133180"/>
            <a:ext cx="7056438" cy="452438"/>
          </a:xfrm>
          <a:custGeom>
            <a:avLst/>
            <a:gdLst>
              <a:gd name="T0" fmla="*/ 0 w 21600"/>
              <a:gd name="T1" fmla="*/ 0 h 21600"/>
              <a:gd name="T2" fmla="*/ 1686 w 21600"/>
              <a:gd name="T3" fmla="*/ 21600 h 21600"/>
              <a:gd name="T4" fmla="*/ 19914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643 w 21600"/>
              <a:gd name="T11" fmla="*/ 2643 h 21600"/>
              <a:gd name="T12" fmla="*/ 18957 w 21600"/>
              <a:gd name="T13" fmla="*/ 1895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1686" y="21600"/>
                </a:lnTo>
                <a:lnTo>
                  <a:pt x="1991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3B3B3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4" name="Rectangle 732"/>
          <p:cNvSpPr>
            <a:spLocks noChangeArrowheads="1"/>
          </p:cNvSpPr>
          <p:nvPr/>
        </p:nvSpPr>
        <p:spPr bwMode="auto">
          <a:xfrm>
            <a:off x="762000" y="4582443"/>
            <a:ext cx="7056438" cy="360362"/>
          </a:xfrm>
          <a:prstGeom prst="rect">
            <a:avLst/>
          </a:prstGeom>
          <a:solidFill>
            <a:srgbClr val="1F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5" name="Line 6"/>
          <p:cNvSpPr>
            <a:spLocks noChangeShapeType="1"/>
          </p:cNvSpPr>
          <p:nvPr/>
        </p:nvSpPr>
        <p:spPr bwMode="auto">
          <a:xfrm>
            <a:off x="1079500" y="3910930"/>
            <a:ext cx="6013450" cy="0"/>
          </a:xfrm>
          <a:prstGeom prst="line">
            <a:avLst/>
          </a:prstGeom>
          <a:noFill/>
          <a:ln w="12700" cmpd="sng">
            <a:solidFill>
              <a:srgbClr val="FFFFFF">
                <a:alpha val="42999"/>
              </a:srgbClr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6" name="Line 7"/>
          <p:cNvSpPr>
            <a:spLocks noChangeShapeType="1"/>
          </p:cNvSpPr>
          <p:nvPr/>
        </p:nvSpPr>
        <p:spPr bwMode="auto">
          <a:xfrm>
            <a:off x="1079500" y="3461668"/>
            <a:ext cx="6013450" cy="0"/>
          </a:xfrm>
          <a:prstGeom prst="line">
            <a:avLst/>
          </a:prstGeom>
          <a:noFill/>
          <a:ln w="12700" cmpd="sng">
            <a:solidFill>
              <a:srgbClr val="FFFFFF">
                <a:alpha val="42999"/>
              </a:srgbClr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7" name="Line 8"/>
          <p:cNvSpPr>
            <a:spLocks noChangeShapeType="1"/>
          </p:cNvSpPr>
          <p:nvPr/>
        </p:nvSpPr>
        <p:spPr bwMode="auto">
          <a:xfrm>
            <a:off x="1079500" y="3029868"/>
            <a:ext cx="6013450" cy="0"/>
          </a:xfrm>
          <a:prstGeom prst="line">
            <a:avLst/>
          </a:prstGeom>
          <a:noFill/>
          <a:ln w="12700" cmpd="sng">
            <a:solidFill>
              <a:srgbClr val="FFFFFF">
                <a:alpha val="42999"/>
              </a:srgbClr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8" name="Line 9"/>
          <p:cNvSpPr>
            <a:spLocks noChangeShapeType="1"/>
          </p:cNvSpPr>
          <p:nvPr/>
        </p:nvSpPr>
        <p:spPr bwMode="auto">
          <a:xfrm>
            <a:off x="1079500" y="2598068"/>
            <a:ext cx="6013450" cy="0"/>
          </a:xfrm>
          <a:prstGeom prst="line">
            <a:avLst/>
          </a:prstGeom>
          <a:noFill/>
          <a:ln w="12700" cmpd="sng">
            <a:solidFill>
              <a:srgbClr val="FFFFFF">
                <a:alpha val="42999"/>
              </a:srgbClr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9" name="Line 10"/>
          <p:cNvSpPr>
            <a:spLocks noChangeShapeType="1"/>
          </p:cNvSpPr>
          <p:nvPr/>
        </p:nvSpPr>
        <p:spPr bwMode="auto">
          <a:xfrm>
            <a:off x="1079500" y="2166268"/>
            <a:ext cx="6013450" cy="0"/>
          </a:xfrm>
          <a:prstGeom prst="line">
            <a:avLst/>
          </a:prstGeom>
          <a:noFill/>
          <a:ln w="12700" cmpd="sng">
            <a:solidFill>
              <a:srgbClr val="FFFFFF">
                <a:alpha val="42999"/>
              </a:srgbClr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0" name="Oval 13"/>
          <p:cNvSpPr>
            <a:spLocks noChangeArrowheads="1"/>
          </p:cNvSpPr>
          <p:nvPr/>
        </p:nvSpPr>
        <p:spPr bwMode="auto">
          <a:xfrm>
            <a:off x="1651000" y="4233193"/>
            <a:ext cx="866775" cy="30321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1" name="Oval 14"/>
          <p:cNvSpPr>
            <a:spLocks noChangeArrowheads="1"/>
          </p:cNvSpPr>
          <p:nvPr/>
        </p:nvSpPr>
        <p:spPr bwMode="auto">
          <a:xfrm>
            <a:off x="2562225" y="4233193"/>
            <a:ext cx="868363" cy="30321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2" name="Oval 15"/>
          <p:cNvSpPr>
            <a:spLocks noChangeArrowheads="1"/>
          </p:cNvSpPr>
          <p:nvPr/>
        </p:nvSpPr>
        <p:spPr bwMode="auto">
          <a:xfrm>
            <a:off x="3516313" y="4233193"/>
            <a:ext cx="866775" cy="30321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3" name="Oval 16"/>
          <p:cNvSpPr>
            <a:spLocks noChangeArrowheads="1"/>
          </p:cNvSpPr>
          <p:nvPr/>
        </p:nvSpPr>
        <p:spPr bwMode="auto">
          <a:xfrm>
            <a:off x="4437063" y="4233193"/>
            <a:ext cx="868362" cy="30321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4" name="Oval 17"/>
          <p:cNvSpPr>
            <a:spLocks noChangeArrowheads="1"/>
          </p:cNvSpPr>
          <p:nvPr/>
        </p:nvSpPr>
        <p:spPr bwMode="auto">
          <a:xfrm>
            <a:off x="5346700" y="4233193"/>
            <a:ext cx="868363" cy="30321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5" name="Oval 18"/>
          <p:cNvSpPr>
            <a:spLocks noChangeArrowheads="1"/>
          </p:cNvSpPr>
          <p:nvPr/>
        </p:nvSpPr>
        <p:spPr bwMode="auto">
          <a:xfrm>
            <a:off x="6246813" y="4233193"/>
            <a:ext cx="868362" cy="30321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6" name="Oval 19"/>
          <p:cNvSpPr>
            <a:spLocks noChangeArrowheads="1"/>
          </p:cNvSpPr>
          <p:nvPr/>
        </p:nvSpPr>
        <p:spPr bwMode="auto">
          <a:xfrm>
            <a:off x="1824038" y="3553743"/>
            <a:ext cx="520700" cy="174625"/>
          </a:xfrm>
          <a:prstGeom prst="ellipse">
            <a:avLst/>
          </a:prstGeom>
          <a:gradFill rotWithShape="1">
            <a:gsLst>
              <a:gs pos="0">
                <a:srgbClr val="D9D9D9"/>
              </a:gs>
              <a:gs pos="100000">
                <a:srgbClr val="D9D9D9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1471930" prstMaterial="legacyMatte">
            <a:bevelT w="13500" h="13500" prst="angle"/>
            <a:bevelB w="13500" h="13500" prst="angle"/>
            <a:extrusionClr>
              <a:srgbClr val="F2F2F2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7" name="Oval 20"/>
          <p:cNvSpPr>
            <a:spLocks noChangeArrowheads="1"/>
          </p:cNvSpPr>
          <p:nvPr/>
        </p:nvSpPr>
        <p:spPr bwMode="auto">
          <a:xfrm>
            <a:off x="2738438" y="3510880"/>
            <a:ext cx="519112" cy="173038"/>
          </a:xfrm>
          <a:prstGeom prst="ellipse">
            <a:avLst/>
          </a:prstGeom>
          <a:gradFill rotWithShape="1">
            <a:gsLst>
              <a:gs pos="0">
                <a:srgbClr val="D9D9D9"/>
              </a:gs>
              <a:gs pos="100000">
                <a:srgbClr val="D9D9D9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1548130" prstMaterial="legacyMatte">
            <a:bevelT w="13500" h="13500" prst="angle"/>
            <a:bevelB w="13500" h="13500" prst="angle"/>
            <a:extrusionClr>
              <a:srgbClr val="F2F2F2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8" name="Oval 21"/>
          <p:cNvSpPr>
            <a:spLocks noChangeArrowheads="1"/>
          </p:cNvSpPr>
          <p:nvPr/>
        </p:nvSpPr>
        <p:spPr bwMode="auto">
          <a:xfrm>
            <a:off x="3689350" y="3229893"/>
            <a:ext cx="520700" cy="173037"/>
          </a:xfrm>
          <a:prstGeom prst="ellipse">
            <a:avLst/>
          </a:prstGeom>
          <a:gradFill rotWithShape="1">
            <a:gsLst>
              <a:gs pos="0">
                <a:srgbClr val="D9D9D9"/>
              </a:gs>
              <a:gs pos="100000">
                <a:srgbClr val="D9D9D9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132330" prstMaterial="legacyMatte">
            <a:bevelT w="13500" h="13500" prst="angle"/>
            <a:bevelB w="13500" h="13500" prst="angle"/>
            <a:extrusionClr>
              <a:srgbClr val="F2F2F2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9" name="Oval 22"/>
          <p:cNvSpPr>
            <a:spLocks noChangeArrowheads="1"/>
          </p:cNvSpPr>
          <p:nvPr/>
        </p:nvSpPr>
        <p:spPr bwMode="auto">
          <a:xfrm>
            <a:off x="4598988" y="3142580"/>
            <a:ext cx="520700" cy="174625"/>
          </a:xfrm>
          <a:prstGeom prst="ellipse">
            <a:avLst/>
          </a:prstGeom>
          <a:gradFill rotWithShape="1">
            <a:gsLst>
              <a:gs pos="0">
                <a:srgbClr val="D9D9D9"/>
              </a:gs>
              <a:gs pos="100000">
                <a:srgbClr val="D9D9D9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273300" prstMaterial="legacyMatte">
            <a:bevelT w="13500" h="13500" prst="angle"/>
            <a:bevelB w="13500" h="13500" prst="angle"/>
            <a:extrusionClr>
              <a:srgbClr val="F2F2F2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0" name="Oval 23"/>
          <p:cNvSpPr>
            <a:spLocks noChangeArrowheads="1"/>
          </p:cNvSpPr>
          <p:nvPr/>
        </p:nvSpPr>
        <p:spPr bwMode="auto">
          <a:xfrm>
            <a:off x="5511800" y="2910805"/>
            <a:ext cx="519113" cy="174625"/>
          </a:xfrm>
          <a:prstGeom prst="ellipse">
            <a:avLst/>
          </a:prstGeom>
          <a:gradFill rotWithShape="1">
            <a:gsLst>
              <a:gs pos="0">
                <a:srgbClr val="D9D9D9"/>
              </a:gs>
              <a:gs pos="100000">
                <a:srgbClr val="D9D9D9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768600" prstMaterial="legacyMatte">
            <a:bevelT w="13500" h="13500" prst="angle"/>
            <a:bevelB w="13500" h="13500" prst="angle"/>
            <a:extrusionClr>
              <a:srgbClr val="F2F2F2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1" name="Oval 24"/>
          <p:cNvSpPr>
            <a:spLocks noChangeArrowheads="1"/>
          </p:cNvSpPr>
          <p:nvPr/>
        </p:nvSpPr>
        <p:spPr bwMode="auto">
          <a:xfrm>
            <a:off x="6421438" y="2823493"/>
            <a:ext cx="519112" cy="174625"/>
          </a:xfrm>
          <a:prstGeom prst="ellipse">
            <a:avLst/>
          </a:prstGeom>
          <a:gradFill rotWithShape="1">
            <a:gsLst>
              <a:gs pos="0">
                <a:srgbClr val="D9D9D9"/>
              </a:gs>
              <a:gs pos="100000">
                <a:srgbClr val="D9D9D9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921000" prstMaterial="legacyMatte">
            <a:bevelT w="13500" h="13500" prst="angle"/>
            <a:bevelB w="13500" h="13500" prst="angle"/>
            <a:extrusionClr>
              <a:srgbClr val="F2F2F2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2" name="Oval 25"/>
          <p:cNvSpPr>
            <a:spLocks noChangeArrowheads="1"/>
          </p:cNvSpPr>
          <p:nvPr/>
        </p:nvSpPr>
        <p:spPr bwMode="auto">
          <a:xfrm>
            <a:off x="6421438" y="2428205"/>
            <a:ext cx="519112" cy="173038"/>
          </a:xfrm>
          <a:prstGeom prst="ellipse">
            <a:avLst/>
          </a:prstGeom>
          <a:solidFill>
            <a:srgbClr val="B1AACE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762000" prstMaterial="legacyMatte">
            <a:bevelT w="13500" h="13500" prst="angle"/>
            <a:bevelB w="13500" h="13500" prst="angle"/>
            <a:extrusionClr>
              <a:srgbClr val="B1AACE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3" name="Oval 26"/>
          <p:cNvSpPr>
            <a:spLocks noChangeArrowheads="1"/>
          </p:cNvSpPr>
          <p:nvPr/>
        </p:nvSpPr>
        <p:spPr bwMode="auto">
          <a:xfrm>
            <a:off x="5511800" y="2571080"/>
            <a:ext cx="519113" cy="171450"/>
          </a:xfrm>
          <a:prstGeom prst="ellipse">
            <a:avLst/>
          </a:prstGeom>
          <a:solidFill>
            <a:srgbClr val="B1AACE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622300" prstMaterial="legacyMatte">
            <a:bevelT w="13500" h="13500" prst="angle"/>
            <a:bevelB w="13500" h="13500" prst="angle"/>
            <a:extrusionClr>
              <a:srgbClr val="B1AACE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4" name="Oval 27"/>
          <p:cNvSpPr>
            <a:spLocks noChangeArrowheads="1"/>
          </p:cNvSpPr>
          <p:nvPr/>
        </p:nvSpPr>
        <p:spPr bwMode="auto">
          <a:xfrm>
            <a:off x="4598988" y="2969543"/>
            <a:ext cx="520700" cy="173037"/>
          </a:xfrm>
          <a:prstGeom prst="ellipse">
            <a:avLst/>
          </a:prstGeom>
          <a:solidFill>
            <a:srgbClr val="B1AACE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66700" prstMaterial="legacyMatte">
            <a:bevelT w="13500" h="13500" prst="angle"/>
            <a:bevelB w="13500" h="13500" prst="angle"/>
            <a:extrusionClr>
              <a:srgbClr val="B1AACE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5" name="Oval 28"/>
          <p:cNvSpPr>
            <a:spLocks noChangeArrowheads="1"/>
          </p:cNvSpPr>
          <p:nvPr/>
        </p:nvSpPr>
        <p:spPr bwMode="auto">
          <a:xfrm>
            <a:off x="3689350" y="3142580"/>
            <a:ext cx="520700" cy="173038"/>
          </a:xfrm>
          <a:prstGeom prst="ellipse">
            <a:avLst/>
          </a:prstGeom>
          <a:solidFill>
            <a:srgbClr val="B1AACE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152400" prstMaterial="legacyMatte">
            <a:bevelT w="13500" h="13500" prst="angle"/>
            <a:bevelB w="13500" h="13500" prst="angle"/>
            <a:extrusionClr>
              <a:srgbClr val="B1AACE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6" name="Oval 29"/>
          <p:cNvSpPr>
            <a:spLocks noChangeArrowheads="1"/>
          </p:cNvSpPr>
          <p:nvPr/>
        </p:nvSpPr>
        <p:spPr bwMode="auto">
          <a:xfrm>
            <a:off x="2738438" y="3499768"/>
            <a:ext cx="519112" cy="171450"/>
          </a:xfrm>
          <a:prstGeom prst="ellipse">
            <a:avLst/>
          </a:prstGeom>
          <a:solidFill>
            <a:srgbClr val="B1AACE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127000" prstMaterial="legacyMatte">
            <a:bevelT w="13500" h="13500" prst="angle"/>
            <a:bevelB w="13500" h="13500" prst="angle"/>
            <a:extrusionClr>
              <a:srgbClr val="B1AACE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7" name="Oval 30"/>
          <p:cNvSpPr>
            <a:spLocks noChangeArrowheads="1"/>
          </p:cNvSpPr>
          <p:nvPr/>
        </p:nvSpPr>
        <p:spPr bwMode="auto">
          <a:xfrm>
            <a:off x="1824038" y="3544218"/>
            <a:ext cx="520700" cy="171450"/>
          </a:xfrm>
          <a:prstGeom prst="ellipse">
            <a:avLst/>
          </a:prstGeom>
          <a:solidFill>
            <a:srgbClr val="B1AACE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127000" prstMaterial="legacyMatte">
            <a:bevelT w="13500" h="13500" prst="angle"/>
            <a:bevelB w="13500" h="13500" prst="angle"/>
            <a:extrusionClr>
              <a:srgbClr val="B1AACE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8" name="Oval 36"/>
          <p:cNvSpPr>
            <a:spLocks noChangeArrowheads="1"/>
          </p:cNvSpPr>
          <p:nvPr/>
        </p:nvSpPr>
        <p:spPr bwMode="auto">
          <a:xfrm>
            <a:off x="6421438" y="2356768"/>
            <a:ext cx="519112" cy="171450"/>
          </a:xfrm>
          <a:prstGeom prst="ellipse">
            <a:avLst/>
          </a:prstGeom>
          <a:solidFill>
            <a:srgbClr val="005CC8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01600" prstMaterial="legacyMatte">
            <a:bevelT w="13500" h="13500" prst="angle"/>
            <a:bevelB w="13500" h="13500" prst="angle"/>
            <a:extrusionClr>
              <a:srgbClr val="005CC8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9" name="Oval 37"/>
          <p:cNvSpPr>
            <a:spLocks noChangeArrowheads="1"/>
          </p:cNvSpPr>
          <p:nvPr/>
        </p:nvSpPr>
        <p:spPr bwMode="auto">
          <a:xfrm>
            <a:off x="6421438" y="1985293"/>
            <a:ext cx="519112" cy="171450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8FC100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608000" prstMaterial="legacyMatte">
            <a:bevelT w="13500" h="13500" prst="angle"/>
            <a:bevelB w="13500" h="13500" prst="angle"/>
            <a:extrusionClr>
              <a:srgbClr val="94D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0" name="Oval 39"/>
          <p:cNvSpPr>
            <a:spLocks noChangeArrowheads="1"/>
          </p:cNvSpPr>
          <p:nvPr/>
        </p:nvSpPr>
        <p:spPr bwMode="auto">
          <a:xfrm>
            <a:off x="5511800" y="2499643"/>
            <a:ext cx="519113" cy="171450"/>
          </a:xfrm>
          <a:prstGeom prst="ellipse">
            <a:avLst/>
          </a:prstGeom>
          <a:solidFill>
            <a:srgbClr val="005CC8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01600" prstMaterial="legacyMatte">
            <a:bevelT w="13500" h="13500" prst="angle"/>
            <a:bevelB w="13500" h="13500" prst="angle"/>
            <a:extrusionClr>
              <a:srgbClr val="005CC8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1" name="Oval 40"/>
          <p:cNvSpPr>
            <a:spLocks noChangeArrowheads="1"/>
          </p:cNvSpPr>
          <p:nvPr/>
        </p:nvSpPr>
        <p:spPr bwMode="auto">
          <a:xfrm>
            <a:off x="4598988" y="2913980"/>
            <a:ext cx="520700" cy="171450"/>
          </a:xfrm>
          <a:prstGeom prst="ellipse">
            <a:avLst/>
          </a:prstGeom>
          <a:solidFill>
            <a:srgbClr val="005CC8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125400" prstMaterial="legacyMatte">
            <a:bevelT w="13500" h="13500" prst="angle"/>
            <a:bevelB w="13500" h="13500" prst="angle"/>
            <a:extrusionClr>
              <a:srgbClr val="005CC8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2" name="Oval 41"/>
          <p:cNvSpPr>
            <a:spLocks noChangeArrowheads="1"/>
          </p:cNvSpPr>
          <p:nvPr/>
        </p:nvSpPr>
        <p:spPr bwMode="auto">
          <a:xfrm>
            <a:off x="3689350" y="3044155"/>
            <a:ext cx="520700" cy="171450"/>
          </a:xfrm>
          <a:prstGeom prst="ellipse">
            <a:avLst/>
          </a:prstGeom>
          <a:solidFill>
            <a:srgbClr val="005CC8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74600" prstMaterial="legacyMatte">
            <a:bevelT w="13500" h="13500" prst="angle"/>
            <a:bevelB w="13500" h="13500" prst="angle"/>
            <a:extrusionClr>
              <a:srgbClr val="005CC8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3" name="Oval 42"/>
          <p:cNvSpPr>
            <a:spLocks noChangeArrowheads="1"/>
          </p:cNvSpPr>
          <p:nvPr/>
        </p:nvSpPr>
        <p:spPr bwMode="auto">
          <a:xfrm>
            <a:off x="2738438" y="3441030"/>
            <a:ext cx="519112" cy="171450"/>
          </a:xfrm>
          <a:prstGeom prst="ellipse">
            <a:avLst/>
          </a:prstGeom>
          <a:solidFill>
            <a:srgbClr val="005CC8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3800" prstMaterial="legacyMatte">
            <a:bevelT w="13500" h="13500" prst="angle"/>
            <a:bevelB w="13500" h="13500" prst="angle"/>
            <a:extrusionClr>
              <a:srgbClr val="005CC8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4" name="Oval 43"/>
          <p:cNvSpPr>
            <a:spLocks noChangeArrowheads="1"/>
          </p:cNvSpPr>
          <p:nvPr/>
        </p:nvSpPr>
        <p:spPr bwMode="auto">
          <a:xfrm>
            <a:off x="1824038" y="3485480"/>
            <a:ext cx="520700" cy="171450"/>
          </a:xfrm>
          <a:prstGeom prst="ellipse">
            <a:avLst/>
          </a:prstGeom>
          <a:solidFill>
            <a:srgbClr val="005CC8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3800" prstMaterial="legacyMatte">
            <a:bevelT w="13500" h="13500" prst="angle"/>
            <a:bevelB w="13500" h="13500" prst="angle"/>
            <a:extrusionClr>
              <a:srgbClr val="005CC8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5" name="Oval 44"/>
          <p:cNvSpPr>
            <a:spLocks noChangeArrowheads="1"/>
          </p:cNvSpPr>
          <p:nvPr/>
        </p:nvSpPr>
        <p:spPr bwMode="auto">
          <a:xfrm>
            <a:off x="5511800" y="2199605"/>
            <a:ext cx="519113" cy="171450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8FC100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481000" prstMaterial="legacyMatte">
            <a:bevelT w="13500" h="13500" prst="angle"/>
            <a:bevelB w="13500" h="13500" prst="angle"/>
            <a:extrusionClr>
              <a:srgbClr val="94D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6" name="Oval 45"/>
          <p:cNvSpPr>
            <a:spLocks noChangeArrowheads="1"/>
          </p:cNvSpPr>
          <p:nvPr/>
        </p:nvSpPr>
        <p:spPr bwMode="auto">
          <a:xfrm>
            <a:off x="4598988" y="2771105"/>
            <a:ext cx="520700" cy="171450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8FC100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52400" prstMaterial="legacyMatte">
            <a:bevelT w="13500" h="13500" prst="angle"/>
            <a:bevelB w="13500" h="13500" prst="angle"/>
            <a:extrusionClr>
              <a:srgbClr val="94D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7" name="Oval 46"/>
          <p:cNvSpPr>
            <a:spLocks noChangeArrowheads="1"/>
          </p:cNvSpPr>
          <p:nvPr/>
        </p:nvSpPr>
        <p:spPr bwMode="auto">
          <a:xfrm>
            <a:off x="3689350" y="2913980"/>
            <a:ext cx="520700" cy="171450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8FC100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176200" prstMaterial="legacyMatte">
            <a:bevelT w="13500" h="13500" prst="angle"/>
            <a:bevelB w="13500" h="13500" prst="angle"/>
            <a:extrusionClr>
              <a:srgbClr val="94D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8" name="Oval 47"/>
          <p:cNvSpPr>
            <a:spLocks noChangeArrowheads="1"/>
          </p:cNvSpPr>
          <p:nvPr/>
        </p:nvSpPr>
        <p:spPr bwMode="auto">
          <a:xfrm>
            <a:off x="2738438" y="3382293"/>
            <a:ext cx="519112" cy="171450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8FC100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3800" prstMaterial="legacyMatte">
            <a:bevelT w="13500" h="13500" prst="angle"/>
            <a:bevelB w="13500" h="13500" prst="angle"/>
            <a:extrusionClr>
              <a:srgbClr val="94D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9" name="Oval 48"/>
          <p:cNvSpPr>
            <a:spLocks noChangeArrowheads="1"/>
          </p:cNvSpPr>
          <p:nvPr/>
        </p:nvSpPr>
        <p:spPr bwMode="auto">
          <a:xfrm>
            <a:off x="1824038" y="3426743"/>
            <a:ext cx="520700" cy="171450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8FC100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3800" prstMaterial="legacyMatte">
            <a:bevelT w="13500" h="13500" prst="angle"/>
            <a:bevelB w="13500" h="13500" prst="angle"/>
            <a:extrusionClr>
              <a:srgbClr val="94D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0" name="Oval 49"/>
          <p:cNvSpPr>
            <a:spLocks noChangeArrowheads="1"/>
          </p:cNvSpPr>
          <p:nvPr/>
        </p:nvSpPr>
        <p:spPr bwMode="auto">
          <a:xfrm>
            <a:off x="7488238" y="2142455"/>
            <a:ext cx="287337" cy="107950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8FC100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94D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1" name="Oval 50"/>
          <p:cNvSpPr>
            <a:spLocks noChangeArrowheads="1"/>
          </p:cNvSpPr>
          <p:nvPr/>
        </p:nvSpPr>
        <p:spPr bwMode="auto">
          <a:xfrm>
            <a:off x="7488238" y="2502818"/>
            <a:ext cx="287337" cy="107950"/>
          </a:xfrm>
          <a:prstGeom prst="ellipse">
            <a:avLst/>
          </a:prstGeom>
          <a:solidFill>
            <a:srgbClr val="004CB1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004CB1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2" name="Oval 52"/>
          <p:cNvSpPr>
            <a:spLocks noChangeArrowheads="1"/>
          </p:cNvSpPr>
          <p:nvPr/>
        </p:nvSpPr>
        <p:spPr bwMode="auto">
          <a:xfrm>
            <a:off x="7488238" y="2837780"/>
            <a:ext cx="287337" cy="107950"/>
          </a:xfrm>
          <a:prstGeom prst="ellipse">
            <a:avLst/>
          </a:prstGeom>
          <a:solidFill>
            <a:srgbClr val="B1AACE"/>
          </a:soli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B1AACE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3" name="Oval 53"/>
          <p:cNvSpPr>
            <a:spLocks noChangeArrowheads="1"/>
          </p:cNvSpPr>
          <p:nvPr/>
        </p:nvSpPr>
        <p:spPr bwMode="auto">
          <a:xfrm>
            <a:off x="7488238" y="3196555"/>
            <a:ext cx="287337" cy="107950"/>
          </a:xfrm>
          <a:prstGeom prst="ellipse">
            <a:avLst/>
          </a:prstGeom>
          <a:gradFill rotWithShape="1">
            <a:gsLst>
              <a:gs pos="0">
                <a:srgbClr val="D9D9D9"/>
              </a:gs>
              <a:gs pos="100000">
                <a:srgbClr val="F2E6D6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D9D9D9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4" name="WordArt 54"/>
          <p:cNvSpPr>
            <a:spLocks noChangeArrowheads="1" noChangeShapeType="1" noTextEdit="1"/>
          </p:cNvSpPr>
          <p:nvPr/>
        </p:nvSpPr>
        <p:spPr bwMode="auto">
          <a:xfrm>
            <a:off x="1079500" y="3658518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65" name="WordArt 55"/>
          <p:cNvSpPr>
            <a:spLocks noChangeArrowheads="1" noChangeShapeType="1" noTextEdit="1"/>
          </p:cNvSpPr>
          <p:nvPr/>
        </p:nvSpPr>
        <p:spPr bwMode="auto">
          <a:xfrm>
            <a:off x="1079500" y="3226718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66" name="WordArt 56"/>
          <p:cNvSpPr>
            <a:spLocks noChangeArrowheads="1" noChangeShapeType="1" noTextEdit="1"/>
          </p:cNvSpPr>
          <p:nvPr/>
        </p:nvSpPr>
        <p:spPr bwMode="auto">
          <a:xfrm>
            <a:off x="1079500" y="2829843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67" name="WordArt 57"/>
          <p:cNvSpPr>
            <a:spLocks noChangeArrowheads="1" noChangeShapeType="1" noTextEdit="1"/>
          </p:cNvSpPr>
          <p:nvPr/>
        </p:nvSpPr>
        <p:spPr bwMode="auto">
          <a:xfrm>
            <a:off x="1079500" y="2398043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68" name="WordArt 58"/>
          <p:cNvSpPr>
            <a:spLocks noChangeArrowheads="1" noChangeShapeType="1" noTextEdit="1"/>
          </p:cNvSpPr>
          <p:nvPr/>
        </p:nvSpPr>
        <p:spPr bwMode="auto">
          <a:xfrm>
            <a:off x="1079500" y="1966243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69" name="WordArt 59"/>
          <p:cNvSpPr>
            <a:spLocks noChangeArrowheads="1" noChangeShapeType="1" noTextEdit="1"/>
          </p:cNvSpPr>
          <p:nvPr/>
        </p:nvSpPr>
        <p:spPr bwMode="auto">
          <a:xfrm>
            <a:off x="7885113" y="2177380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0" name="WordArt 60"/>
          <p:cNvSpPr>
            <a:spLocks noChangeArrowheads="1" noChangeShapeType="1" noTextEdit="1"/>
          </p:cNvSpPr>
          <p:nvPr/>
        </p:nvSpPr>
        <p:spPr bwMode="auto">
          <a:xfrm>
            <a:off x="7885113" y="2537743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1" name="WordArt 62"/>
          <p:cNvSpPr>
            <a:spLocks noChangeArrowheads="1" noChangeShapeType="1" noTextEdit="1"/>
          </p:cNvSpPr>
          <p:nvPr/>
        </p:nvSpPr>
        <p:spPr bwMode="auto">
          <a:xfrm>
            <a:off x="7885113" y="2872705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2" name="WordArt 63"/>
          <p:cNvSpPr>
            <a:spLocks noChangeArrowheads="1" noChangeShapeType="1" noTextEdit="1"/>
          </p:cNvSpPr>
          <p:nvPr/>
        </p:nvSpPr>
        <p:spPr bwMode="auto">
          <a:xfrm>
            <a:off x="7885113" y="3231480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3" name="WordArt 64"/>
          <p:cNvSpPr>
            <a:spLocks noChangeArrowheads="1" noChangeShapeType="1" noTextEdit="1"/>
          </p:cNvSpPr>
          <p:nvPr/>
        </p:nvSpPr>
        <p:spPr bwMode="auto">
          <a:xfrm>
            <a:off x="1866900" y="4657055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4" name="WordArt 65"/>
          <p:cNvSpPr>
            <a:spLocks noChangeArrowheads="1" noChangeShapeType="1" noTextEdit="1"/>
          </p:cNvSpPr>
          <p:nvPr/>
        </p:nvSpPr>
        <p:spPr bwMode="auto">
          <a:xfrm>
            <a:off x="2767013" y="4657055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5" name="WordArt 66"/>
          <p:cNvSpPr>
            <a:spLocks noChangeArrowheads="1" noChangeShapeType="1" noTextEdit="1"/>
          </p:cNvSpPr>
          <p:nvPr/>
        </p:nvSpPr>
        <p:spPr bwMode="auto">
          <a:xfrm>
            <a:off x="3722688" y="4657055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6" name="WordArt 67"/>
          <p:cNvSpPr>
            <a:spLocks noChangeArrowheads="1" noChangeShapeType="1" noTextEdit="1"/>
          </p:cNvSpPr>
          <p:nvPr/>
        </p:nvSpPr>
        <p:spPr bwMode="auto">
          <a:xfrm>
            <a:off x="4651375" y="4657055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7" name="WordArt 68"/>
          <p:cNvSpPr>
            <a:spLocks noChangeArrowheads="1" noChangeShapeType="1" noTextEdit="1"/>
          </p:cNvSpPr>
          <p:nvPr/>
        </p:nvSpPr>
        <p:spPr bwMode="auto">
          <a:xfrm>
            <a:off x="5607050" y="4657055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8" name="WordArt 69"/>
          <p:cNvSpPr>
            <a:spLocks noChangeArrowheads="1" noChangeShapeType="1" noTextEdit="1"/>
          </p:cNvSpPr>
          <p:nvPr/>
        </p:nvSpPr>
        <p:spPr bwMode="auto">
          <a:xfrm>
            <a:off x="6505575" y="4657055"/>
            <a:ext cx="431800" cy="133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TEXT</a:t>
            </a:r>
            <a:endParaRPr lang="zh-CN" altLang="en-US" sz="800" b="1" i="1" spc="-4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grpSp>
        <p:nvGrpSpPr>
          <p:cNvPr id="179" name="Group 60"/>
          <p:cNvGrpSpPr>
            <a:grpSpLocks/>
          </p:cNvGrpSpPr>
          <p:nvPr/>
        </p:nvGrpSpPr>
        <p:grpSpPr bwMode="auto">
          <a:xfrm>
            <a:off x="3222625" y="5157118"/>
            <a:ext cx="2089150" cy="431800"/>
            <a:chOff x="0" y="0"/>
            <a:chExt cx="1316" cy="272"/>
          </a:xfrm>
        </p:grpSpPr>
        <p:sp>
          <p:nvSpPr>
            <p:cNvPr id="180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81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403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22253</TotalTime>
  <Words>730</Words>
  <Application>Microsoft Office PowerPoint</Application>
  <PresentationFormat>全屏显示(4:3)</PresentationFormat>
  <Paragraphs>265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1212</cp:revision>
  <dcterms:created xsi:type="dcterms:W3CDTF">2009-02-11T05:37:22Z</dcterms:created>
  <dcterms:modified xsi:type="dcterms:W3CDTF">2013-11-22T08:31:52Z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