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0"/>
  </p:notesMasterIdLst>
  <p:sldIdLst>
    <p:sldId id="256" r:id="rId3"/>
    <p:sldId id="257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5635" autoAdjust="0"/>
  </p:normalViewPr>
  <p:slideViewPr>
    <p:cSldViewPr>
      <p:cViewPr>
        <p:scale>
          <a:sx n="98" d="100"/>
          <a:sy n="98" d="100"/>
        </p:scale>
        <p:origin x="-1164" y="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33" cy="7203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0645E6AB-2CFE-4ACB-8D63-12F39ABD19F2}" type="datetime1">
              <a:rPr lang="zh-CN" altLang="en-US"/>
              <a:pPr/>
              <a:t>2013/11/22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zh-CN"/>
              <a:t>单击此处编辑母版文本样式</a:t>
            </a:r>
          </a:p>
          <a:p>
            <a:r>
              <a:rPr lang="zh-CN" altLang="zh-CN"/>
              <a:t>第二级</a:t>
            </a:r>
          </a:p>
          <a:p>
            <a:r>
              <a:rPr lang="zh-CN" altLang="zh-CN"/>
              <a:t>第三级</a:t>
            </a:r>
          </a:p>
          <a:p>
            <a:r>
              <a:rPr lang="zh-CN" altLang="zh-CN"/>
              <a:t>第四级</a:t>
            </a:r>
          </a:p>
          <a:p>
            <a:r>
              <a:rPr lang="zh-CN" altLang="zh-CN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7048642-C1FD-456B-9530-041413E1BB3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49007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-3976688" y="0"/>
            <a:ext cx="9144001" cy="6858000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7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-3976688" y="0"/>
            <a:ext cx="9144001" cy="6858000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0243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/>
              <a:t>THANKS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5B4456-EDC2-43B8-B3D7-80BFC69DCFE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784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3DA5E1-626B-4FF6-AB31-2193E61D946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64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B53A3-76A6-45A5-99BB-BCDA68EB602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169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5C7D1A6D-AF42-42A3-A23C-DE6A1FDF41F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544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76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5569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1115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2960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274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880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340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4E538-ADD0-4F65-AC72-3FF62C289A9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8970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2742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064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6696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199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64B9B2-A3B4-428F-855A-280C8823EEF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515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D042F-41C6-49A3-A96A-DDA2C7C378E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78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DA3F0-5671-4F93-8185-3FA7CD0F0A8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606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3691A1-F2B6-479B-B576-EC66C0C21E8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632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0B3A83-F065-442C-9769-3C8B92EB21B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876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0B58EE-510A-4981-BB70-27B6C8085E9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002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537AD-7917-4D79-BD9B-78FC1A2EAC4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778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342A4175-0F55-40A1-9DBF-BC1D9476997C}" type="datetime1">
              <a:rPr lang="zh-CN" altLang="en-US"/>
              <a:pPr/>
              <a:t>2013/11/22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EAF63C9-53A8-4BB7-88B5-4EA75601D39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00361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3074" name="图片占位符 4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" b="1172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3075" name="图片 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4429125"/>
            <a:ext cx="6789737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390F3-9CE6-40F7-9B29-FC152D919848}" type="slidenum">
              <a:rPr lang="zh-CN" altLang="en-US"/>
              <a:pPr/>
              <a:t>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4098" name="图片占位符 11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" b="1172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4099" name="矩形 14"/>
          <p:cNvSpPr>
            <a:spLocks noChangeArrowheads="1"/>
          </p:cNvSpPr>
          <p:nvPr/>
        </p:nvSpPr>
        <p:spPr bwMode="auto">
          <a:xfrm>
            <a:off x="0" y="357188"/>
            <a:ext cx="9144000" cy="4714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0" name="矩形 15"/>
          <p:cNvSpPr>
            <a:spLocks noChangeArrowheads="1"/>
          </p:cNvSpPr>
          <p:nvPr/>
        </p:nvSpPr>
        <p:spPr bwMode="auto">
          <a:xfrm>
            <a:off x="127000" y="4559300"/>
            <a:ext cx="1658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sym typeface="Arial" pitchFamily="34" charset="0"/>
              </a:rPr>
              <a:t>Put your text.</a:t>
            </a:r>
            <a:endParaRPr lang="zh-CN" altLang="en-US"/>
          </a:p>
        </p:txBody>
      </p:sp>
      <p:sp>
        <p:nvSpPr>
          <p:cNvPr id="4101" name="矩形 16"/>
          <p:cNvSpPr>
            <a:spLocks noChangeArrowheads="1"/>
          </p:cNvSpPr>
          <p:nvPr/>
        </p:nvSpPr>
        <p:spPr bwMode="auto">
          <a:xfrm>
            <a:off x="4627563" y="4559300"/>
            <a:ext cx="1658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sym typeface="Arial" pitchFamily="34" charset="0"/>
              </a:rPr>
              <a:t>Put your text.</a:t>
            </a:r>
            <a:endParaRPr lang="zh-CN" altLang="en-US"/>
          </a:p>
        </p:txBody>
      </p:sp>
      <p:sp>
        <p:nvSpPr>
          <p:cNvPr id="4102" name="矩形 17"/>
          <p:cNvSpPr>
            <a:spLocks noChangeArrowheads="1"/>
          </p:cNvSpPr>
          <p:nvPr/>
        </p:nvSpPr>
        <p:spPr bwMode="auto">
          <a:xfrm>
            <a:off x="2286000" y="2066925"/>
            <a:ext cx="492918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sym typeface="Arial" pitchFamily="34" charset="0"/>
              </a:rPr>
              <a:t>Expand</a:t>
            </a:r>
            <a:r>
              <a:rPr lang="en-US" altLang="zh-CN" sz="2000" b="1" dirty="0">
                <a:sym typeface="Arial" pitchFamily="34" charset="0"/>
              </a:rPr>
              <a:t> </a:t>
            </a:r>
            <a:r>
              <a:rPr lang="en-US" altLang="zh-CN" sz="2400" b="1" dirty="0">
                <a:sym typeface="Arial" pitchFamily="34" charset="0"/>
              </a:rPr>
              <a:t>your Way to Show </a:t>
            </a:r>
            <a:endParaRPr lang="zh-CN" altLang="en-US" sz="2400" b="1" dirty="0">
              <a:sym typeface="Arial" pitchFamily="34" charset="0"/>
            </a:endParaRPr>
          </a:p>
          <a:p>
            <a:r>
              <a:rPr lang="en-US" altLang="zh-CN" sz="2400" b="1" dirty="0">
                <a:sym typeface="Arial" pitchFamily="34" charset="0"/>
              </a:rPr>
              <a:t>the </a:t>
            </a:r>
            <a:r>
              <a:rPr lang="en-US" altLang="zh-CN" sz="2400" b="1" dirty="0">
                <a:solidFill>
                  <a:srgbClr val="C00000"/>
                </a:solidFill>
                <a:sym typeface="Arial" pitchFamily="34" charset="0"/>
              </a:rPr>
              <a:t>PowerPoint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占位符 16"/>
          <p:cNvPicPr>
            <a:picLocks noGrp="1" noChangeAspect="1" noChangeArrowheads="1"/>
          </p:cNvPicPr>
          <p:nvPr>
            <p:ph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" b="1172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5123" name="矩形 21"/>
          <p:cNvSpPr>
            <a:spLocks noChangeArrowheads="1"/>
          </p:cNvSpPr>
          <p:nvPr/>
        </p:nvSpPr>
        <p:spPr bwMode="auto">
          <a:xfrm>
            <a:off x="3214688" y="0"/>
            <a:ext cx="5929312" cy="55006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4" name="矩形 26"/>
          <p:cNvSpPr>
            <a:spLocks noChangeArrowheads="1"/>
          </p:cNvSpPr>
          <p:nvPr/>
        </p:nvSpPr>
        <p:spPr bwMode="auto">
          <a:xfrm>
            <a:off x="142875" y="0"/>
            <a:ext cx="3000375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000" b="1" dirty="0">
                <a:sym typeface="Arial" pitchFamily="34" charset="0"/>
              </a:rPr>
              <a:t>Expand</a:t>
            </a:r>
            <a:r>
              <a:rPr lang="en-US" altLang="zh-CN" sz="3600" b="1" dirty="0">
                <a:sym typeface="Arial" pitchFamily="34" charset="0"/>
              </a:rPr>
              <a:t> </a:t>
            </a:r>
            <a:r>
              <a:rPr lang="en-US" altLang="zh-CN" sz="3200" b="1" dirty="0">
                <a:sym typeface="Arial" pitchFamily="34" charset="0"/>
              </a:rPr>
              <a:t>your Way to Show the PowerPoint</a:t>
            </a:r>
            <a:endParaRPr lang="zh-CN" altLang="en-US" sz="3200" b="1" dirty="0">
              <a:sym typeface="Arial" pitchFamily="34" charset="0"/>
            </a:endParaRPr>
          </a:p>
          <a:p>
            <a:r>
              <a:rPr lang="en-US" altLang="zh-CN" dirty="0">
                <a:sym typeface="Arial" pitchFamily="34" charset="0"/>
              </a:rPr>
              <a:t>Play PowerPoint </a:t>
            </a:r>
            <a:endParaRPr lang="zh-CN" altLang="en-US" dirty="0">
              <a:sym typeface="Arial" pitchFamily="34" charset="0"/>
            </a:endParaRPr>
          </a:p>
          <a:p>
            <a:r>
              <a:rPr lang="en-US" altLang="zh-CN" dirty="0">
                <a:sym typeface="Arial" pitchFamily="34" charset="0"/>
              </a:rPr>
              <a:t>on TV through DVD .</a:t>
            </a:r>
            <a:r>
              <a:rPr lang="en-US" altLang="zh-CN" dirty="0" err="1">
                <a:sym typeface="Arial" pitchFamily="34" charset="0"/>
              </a:rPr>
              <a:t>PlayerShare</a:t>
            </a:r>
            <a:r>
              <a:rPr lang="en-US" altLang="zh-CN" dirty="0">
                <a:sym typeface="Arial" pitchFamily="34" charset="0"/>
              </a:rPr>
              <a:t> PowerPoint in Popular Video </a:t>
            </a:r>
            <a:r>
              <a:rPr lang="en-US" altLang="zh-CN" dirty="0" smtClean="0">
                <a:sym typeface="Arial" pitchFamily="34" charset="0"/>
              </a:rPr>
              <a:t>Formats.</a:t>
            </a:r>
            <a:endParaRPr lang="zh-CN" altLang="en-US" dirty="0">
              <a:sym typeface="Arial" pitchFamily="34" charset="0"/>
            </a:endParaRPr>
          </a:p>
          <a:p>
            <a:r>
              <a:rPr lang="en-US" altLang="zh-CN" dirty="0">
                <a:sym typeface="Arial" pitchFamily="34" charset="0"/>
              </a:rPr>
              <a:t>Upload PowerPoint online in Flash </a:t>
            </a:r>
            <a:r>
              <a:rPr lang="en-US" altLang="zh-CN" dirty="0" smtClean="0">
                <a:sym typeface="Arial" pitchFamily="34" charset="0"/>
              </a:rPr>
              <a:t>Format.www.1ppt.com</a:t>
            </a:r>
            <a:endParaRPr lang="zh-CN" altLang="en-US" dirty="0"/>
          </a:p>
        </p:txBody>
      </p:sp>
      <p:sp>
        <p:nvSpPr>
          <p:cNvPr id="5125" name="Picture Placeholder 9"/>
          <p:cNvSpPr>
            <a:spLocks noGrp="1" noChangeArrowheads="1"/>
          </p:cNvSpPr>
          <p:nvPr>
            <p:ph sz="quarter" idx="10"/>
          </p:nvPr>
        </p:nvSpPr>
        <p:spPr>
          <a:xfrm>
            <a:off x="3429000" y="214313"/>
            <a:ext cx="2714625" cy="2500312"/>
          </a:xfrm>
          <a:ln/>
        </p:spPr>
        <p:txBody>
          <a:bodyPr anchor="t"/>
          <a:lstStyle/>
          <a:p>
            <a:endParaRPr lang="zh-CN" altLang="en-US"/>
          </a:p>
        </p:txBody>
      </p:sp>
      <p:sp>
        <p:nvSpPr>
          <p:cNvPr id="5126" name="Picture Placeholder 10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215063" y="214313"/>
            <a:ext cx="2714625" cy="25003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Picture Placeholder 1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215063" y="2786063"/>
            <a:ext cx="2714625" cy="25003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Picture Placeholder 1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429000" y="2786063"/>
            <a:ext cx="2714625" cy="25003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801F5-776E-42BC-91EC-18DEDCF21F33}" type="slidenum">
              <a:rPr lang="zh-CN" altLang="en-US"/>
              <a:pPr/>
              <a:t>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7170" name="图片占位符 4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" b="1172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142875" y="142875"/>
            <a:ext cx="7215188" cy="61436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矩形 14"/>
          <p:cNvSpPr>
            <a:spLocks noChangeArrowheads="1"/>
          </p:cNvSpPr>
          <p:nvPr/>
        </p:nvSpPr>
        <p:spPr bwMode="auto">
          <a:xfrm>
            <a:off x="250825" y="242888"/>
            <a:ext cx="1820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sym typeface="Arial" pitchFamily="34" charset="0"/>
              </a:rPr>
              <a:t>Put your text.</a:t>
            </a:r>
            <a:endParaRPr lang="zh-CN" altLang="en-US"/>
          </a:p>
        </p:txBody>
      </p:sp>
      <p:sp>
        <p:nvSpPr>
          <p:cNvPr id="7173" name="矩形 29"/>
          <p:cNvSpPr>
            <a:spLocks noChangeArrowheads="1"/>
          </p:cNvSpPr>
          <p:nvPr/>
        </p:nvSpPr>
        <p:spPr bwMode="auto">
          <a:xfrm>
            <a:off x="3751263" y="242888"/>
            <a:ext cx="18208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sym typeface="Arial" pitchFamily="34" charset="0"/>
              </a:rPr>
              <a:t>Put your text.</a:t>
            </a:r>
            <a:endParaRPr lang="zh-CN" altLang="en-US"/>
          </a:p>
        </p:txBody>
      </p:sp>
      <p:sp>
        <p:nvSpPr>
          <p:cNvPr id="7174" name="矩形 30"/>
          <p:cNvSpPr>
            <a:spLocks noChangeArrowheads="1"/>
          </p:cNvSpPr>
          <p:nvPr/>
        </p:nvSpPr>
        <p:spPr bwMode="auto">
          <a:xfrm rot="5400000">
            <a:off x="5635625" y="1920875"/>
            <a:ext cx="4572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ym typeface="Arial" pitchFamily="34" charset="0"/>
              </a:rPr>
              <a:t>Expand</a:t>
            </a:r>
            <a:r>
              <a:rPr lang="en-US" altLang="zh-CN" sz="2000" b="1" dirty="0">
                <a:sym typeface="Arial" pitchFamily="34" charset="0"/>
              </a:rPr>
              <a:t> </a:t>
            </a:r>
            <a:r>
              <a:rPr lang="en-US" altLang="zh-CN" sz="2800" b="1" dirty="0">
                <a:sym typeface="Arial" pitchFamily="34" charset="0"/>
              </a:rPr>
              <a:t>your Way to </a:t>
            </a:r>
            <a:r>
              <a:rPr lang="en-US" altLang="zh-CN" b="1" dirty="0">
                <a:sym typeface="Arial" pitchFamily="34" charset="0"/>
              </a:rPr>
              <a:t>Show the PowerPoint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占位符 4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" b="1172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8195" name="矩形 7"/>
          <p:cNvSpPr>
            <a:spLocks noChangeArrowheads="1"/>
          </p:cNvSpPr>
          <p:nvPr/>
        </p:nvSpPr>
        <p:spPr bwMode="auto">
          <a:xfrm>
            <a:off x="500063" y="214313"/>
            <a:ext cx="8215312" cy="3929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矩形 30"/>
          <p:cNvSpPr>
            <a:spLocks noChangeArrowheads="1"/>
          </p:cNvSpPr>
          <p:nvPr/>
        </p:nvSpPr>
        <p:spPr bwMode="auto">
          <a:xfrm>
            <a:off x="500063" y="4214813"/>
            <a:ext cx="5643562" cy="227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ym typeface="Arial" pitchFamily="34" charset="0"/>
              </a:rPr>
              <a:t>Expand</a:t>
            </a:r>
            <a:r>
              <a:rPr lang="en-US" altLang="zh-CN" sz="2000" b="1">
                <a:sym typeface="Arial" pitchFamily="34" charset="0"/>
              </a:rPr>
              <a:t> </a:t>
            </a:r>
            <a:r>
              <a:rPr lang="en-US" altLang="zh-CN" sz="2800" b="1">
                <a:sym typeface="Arial" pitchFamily="34" charset="0"/>
              </a:rPr>
              <a:t>your Way to </a:t>
            </a:r>
            <a:r>
              <a:rPr lang="en-US" altLang="zh-CN" b="1">
                <a:sym typeface="Arial" pitchFamily="34" charset="0"/>
              </a:rPr>
              <a:t>Show </a:t>
            </a:r>
            <a:endParaRPr lang="zh-CN" altLang="en-US" b="1">
              <a:sym typeface="Arial" pitchFamily="34" charset="0"/>
            </a:endParaRPr>
          </a:p>
          <a:p>
            <a:r>
              <a:rPr lang="en-US" altLang="zh-CN" b="1">
                <a:sym typeface="Arial" pitchFamily="34" charset="0"/>
              </a:rPr>
              <a:t>the PowerPoint</a:t>
            </a:r>
            <a:endParaRPr lang="zh-CN" altLang="en-US" b="1">
              <a:sym typeface="Arial" pitchFamily="34" charset="0"/>
            </a:endParaRPr>
          </a:p>
          <a:p>
            <a:r>
              <a:rPr lang="en-US" altLang="zh-CN" sz="1600">
                <a:solidFill>
                  <a:srgbClr val="595959"/>
                </a:solidFill>
                <a:sym typeface="Arial" pitchFamily="34" charset="0"/>
              </a:rPr>
              <a:t>Play PowerPoint </a:t>
            </a:r>
            <a:endParaRPr lang="zh-CN" altLang="en-US" sz="1600">
              <a:solidFill>
                <a:srgbClr val="595959"/>
              </a:solidFill>
              <a:sym typeface="Arial" pitchFamily="34" charset="0"/>
            </a:endParaRPr>
          </a:p>
          <a:p>
            <a:r>
              <a:rPr lang="en-US" altLang="zh-CN" sz="1600">
                <a:solidFill>
                  <a:srgbClr val="595959"/>
                </a:solidFill>
                <a:sym typeface="Arial" pitchFamily="34" charset="0"/>
              </a:rPr>
              <a:t>on TV through DVD .Player Share PowerPoint in Popular Video Formats.</a:t>
            </a:r>
            <a:endParaRPr lang="zh-CN" altLang="en-US" sz="1600">
              <a:solidFill>
                <a:srgbClr val="595959"/>
              </a:solidFill>
              <a:sym typeface="Arial" pitchFamily="34" charset="0"/>
            </a:endParaRPr>
          </a:p>
          <a:p>
            <a:r>
              <a:rPr lang="en-US" altLang="zh-CN" sz="1600">
                <a:solidFill>
                  <a:srgbClr val="595959"/>
                </a:solidFill>
                <a:sym typeface="Arial" pitchFamily="34" charset="0"/>
              </a:rPr>
              <a:t>Upload PowerPoint online in Flash Format</a:t>
            </a:r>
            <a:endParaRPr lang="zh-CN" altLang="en-US" sz="1600">
              <a:solidFill>
                <a:srgbClr val="595959"/>
              </a:solidFill>
              <a:sym typeface="Arial" pitchFamily="34" charset="0"/>
            </a:endParaRPr>
          </a:p>
          <a:p>
            <a:endParaRPr lang="zh-CN" altLang="en-US" b="1">
              <a:solidFill>
                <a:srgbClr val="595959"/>
              </a:solidFill>
              <a:sym typeface="Arial" pitchFamily="34" charset="0"/>
            </a:endParaRPr>
          </a:p>
        </p:txBody>
      </p:sp>
      <p:sp>
        <p:nvSpPr>
          <p:cNvPr id="8197" name="Picture Placeholder 8"/>
          <p:cNvSpPr>
            <a:spLocks noGrp="1" noChangeArrowheads="1"/>
          </p:cNvSpPr>
          <p:nvPr>
            <p:ph sz="quarter" idx="11"/>
          </p:nvPr>
        </p:nvSpPr>
        <p:spPr>
          <a:xfrm>
            <a:off x="642938" y="357188"/>
            <a:ext cx="3929062" cy="1785937"/>
          </a:xfrm>
          <a:ln/>
        </p:spPr>
        <p:txBody>
          <a:bodyPr anchor="t"/>
          <a:lstStyle/>
          <a:p>
            <a:endParaRPr lang="zh-CN" altLang="en-US"/>
          </a:p>
        </p:txBody>
      </p:sp>
      <p:sp>
        <p:nvSpPr>
          <p:cNvPr id="8198" name="Picture Placeholder 9"/>
          <p:cNvSpPr>
            <a:spLocks noGrp="1" noChangeArrowheads="1"/>
          </p:cNvSpPr>
          <p:nvPr>
            <p:ph sz="quarter" idx="12"/>
          </p:nvPr>
        </p:nvSpPr>
        <p:spPr>
          <a:xfrm>
            <a:off x="4643438" y="357188"/>
            <a:ext cx="3929062" cy="1785937"/>
          </a:xfrm>
          <a:ln/>
        </p:spPr>
        <p:txBody>
          <a:bodyPr anchor="t"/>
          <a:lstStyle/>
          <a:p>
            <a:endParaRPr lang="zh-CN" altLang="en-US"/>
          </a:p>
        </p:txBody>
      </p:sp>
      <p:sp>
        <p:nvSpPr>
          <p:cNvPr id="8199" name="Picture Placeholder 10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42938" y="2214563"/>
            <a:ext cx="3929062" cy="17859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Picture Placeholder 1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643438" y="2214563"/>
            <a:ext cx="3929062" cy="17859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占位符 4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" b="1172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9219" name="矩形 3"/>
          <p:cNvSpPr>
            <a:spLocks noChangeArrowheads="1"/>
          </p:cNvSpPr>
          <p:nvPr/>
        </p:nvSpPr>
        <p:spPr bwMode="auto">
          <a:xfrm>
            <a:off x="1898650" y="4071938"/>
            <a:ext cx="53165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9600" b="1" dirty="0">
                <a:solidFill>
                  <a:srgbClr val="C00000"/>
                </a:solidFill>
                <a:sym typeface="Arial" pitchFamily="34" charset="0"/>
              </a:rPr>
              <a:t>THANKS</a:t>
            </a:r>
            <a:endParaRPr lang="zh-CN" altLang="en-US" dirty="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148804" y="6481346"/>
            <a:ext cx="39679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模板网，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//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www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1ppt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com/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试卷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教案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602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rthday2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65894"/>
      </a:hlink>
      <a:folHlink>
        <a:srgbClr val="800080"/>
      </a:folHlink>
    </a:clrScheme>
    <a:fontScheme name="birthday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65894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65894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65894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157255213</TotalTime>
  <Pages>0</Pages>
  <Words>369</Words>
  <Characters>0</Characters>
  <Application>Microsoft Office PowerPoint</Application>
  <DocSecurity>0</DocSecurity>
  <PresentationFormat>全屏显示(4:3)</PresentationFormat>
  <Lines>0</Lines>
  <Paragraphs>48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birthday2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YlmF</dc:creator>
  <cp:lastModifiedBy>lenovo</cp:lastModifiedBy>
  <cp:revision>6</cp:revision>
  <cp:lastPrinted>1899-12-30T00:00:00Z</cp:lastPrinted>
  <dcterms:created xsi:type="dcterms:W3CDTF">2009-09-07T06:54:00Z</dcterms:created>
  <dcterms:modified xsi:type="dcterms:W3CDTF">2013-11-22T06:41:39Z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2052-8.1.0.3089</vt:lpwstr>
  </property>
</Properties>
</file>