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28601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24000"/>
            <a:ext cx="6400800" cy="12192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4AC703-0977-421C-B392-C1DFA3AFE684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BC5C1-EDA8-405F-814C-EB82F4D200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760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AC5B6D-1307-46A2-8910-8BCB64FF656E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CF359A-903F-4024-AA88-8002B045620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10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FD2A19-0756-44EB-BE01-92C123A977B2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52206-A7F3-472C-A649-C3BF69D031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9680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957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363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57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852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695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008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2786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39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BFB861-B7D4-4768-82A7-1F8F7F7EFFFD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747B4-0EB2-4930-A999-1D67A4C8FB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65467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111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06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282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88805D-6E3F-40B2-A1B0-55E4C92D7969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15533-42B5-4DCB-9522-46BE96BB3D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4415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44EB51-E97E-4D05-B5CE-4E6237BCD3AC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D3A8D-9A3B-4F28-A476-3DA47FAD63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1970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1F350E-B8DF-47F5-9F8B-2EBD4D4D26C5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C8157-1AB3-4399-88E6-868B39068B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9550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96AAF4-1400-4310-A1DE-BA4232BD1A62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A76F0-2226-4A32-880C-206CF09DE5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7832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A2403C-25B4-4C6F-9F53-53B9BCC287FB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ED7D1-0E64-41B0-911B-3D274AB76B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6631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91F826-4586-4D6E-9A6C-9453BE2DAEBE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D664F5-5864-4404-92F1-0FAB123821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484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95C83C-74F6-4CD5-96FE-89DD793D94BF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BE830-C44A-430A-93B6-E76C1D8472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2126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274638"/>
            <a:ext cx="7848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10A8DDF3-D911-4F74-BE9F-461BFA9B1376}" type="datetimeFigureOut">
              <a:rPr lang="en-US" altLang="zh-CN"/>
              <a:pPr/>
              <a:t>11/21/2013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681859E8-E8D6-4914-88B8-78537D79054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7015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752600" y="304800"/>
            <a:ext cx="7772400" cy="1143000"/>
          </a:xfrm>
        </p:spPr>
        <p:txBody>
          <a:bodyPr/>
          <a:lstStyle/>
          <a:p>
            <a:r>
              <a:rPr lang="en-US" altLang="zh-CN" sz="3200" b="1" smtClean="0">
                <a:latin typeface="Tahoma" pitchFamily="80" charset="0"/>
                <a:cs typeface="Tahoma" pitchFamily="80" charset="0"/>
              </a:rPr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9832" y="1196752"/>
            <a:ext cx="4495800" cy="121920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www.1ppt.com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2616" y="5334921"/>
            <a:ext cx="9269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</a:rPr>
              <a:t> </a:t>
            </a:r>
            <a:endParaRPr lang="zh-CN" altLang="en-US" sz="100" dirty="0">
              <a:solidFill>
                <a:schemeClr val="bg1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Slide Master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ko-KR" sz="2200" dirty="0" smtClean="0">
                <a:ea typeface="굴림" pitchFamily="80" charset="-127"/>
              </a:rPr>
              <a:t>Your Text here</a:t>
            </a:r>
          </a:p>
          <a:p>
            <a:pPr>
              <a:lnSpc>
                <a:spcPct val="80000"/>
              </a:lnSpc>
            </a:pPr>
            <a:endParaRPr lang="en-US" altLang="ko-KR" sz="2200" dirty="0" smtClean="0">
              <a:ea typeface="굴림" pitchFamily="80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200" dirty="0" err="1" smtClean="0">
                <a:ea typeface="굴림" pitchFamily="80" charset="-127"/>
              </a:rPr>
              <a:t>Lorem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ipsum</a:t>
            </a:r>
            <a:r>
              <a:rPr lang="en-US" altLang="ko-KR" sz="2200" dirty="0" smtClean="0">
                <a:ea typeface="굴림" pitchFamily="80" charset="-127"/>
              </a:rPr>
              <a:t> dolor sit </a:t>
            </a:r>
            <a:r>
              <a:rPr lang="en-US" altLang="ko-KR" sz="2200" dirty="0" err="1" smtClean="0">
                <a:ea typeface="굴림" pitchFamily="80" charset="-127"/>
              </a:rPr>
              <a:t>amet</a:t>
            </a:r>
            <a:r>
              <a:rPr lang="en-US" altLang="ko-KR" sz="2200" dirty="0" smtClean="0">
                <a:ea typeface="굴림" pitchFamily="80" charset="-127"/>
              </a:rPr>
              <a:t>, </a:t>
            </a:r>
            <a:r>
              <a:rPr lang="en-US" altLang="ko-KR" sz="2200" dirty="0" err="1" smtClean="0">
                <a:ea typeface="굴림" pitchFamily="80" charset="-127"/>
              </a:rPr>
              <a:t>consectetuer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adipisc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ing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elit</a:t>
            </a:r>
            <a:r>
              <a:rPr lang="en-US" altLang="ko-KR" sz="2200" dirty="0" smtClean="0">
                <a:ea typeface="굴림" pitchFamily="80" charset="-127"/>
              </a:rPr>
              <a:t>, </a:t>
            </a:r>
            <a:r>
              <a:rPr lang="en-US" altLang="ko-KR" sz="2200" dirty="0" err="1" smtClean="0">
                <a:ea typeface="굴림" pitchFamily="80" charset="-127"/>
              </a:rPr>
              <a:t>sed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diam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nonummy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nibh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euismod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tincidunt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ut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laoreet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dolore</a:t>
            </a:r>
            <a:r>
              <a:rPr lang="en-US" altLang="ko-KR" sz="2200" dirty="0" smtClean="0">
                <a:ea typeface="굴림" pitchFamily="80" charset="-127"/>
              </a:rPr>
              <a:t> magna </a:t>
            </a:r>
            <a:r>
              <a:rPr lang="en-US" altLang="ko-KR" sz="2200" dirty="0" err="1" smtClean="0">
                <a:ea typeface="굴림" pitchFamily="80" charset="-127"/>
              </a:rPr>
              <a:t>aliquam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erat</a:t>
            </a:r>
            <a:r>
              <a:rPr lang="en-US" altLang="ko-KR" sz="2200" dirty="0" smtClean="0">
                <a:ea typeface="굴림" pitchFamily="80" charset="-127"/>
              </a:rPr>
              <a:t> volutpat. </a:t>
            </a:r>
            <a:r>
              <a:rPr lang="en-US" altLang="ko-KR" sz="2200" dirty="0" err="1" smtClean="0">
                <a:ea typeface="굴림" pitchFamily="80" charset="-127"/>
              </a:rPr>
              <a:t>Ut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wisi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enim</a:t>
            </a:r>
            <a:r>
              <a:rPr lang="en-US" altLang="ko-KR" sz="2200" dirty="0" smtClean="0">
                <a:ea typeface="굴림" pitchFamily="80" charset="-127"/>
              </a:rPr>
              <a:t> ad minim </a:t>
            </a:r>
            <a:r>
              <a:rPr lang="en-US" altLang="ko-KR" sz="2200" dirty="0" err="1" smtClean="0">
                <a:ea typeface="굴림" pitchFamily="80" charset="-127"/>
              </a:rPr>
              <a:t>veniam</a:t>
            </a:r>
            <a:r>
              <a:rPr lang="en-US" altLang="ko-KR" sz="2200" dirty="0" smtClean="0">
                <a:ea typeface="굴림" pitchFamily="80" charset="-127"/>
              </a:rPr>
              <a:t>, </a:t>
            </a:r>
            <a:r>
              <a:rPr lang="en-US" altLang="ko-KR" sz="2200" dirty="0" err="1" smtClean="0">
                <a:ea typeface="굴림" pitchFamily="80" charset="-127"/>
              </a:rPr>
              <a:t>quis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nostrud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exerci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tati</a:t>
            </a:r>
            <a:r>
              <a:rPr lang="en-US" altLang="ko-KR" sz="2200" dirty="0" smtClean="0">
                <a:ea typeface="굴림" pitchFamily="80" charset="-127"/>
              </a:rPr>
              <a:t> on </a:t>
            </a:r>
            <a:r>
              <a:rPr lang="en-US" altLang="ko-KR" sz="2200" dirty="0" err="1" smtClean="0">
                <a:ea typeface="굴림" pitchFamily="80" charset="-127"/>
              </a:rPr>
              <a:t>ullamcorper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suscipit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lobortis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nisl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ut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aliquip</a:t>
            </a:r>
            <a:r>
              <a:rPr lang="en-US" altLang="ko-KR" sz="2200" dirty="0" smtClean="0">
                <a:ea typeface="굴림" pitchFamily="80" charset="-127"/>
              </a:rPr>
              <a:t> ex </a:t>
            </a:r>
            <a:r>
              <a:rPr lang="en-US" altLang="ko-KR" sz="2200" dirty="0" err="1" smtClean="0">
                <a:ea typeface="굴림" pitchFamily="80" charset="-127"/>
              </a:rPr>
              <a:t>ea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commodo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consequat</a:t>
            </a:r>
            <a:r>
              <a:rPr lang="en-US" altLang="ko-KR" sz="2200" dirty="0" smtClean="0">
                <a:ea typeface="굴림" pitchFamily="80" charset="-127"/>
              </a:rPr>
              <a:t>. </a:t>
            </a:r>
          </a:p>
          <a:p>
            <a:pPr>
              <a:lnSpc>
                <a:spcPct val="80000"/>
              </a:lnSpc>
            </a:pPr>
            <a:endParaRPr lang="en-US" altLang="ko-KR" sz="2200" dirty="0" smtClean="0">
              <a:ea typeface="굴림" pitchFamily="80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200" dirty="0" err="1" smtClean="0">
                <a:ea typeface="굴림" pitchFamily="80" charset="-127"/>
              </a:rPr>
              <a:t>Duis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autem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vel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eum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iriure</a:t>
            </a:r>
            <a:r>
              <a:rPr lang="en-US" altLang="ko-KR" sz="2200" dirty="0" smtClean="0">
                <a:ea typeface="굴림" pitchFamily="80" charset="-127"/>
              </a:rPr>
              <a:t> dolor in </a:t>
            </a:r>
            <a:r>
              <a:rPr lang="en-US" altLang="ko-KR" sz="2200" dirty="0" err="1" smtClean="0">
                <a:ea typeface="굴림" pitchFamily="80" charset="-127"/>
              </a:rPr>
              <a:t>hendrerit</a:t>
            </a:r>
            <a:r>
              <a:rPr lang="en-US" altLang="ko-KR" sz="2200" dirty="0" smtClean="0">
                <a:ea typeface="굴림" pitchFamily="80" charset="-127"/>
              </a:rPr>
              <a:t> in </a:t>
            </a:r>
            <a:r>
              <a:rPr lang="en-US" altLang="ko-KR" sz="2200" dirty="0" err="1" smtClean="0">
                <a:ea typeface="굴림" pitchFamily="80" charset="-127"/>
              </a:rPr>
              <a:t>vulputate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velit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esse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molestie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consequat</a:t>
            </a:r>
            <a:r>
              <a:rPr lang="en-US" altLang="ko-KR" sz="2200" dirty="0" smtClean="0">
                <a:ea typeface="굴림" pitchFamily="80" charset="-127"/>
              </a:rPr>
              <a:t>, </a:t>
            </a:r>
            <a:r>
              <a:rPr lang="en-US" altLang="ko-KR" sz="2200" dirty="0" err="1" smtClean="0">
                <a:ea typeface="굴림" pitchFamily="80" charset="-127"/>
              </a:rPr>
              <a:t>vel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illum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dolore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eu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feugiat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nulla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facilisis</a:t>
            </a:r>
            <a:r>
              <a:rPr lang="en-US" altLang="ko-KR" sz="2200" dirty="0" smtClean="0">
                <a:ea typeface="굴림" pitchFamily="80" charset="-127"/>
              </a:rPr>
              <a:t> at </a:t>
            </a:r>
            <a:r>
              <a:rPr lang="en-US" altLang="ko-KR" sz="2200" dirty="0" err="1" smtClean="0">
                <a:ea typeface="굴림" pitchFamily="80" charset="-127"/>
              </a:rPr>
              <a:t>vero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eros</a:t>
            </a:r>
            <a:r>
              <a:rPr lang="en-US" altLang="ko-KR" sz="2200" dirty="0" smtClean="0">
                <a:ea typeface="굴림" pitchFamily="80" charset="-127"/>
              </a:rPr>
              <a:t> et </a:t>
            </a:r>
            <a:r>
              <a:rPr lang="en-US" altLang="ko-KR" sz="2200" dirty="0" err="1" smtClean="0">
                <a:ea typeface="굴림" pitchFamily="80" charset="-127"/>
              </a:rPr>
              <a:t>accu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msan</a:t>
            </a:r>
            <a:r>
              <a:rPr lang="en-US" altLang="ko-KR" sz="2200" dirty="0" smtClean="0">
                <a:ea typeface="굴림" pitchFamily="80" charset="-127"/>
              </a:rPr>
              <a:t> et </a:t>
            </a:r>
            <a:r>
              <a:rPr lang="en-US" altLang="ko-KR" sz="2200" dirty="0" err="1" smtClean="0">
                <a:ea typeface="굴림" pitchFamily="80" charset="-127"/>
              </a:rPr>
              <a:t>iusto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odio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dignissim</a:t>
            </a:r>
            <a:r>
              <a:rPr lang="en-US" altLang="ko-KR" sz="2200" dirty="0" smtClean="0">
                <a:ea typeface="굴림" pitchFamily="80" charset="-127"/>
              </a:rPr>
              <a:t> qui </a:t>
            </a:r>
            <a:r>
              <a:rPr lang="en-US" altLang="ko-KR" sz="2200" dirty="0" err="1" smtClean="0">
                <a:ea typeface="굴림" pitchFamily="80" charset="-127"/>
              </a:rPr>
              <a:t>blandit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praese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nt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lupta</a:t>
            </a:r>
            <a:r>
              <a:rPr lang="en-US" altLang="ko-KR" sz="2200" dirty="0" smtClean="0">
                <a:ea typeface="굴림" pitchFamily="80" charset="-127"/>
              </a:rPr>
              <a:t> tum </a:t>
            </a:r>
            <a:r>
              <a:rPr lang="en-US" altLang="ko-KR" sz="2200" dirty="0" err="1" smtClean="0">
                <a:ea typeface="굴림" pitchFamily="80" charset="-127"/>
              </a:rPr>
              <a:t>zzril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delenit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augue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duis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dolore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te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feugait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nulla</a:t>
            </a:r>
            <a:r>
              <a:rPr lang="en-US" altLang="ko-KR" sz="2200" dirty="0" smtClean="0">
                <a:ea typeface="굴림" pitchFamily="80" charset="-127"/>
              </a:rPr>
              <a:t> </a:t>
            </a:r>
            <a:r>
              <a:rPr lang="en-US" altLang="ko-KR" sz="2200" dirty="0" err="1" smtClean="0">
                <a:ea typeface="굴림" pitchFamily="80" charset="-127"/>
              </a:rPr>
              <a:t>facilisi</a:t>
            </a:r>
            <a:endParaRPr lang="en-US" altLang="zh-CN" sz="2200" dirty="0" smtClean="0"/>
          </a:p>
          <a:p>
            <a:endParaRPr lang="en-US" altLang="zh-CN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Print Master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981200"/>
            <a:ext cx="7086600" cy="41148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Your Text here</a:t>
            </a:r>
          </a:p>
          <a:p>
            <a:pPr>
              <a:lnSpc>
                <a:spcPct val="80000"/>
              </a:lnSpc>
            </a:pPr>
            <a:endParaRPr lang="en-US" altLang="ko-KR" sz="2200" dirty="0" smtClean="0">
              <a:solidFill>
                <a:srgbClr val="000000"/>
              </a:solidFill>
              <a:ea typeface="굴림" pitchFamily="80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Lorem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ipsum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dolor sit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amet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,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consectetuer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adipisc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ing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elit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,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sed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diam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nonummy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nibh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euismod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tincidunt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ut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laoreet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dolore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magna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aliquam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erat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volutpat. 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www.1ppt.com.Ut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wisi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enim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ad min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im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veniam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,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quis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nostrud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exerci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tati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on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ullamcorper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susci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pit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lobortis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nisl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ut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aliquip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ex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ea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commodo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consequat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. </a:t>
            </a:r>
          </a:p>
          <a:p>
            <a:pPr>
              <a:lnSpc>
                <a:spcPct val="80000"/>
              </a:lnSpc>
            </a:pPr>
            <a:endParaRPr lang="en-US" altLang="ko-KR" sz="2200" dirty="0" smtClean="0">
              <a:solidFill>
                <a:srgbClr val="000000"/>
              </a:solidFill>
              <a:ea typeface="굴림" pitchFamily="80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Duis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autem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vel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eum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iriure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dolor in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hendrerit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in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vulputate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velit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esse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molestie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consequat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,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vel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illum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dolore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eu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feugiat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nulla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facilisis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at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vero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eros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et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accu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msan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et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iusto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odio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dign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issim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qui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blandit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praese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nt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lupta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tum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zzril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delenit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augue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duis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dolore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te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feugait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nulla</a:t>
            </a:r>
            <a:r>
              <a:rPr lang="en-US" altLang="ko-KR" sz="2200" dirty="0" smtClean="0">
                <a:solidFill>
                  <a:srgbClr val="000000"/>
                </a:solidFill>
                <a:ea typeface="굴림" pitchFamily="80" charset="-127"/>
              </a:rPr>
              <a:t> </a:t>
            </a:r>
            <a:r>
              <a:rPr lang="en-US" altLang="ko-KR" sz="2200" dirty="0" err="1" smtClean="0">
                <a:solidFill>
                  <a:srgbClr val="000000"/>
                </a:solidFill>
                <a:ea typeface="굴림" pitchFamily="80" charset="-127"/>
              </a:rPr>
              <a:t>facilisi</a:t>
            </a:r>
            <a:endParaRPr lang="en-US" altLang="zh-CN" sz="2200" dirty="0" smtClean="0">
              <a:solidFill>
                <a:srgbClr val="000000"/>
              </a:solidFill>
              <a:cs typeface="Arial" charset="0"/>
            </a:endParaRPr>
          </a:p>
          <a:p>
            <a:endParaRPr lang="en-US" altLang="zh-CN" sz="2200" dirty="0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691680" y="980728"/>
            <a:ext cx="7772400" cy="1143000"/>
          </a:xfrm>
        </p:spPr>
        <p:txBody>
          <a:bodyPr/>
          <a:lstStyle/>
          <a:p>
            <a:r>
              <a:rPr lang="en-US" altLang="zh-CN" sz="5400" b="1" dirty="0" smtClean="0">
                <a:latin typeface="Tahoma" pitchFamily="80" charset="0"/>
                <a:cs typeface="Tahoma" pitchFamily="80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19549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1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lower_texture">
  <a:themeElements>
    <a:clrScheme name="graph">
      <a:dk1>
        <a:srgbClr val="FFFFFF"/>
      </a:dk1>
      <a:lt1>
        <a:srgbClr val="FFFFFF"/>
      </a:lt1>
      <a:dk2>
        <a:srgbClr val="1F497D"/>
      </a:dk2>
      <a:lt2>
        <a:srgbClr val="991B1D"/>
      </a:lt2>
      <a:accent1>
        <a:srgbClr val="AB8C22"/>
      </a:accent1>
      <a:accent2>
        <a:srgbClr val="CD885E"/>
      </a:accent2>
      <a:accent3>
        <a:srgbClr val="000000"/>
      </a:accent3>
      <a:accent4>
        <a:srgbClr val="8064A2"/>
      </a:accent4>
      <a:accent5>
        <a:srgbClr val="4BACC6"/>
      </a:accent5>
      <a:accent6>
        <a:srgbClr val="F79646"/>
      </a:accent6>
      <a:hlink>
        <a:srgbClr val="4694DB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flower_texture</Template>
  <TotalTime>4</TotalTime>
  <Words>474</Words>
  <Application>Microsoft Office PowerPoint</Application>
  <PresentationFormat>全屏显示(4:3)</PresentationFormat>
  <Paragraphs>42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flower_texture</vt:lpstr>
      <vt:lpstr>Office 主题</vt:lpstr>
      <vt:lpstr>Presentation Title</vt:lpstr>
      <vt:lpstr>Slide Master</vt:lpstr>
      <vt:lpstr>Print Master</vt:lpstr>
      <vt:lpstr>THANK YOU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微软中国</dc:creator>
  <cp:lastModifiedBy>lenovo</cp:lastModifiedBy>
  <cp:revision>4</cp:revision>
  <dcterms:created xsi:type="dcterms:W3CDTF">2012-07-23T05:57:46Z</dcterms:created>
  <dcterms:modified xsi:type="dcterms:W3CDTF">2013-11-21T12:20:29Z</dcterms:modified>
</cp:coreProperties>
</file>