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8A5C"/>
    <a:srgbClr val="379D6D"/>
    <a:srgbClr val="90AF97"/>
    <a:srgbClr val="006D62"/>
    <a:srgbClr val="DFD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9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4" b="4000"/>
          <a:stretch/>
        </p:blipFill>
        <p:spPr>
          <a:xfrm>
            <a:off x="0" y="0"/>
            <a:ext cx="9144000" cy="6854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838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69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253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597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935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881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594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916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064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3102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288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4" t="11042" b="73796"/>
          <a:stretch/>
        </p:blipFill>
        <p:spPr>
          <a:xfrm>
            <a:off x="0" y="0"/>
            <a:ext cx="9144000" cy="10825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/>
          </a:bodyPr>
          <a:lstStyle>
            <a:lvl1pPr algn="l">
              <a:defRPr sz="2800" b="1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052736"/>
            <a:ext cx="9144000" cy="580199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584" y="5106102"/>
            <a:ext cx="1186888" cy="1751898"/>
          </a:xfrm>
          <a:prstGeom prst="rect">
            <a:avLst/>
          </a:prstGeom>
        </p:spPr>
      </p:pic>
      <p:cxnSp>
        <p:nvCxnSpPr>
          <p:cNvPr id="13" name="直接连接符 12"/>
          <p:cNvCxnSpPr/>
          <p:nvPr userDrawn="1"/>
        </p:nvCxnSpPr>
        <p:spPr>
          <a:xfrm>
            <a:off x="0" y="1066804"/>
            <a:ext cx="9144000" cy="0"/>
          </a:xfrm>
          <a:prstGeom prst="line">
            <a:avLst/>
          </a:prstGeom>
          <a:ln>
            <a:solidFill>
              <a:srgbClr val="006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9328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3663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552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666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4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608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066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097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06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766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389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4E14E-D885-4AA6-A3A3-074F2925855C}" type="datetimeFigureOut">
              <a:rPr lang="zh-CN" altLang="en-US" smtClean="0"/>
              <a:t>2013/11/21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95A8A-4C0F-4C29-AE36-9FED4838CD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63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80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488832" cy="792088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PowerPoint Template</a:t>
            </a:r>
            <a:endParaRPr lang="zh-CN" alt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844824"/>
            <a:ext cx="76328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环境保护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模板</a:t>
            </a:r>
            <a:endParaRPr lang="en-US" altLang="zh-CN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endParaRPr lang="en-US" altLang="zh-CN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第一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模板网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www.1ppt.com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075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zh-CN" altLang="en-US" dirty="0" smtClean="0"/>
              <a:t>前言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986042"/>
            <a:ext cx="7632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模板很是简洁，欢迎交流学习，对不足之处可提出修改意见，互相提高！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220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069784" y="2420888"/>
            <a:ext cx="3446432" cy="504056"/>
            <a:chOff x="3550568" y="2507000"/>
            <a:chExt cx="3446432" cy="504056"/>
          </a:xfrm>
        </p:grpSpPr>
        <p:sp>
          <p:nvSpPr>
            <p:cNvPr id="4" name="矩形 3"/>
            <p:cNvSpPr/>
            <p:nvPr/>
          </p:nvSpPr>
          <p:spPr>
            <a:xfrm>
              <a:off x="3550568" y="2507000"/>
              <a:ext cx="504056" cy="504056"/>
            </a:xfrm>
            <a:prstGeom prst="rect">
              <a:avLst/>
            </a:prstGeom>
            <a:gradFill flip="none" rotWithShape="1">
              <a:gsLst>
                <a:gs pos="0">
                  <a:srgbClr val="379D6D"/>
                </a:gs>
                <a:gs pos="100000">
                  <a:srgbClr val="0B8A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550568" y="2985904"/>
              <a:ext cx="504056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4188688" y="2574362"/>
              <a:ext cx="2808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单击此处添加标题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69784" y="3212976"/>
            <a:ext cx="3446432" cy="504056"/>
            <a:chOff x="3550568" y="2507000"/>
            <a:chExt cx="3446432" cy="504056"/>
          </a:xfrm>
        </p:grpSpPr>
        <p:sp>
          <p:nvSpPr>
            <p:cNvPr id="10" name="矩形 9"/>
            <p:cNvSpPr/>
            <p:nvPr/>
          </p:nvSpPr>
          <p:spPr>
            <a:xfrm>
              <a:off x="3550568" y="2507000"/>
              <a:ext cx="504056" cy="504056"/>
            </a:xfrm>
            <a:prstGeom prst="rect">
              <a:avLst/>
            </a:prstGeom>
            <a:gradFill flip="none" rotWithShape="1">
              <a:gsLst>
                <a:gs pos="0">
                  <a:srgbClr val="379D6D"/>
                </a:gs>
                <a:gs pos="100000">
                  <a:srgbClr val="0B8A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550568" y="2985904"/>
              <a:ext cx="504056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188688" y="2574362"/>
              <a:ext cx="2808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单击此处添加标题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69784" y="4005064"/>
            <a:ext cx="3446432" cy="504056"/>
            <a:chOff x="3550568" y="2507000"/>
            <a:chExt cx="3446432" cy="504056"/>
          </a:xfrm>
        </p:grpSpPr>
        <p:sp>
          <p:nvSpPr>
            <p:cNvPr id="14" name="矩形 13"/>
            <p:cNvSpPr/>
            <p:nvPr/>
          </p:nvSpPr>
          <p:spPr>
            <a:xfrm>
              <a:off x="3550568" y="2507000"/>
              <a:ext cx="504056" cy="504056"/>
            </a:xfrm>
            <a:prstGeom prst="rect">
              <a:avLst/>
            </a:prstGeom>
            <a:gradFill flip="none" rotWithShape="1">
              <a:gsLst>
                <a:gs pos="0">
                  <a:srgbClr val="379D6D"/>
                </a:gs>
                <a:gs pos="100000">
                  <a:srgbClr val="0B8A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550568" y="2985904"/>
              <a:ext cx="504056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4188688" y="2574362"/>
              <a:ext cx="2808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单击此处添加标题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69784" y="4797152"/>
            <a:ext cx="3446432" cy="504056"/>
            <a:chOff x="3550568" y="2507000"/>
            <a:chExt cx="3446432" cy="504056"/>
          </a:xfrm>
        </p:grpSpPr>
        <p:sp>
          <p:nvSpPr>
            <p:cNvPr id="18" name="矩形 17"/>
            <p:cNvSpPr/>
            <p:nvPr/>
          </p:nvSpPr>
          <p:spPr>
            <a:xfrm>
              <a:off x="3550568" y="2507000"/>
              <a:ext cx="504056" cy="504056"/>
            </a:xfrm>
            <a:prstGeom prst="rect">
              <a:avLst/>
            </a:prstGeom>
            <a:gradFill flip="none" rotWithShape="1">
              <a:gsLst>
                <a:gs pos="0">
                  <a:srgbClr val="379D6D"/>
                </a:gs>
                <a:gs pos="100000">
                  <a:srgbClr val="0B8A5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550568" y="2985904"/>
              <a:ext cx="504056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188688" y="2574362"/>
              <a:ext cx="2808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单击此处添加标题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62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点此添加主题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211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721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茅草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常用 1">
      <a:majorFont>
        <a:latin typeface="Calibri"/>
        <a:ea typeface="黑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239</Words>
  <Application>Microsoft Office PowerPoint</Application>
  <PresentationFormat>全屏显示(4:3)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主题​​</vt:lpstr>
      <vt:lpstr>Office 主题</vt:lpstr>
      <vt:lpstr>PowerPoint Template</vt:lpstr>
      <vt:lpstr>前言</vt:lpstr>
      <vt:lpstr>目录</vt:lpstr>
      <vt:lpstr>点此添加主题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王琳</dc:creator>
  <cp:lastModifiedBy>lenovo</cp:lastModifiedBy>
  <cp:revision>10</cp:revision>
  <dcterms:created xsi:type="dcterms:W3CDTF">2012-07-25T14:24:07Z</dcterms:created>
  <dcterms:modified xsi:type="dcterms:W3CDTF">2013-11-21T03:40:56Z</dcterms:modified>
</cp:coreProperties>
</file>