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0000"/>
    <a:srgbClr val="FFFFFF"/>
    <a:srgbClr val="CC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 snapToObjects="1">
      <p:cViewPr>
        <p:scale>
          <a:sx n="90" d="100"/>
          <a:sy n="90" d="100"/>
        </p:scale>
        <p:origin x="-141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1962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069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024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24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297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155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9562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02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2209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6564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248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76ED7-4E3D-4390-91BC-E0BDDBC5939F}" type="datetimeFigureOut">
              <a:rPr lang="zh-TW" altLang="en-US" smtClean="0"/>
              <a:pPr/>
              <a:t>2013/11/20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137CE-D3DD-4582-AC94-1BE135600C1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055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21" Type="http://schemas.openxmlformats.org/officeDocument/2006/relationships/image" Target="../media/image6.png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5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24" Type="http://schemas.openxmlformats.org/officeDocument/2006/relationships/image" Target="../media/image9.gif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23" Type="http://schemas.openxmlformats.org/officeDocument/2006/relationships/image" Target="../media/image8.png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Relationship Id="rId2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721"/>
            <a:ext cx="9144000" cy="6006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106" name="圖片 105" descr="圖片2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4621938"/>
            <a:ext cx="9144000" cy="2191438"/>
          </a:xfrm>
          <a:prstGeom prst="rect">
            <a:avLst/>
          </a:prstGeom>
        </p:spPr>
      </p:pic>
      <p:pic>
        <p:nvPicPr>
          <p:cNvPr id="104" name="圖片 103" descr="圖片1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0" y="-27384"/>
            <a:ext cx="9144000" cy="4718109"/>
          </a:xfrm>
          <a:prstGeom prst="rect">
            <a:avLst/>
          </a:prstGeom>
        </p:spPr>
      </p:pic>
      <p:pic>
        <p:nvPicPr>
          <p:cNvPr id="108" name="圖片 107" descr="圖片3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566920" y="2035566"/>
            <a:ext cx="6010160" cy="3553674"/>
          </a:xfrm>
          <a:prstGeom prst="rect">
            <a:avLst/>
          </a:prstGeom>
        </p:spPr>
      </p:pic>
      <p:grpSp>
        <p:nvGrpSpPr>
          <p:cNvPr id="77" name="群組 76"/>
          <p:cNvGrpSpPr/>
          <p:nvPr/>
        </p:nvGrpSpPr>
        <p:grpSpPr>
          <a:xfrm>
            <a:off x="1794256" y="1470382"/>
            <a:ext cx="257464" cy="230426"/>
            <a:chOff x="1160586" y="1268760"/>
            <a:chExt cx="257464" cy="230426"/>
          </a:xfrm>
        </p:grpSpPr>
        <p:sp>
          <p:nvSpPr>
            <p:cNvPr id="73" name="橢圓 72"/>
            <p:cNvSpPr>
              <a:spLocks noChangeAspect="1"/>
            </p:cNvSpPr>
            <p:nvPr/>
          </p:nvSpPr>
          <p:spPr>
            <a:xfrm>
              <a:off x="1187624" y="1268760"/>
              <a:ext cx="230426" cy="23042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" name="橢圓 73"/>
            <p:cNvSpPr>
              <a:spLocks noChangeAspect="1"/>
            </p:cNvSpPr>
            <p:nvPr/>
          </p:nvSpPr>
          <p:spPr>
            <a:xfrm flipH="1" flipV="1">
              <a:off x="1160586" y="1268760"/>
              <a:ext cx="123444" cy="1234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chemeClr val="bg1">
                    <a:alpha val="6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6" name="群組 75"/>
          <p:cNvGrpSpPr/>
          <p:nvPr/>
        </p:nvGrpSpPr>
        <p:grpSpPr>
          <a:xfrm>
            <a:off x="2303887" y="1844824"/>
            <a:ext cx="338887" cy="345050"/>
            <a:chOff x="1727823" y="1961803"/>
            <a:chExt cx="338887" cy="345050"/>
          </a:xfrm>
        </p:grpSpPr>
        <p:sp>
          <p:nvSpPr>
            <p:cNvPr id="72" name="橢圓 71"/>
            <p:cNvSpPr>
              <a:spLocks noChangeAspect="1"/>
            </p:cNvSpPr>
            <p:nvPr/>
          </p:nvSpPr>
          <p:spPr>
            <a:xfrm>
              <a:off x="1727823" y="1961803"/>
              <a:ext cx="316835" cy="316835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 w="127">
              <a:solidFill>
                <a:srgbClr val="FFFFFF">
                  <a:alpha val="4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>
              <a:spLocks noChangeAspect="1"/>
            </p:cNvSpPr>
            <p:nvPr/>
          </p:nvSpPr>
          <p:spPr>
            <a:xfrm flipH="1" flipV="1">
              <a:off x="1943266" y="2183409"/>
              <a:ext cx="123444" cy="1234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chemeClr val="bg1">
                    <a:alpha val="4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2" name="群組 131"/>
          <p:cNvGrpSpPr/>
          <p:nvPr/>
        </p:nvGrpSpPr>
        <p:grpSpPr>
          <a:xfrm>
            <a:off x="1475656" y="2815388"/>
            <a:ext cx="6264696" cy="1659272"/>
            <a:chOff x="1475656" y="2815388"/>
            <a:chExt cx="6264696" cy="1659272"/>
          </a:xfrm>
        </p:grpSpPr>
        <p:grpSp>
          <p:nvGrpSpPr>
            <p:cNvPr id="84" name="群組 83"/>
            <p:cNvGrpSpPr/>
            <p:nvPr/>
          </p:nvGrpSpPr>
          <p:grpSpPr>
            <a:xfrm>
              <a:off x="1475656" y="4149080"/>
              <a:ext cx="325580" cy="325580"/>
              <a:chOff x="-532184" y="3502648"/>
              <a:chExt cx="325580" cy="325580"/>
            </a:xfrm>
            <a:scene3d>
              <a:camera prst="perspectiveRelaxed"/>
              <a:lightRig rig="chilly" dir="t"/>
            </a:scene3d>
          </p:grpSpPr>
          <p:sp>
            <p:nvSpPr>
              <p:cNvPr id="81" name="橢圓 80"/>
              <p:cNvSpPr>
                <a:spLocks noChangeAspect="1"/>
              </p:cNvSpPr>
              <p:nvPr/>
            </p:nvSpPr>
            <p:spPr>
              <a:xfrm>
                <a:off x="-432198" y="3602634"/>
                <a:ext cx="125609" cy="125609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2" name="橢圓 81"/>
              <p:cNvSpPr>
                <a:spLocks noChangeAspect="1"/>
              </p:cNvSpPr>
              <p:nvPr/>
            </p:nvSpPr>
            <p:spPr>
              <a:xfrm>
                <a:off x="-482442" y="3552390"/>
                <a:ext cx="226097" cy="226097"/>
              </a:xfrm>
              <a:prstGeom prst="ellipse">
                <a:avLst/>
              </a:prstGeom>
              <a:noFill/>
              <a:ln w="3175">
                <a:solidFill>
                  <a:srgbClr val="FF0000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3" name="橢圓 82"/>
              <p:cNvSpPr>
                <a:spLocks noChangeAspect="1"/>
              </p:cNvSpPr>
              <p:nvPr/>
            </p:nvSpPr>
            <p:spPr>
              <a:xfrm>
                <a:off x="-532184" y="3502648"/>
                <a:ext cx="325580" cy="325580"/>
              </a:xfrm>
              <a:prstGeom prst="ellipse">
                <a:avLst/>
              </a:prstGeom>
              <a:noFill/>
              <a:ln w="3175">
                <a:solidFill>
                  <a:srgbClr val="FF0000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85" name="群組 84"/>
            <p:cNvGrpSpPr/>
            <p:nvPr/>
          </p:nvGrpSpPr>
          <p:grpSpPr>
            <a:xfrm>
              <a:off x="4125422" y="2815388"/>
              <a:ext cx="325580" cy="325580"/>
              <a:chOff x="-532184" y="3502648"/>
              <a:chExt cx="325580" cy="325580"/>
            </a:xfrm>
            <a:scene3d>
              <a:camera prst="perspectiveRelaxed"/>
              <a:lightRig rig="chilly" dir="t"/>
            </a:scene3d>
          </p:grpSpPr>
          <p:sp>
            <p:nvSpPr>
              <p:cNvPr id="86" name="橢圓 85"/>
              <p:cNvSpPr>
                <a:spLocks noChangeAspect="1"/>
              </p:cNvSpPr>
              <p:nvPr/>
            </p:nvSpPr>
            <p:spPr>
              <a:xfrm>
                <a:off x="-432198" y="3602634"/>
                <a:ext cx="125609" cy="125609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7" name="橢圓 86"/>
              <p:cNvSpPr>
                <a:spLocks noChangeAspect="1"/>
              </p:cNvSpPr>
              <p:nvPr/>
            </p:nvSpPr>
            <p:spPr>
              <a:xfrm>
                <a:off x="-482442" y="3552390"/>
                <a:ext cx="226097" cy="226097"/>
              </a:xfrm>
              <a:prstGeom prst="ellipse">
                <a:avLst/>
              </a:prstGeom>
              <a:noFill/>
              <a:ln w="3175">
                <a:solidFill>
                  <a:srgbClr val="FF0000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8" name="橢圓 87"/>
              <p:cNvSpPr>
                <a:spLocks noChangeAspect="1"/>
              </p:cNvSpPr>
              <p:nvPr/>
            </p:nvSpPr>
            <p:spPr>
              <a:xfrm>
                <a:off x="-532184" y="3502648"/>
                <a:ext cx="325580" cy="325580"/>
              </a:xfrm>
              <a:prstGeom prst="ellipse">
                <a:avLst/>
              </a:prstGeom>
              <a:noFill/>
              <a:ln w="3175">
                <a:solidFill>
                  <a:srgbClr val="FF0000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89" name="群組 88"/>
            <p:cNvGrpSpPr/>
            <p:nvPr/>
          </p:nvGrpSpPr>
          <p:grpSpPr>
            <a:xfrm>
              <a:off x="5652120" y="2815388"/>
              <a:ext cx="325580" cy="325580"/>
              <a:chOff x="-532184" y="3502648"/>
              <a:chExt cx="325580" cy="325580"/>
            </a:xfrm>
            <a:scene3d>
              <a:camera prst="perspectiveRelaxed"/>
              <a:lightRig rig="chilly" dir="t"/>
            </a:scene3d>
          </p:grpSpPr>
          <p:sp>
            <p:nvSpPr>
              <p:cNvPr id="90" name="橢圓 89"/>
              <p:cNvSpPr>
                <a:spLocks noChangeAspect="1"/>
              </p:cNvSpPr>
              <p:nvPr/>
            </p:nvSpPr>
            <p:spPr>
              <a:xfrm>
                <a:off x="-432198" y="3602634"/>
                <a:ext cx="125609" cy="125609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1" name="橢圓 90"/>
              <p:cNvSpPr>
                <a:spLocks noChangeAspect="1"/>
              </p:cNvSpPr>
              <p:nvPr/>
            </p:nvSpPr>
            <p:spPr>
              <a:xfrm>
                <a:off x="-482442" y="3552390"/>
                <a:ext cx="226097" cy="226097"/>
              </a:xfrm>
              <a:prstGeom prst="ellipse">
                <a:avLst/>
              </a:prstGeom>
              <a:noFill/>
              <a:ln w="3175">
                <a:solidFill>
                  <a:srgbClr val="FF0000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2" name="橢圓 91"/>
              <p:cNvSpPr>
                <a:spLocks noChangeAspect="1"/>
              </p:cNvSpPr>
              <p:nvPr/>
            </p:nvSpPr>
            <p:spPr>
              <a:xfrm>
                <a:off x="-532184" y="3502648"/>
                <a:ext cx="325580" cy="325580"/>
              </a:xfrm>
              <a:prstGeom prst="ellipse">
                <a:avLst/>
              </a:prstGeom>
              <a:noFill/>
              <a:ln w="3175">
                <a:solidFill>
                  <a:srgbClr val="FF0000">
                    <a:alpha val="5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" name="群組 92"/>
            <p:cNvGrpSpPr/>
            <p:nvPr/>
          </p:nvGrpSpPr>
          <p:grpSpPr>
            <a:xfrm>
              <a:off x="7414772" y="4111532"/>
              <a:ext cx="325580" cy="325580"/>
              <a:chOff x="-532184" y="3502648"/>
              <a:chExt cx="325580" cy="325580"/>
            </a:xfrm>
            <a:scene3d>
              <a:camera prst="perspectiveRelaxed"/>
              <a:lightRig rig="chilly" dir="t"/>
            </a:scene3d>
          </p:grpSpPr>
          <p:sp>
            <p:nvSpPr>
              <p:cNvPr id="94" name="橢圓 93"/>
              <p:cNvSpPr>
                <a:spLocks noChangeAspect="1"/>
              </p:cNvSpPr>
              <p:nvPr/>
            </p:nvSpPr>
            <p:spPr>
              <a:xfrm>
                <a:off x="-432198" y="3602634"/>
                <a:ext cx="125609" cy="125609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" name="橢圓 94"/>
              <p:cNvSpPr>
                <a:spLocks noChangeAspect="1"/>
              </p:cNvSpPr>
              <p:nvPr/>
            </p:nvSpPr>
            <p:spPr>
              <a:xfrm>
                <a:off x="-482442" y="3552390"/>
                <a:ext cx="226097" cy="226097"/>
              </a:xfrm>
              <a:prstGeom prst="ellipse">
                <a:avLst/>
              </a:prstGeom>
              <a:noFill/>
              <a:ln w="31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" name="橢圓 95"/>
              <p:cNvSpPr>
                <a:spLocks noChangeAspect="1"/>
              </p:cNvSpPr>
              <p:nvPr/>
            </p:nvSpPr>
            <p:spPr>
              <a:xfrm>
                <a:off x="-532184" y="3502648"/>
                <a:ext cx="325580" cy="325580"/>
              </a:xfrm>
              <a:prstGeom prst="ellipse">
                <a:avLst/>
              </a:prstGeom>
              <a:noFill/>
              <a:ln w="31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cxnSp>
          <p:nvCxnSpPr>
            <p:cNvPr id="98" name="直線接點 97"/>
            <p:cNvCxnSpPr>
              <a:stCxn id="83" idx="6"/>
              <a:endCxn id="88" idx="2"/>
            </p:cNvCxnSpPr>
            <p:nvPr/>
          </p:nvCxnSpPr>
          <p:spPr>
            <a:xfrm flipV="1">
              <a:off x="1801236" y="2978178"/>
              <a:ext cx="2324186" cy="1333692"/>
            </a:xfrm>
            <a:prstGeom prst="line">
              <a:avLst/>
            </a:prstGeom>
            <a:ln w="1270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線接點 98"/>
            <p:cNvCxnSpPr>
              <a:stCxn id="92" idx="2"/>
            </p:cNvCxnSpPr>
            <p:nvPr/>
          </p:nvCxnSpPr>
          <p:spPr>
            <a:xfrm flipH="1">
              <a:off x="4451002" y="2978178"/>
              <a:ext cx="1201118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線接點 101"/>
            <p:cNvCxnSpPr>
              <a:stCxn id="91" idx="6"/>
            </p:cNvCxnSpPr>
            <p:nvPr/>
          </p:nvCxnSpPr>
          <p:spPr>
            <a:xfrm>
              <a:off x="5927959" y="2978179"/>
              <a:ext cx="1486813" cy="1183095"/>
            </a:xfrm>
            <a:prstGeom prst="line">
              <a:avLst/>
            </a:prstGeom>
            <a:ln w="1270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55"/>
          <p:cNvGrpSpPr>
            <a:grpSpLocks/>
          </p:cNvGrpSpPr>
          <p:nvPr/>
        </p:nvGrpSpPr>
        <p:grpSpPr bwMode="auto">
          <a:xfrm>
            <a:off x="5652120" y="2184925"/>
            <a:ext cx="866775" cy="801688"/>
            <a:chOff x="2534" y="631"/>
            <a:chExt cx="899" cy="772"/>
          </a:xfrm>
        </p:grpSpPr>
        <p:sp>
          <p:nvSpPr>
            <p:cNvPr id="65" name="Freeform 488"/>
            <p:cNvSpPr>
              <a:spLocks/>
            </p:cNvSpPr>
            <p:nvPr/>
          </p:nvSpPr>
          <p:spPr bwMode="auto">
            <a:xfrm>
              <a:off x="2642" y="1067"/>
              <a:ext cx="791" cy="336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1 w 1801"/>
                <a:gd name="T15" fmla="*/ 0 h 767"/>
                <a:gd name="T16" fmla="*/ 2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pic>
          <p:nvPicPr>
            <p:cNvPr id="66" name="Picture 41" descr="Großbritannien"/>
            <p:cNvPicPr>
              <a:picLocks noChangeAspect="1" noChangeArrowheads="1"/>
            </p:cNvPicPr>
            <p:nvPr/>
          </p:nvPicPr>
          <p:blipFill>
            <a:blip r:embed="rId20" cstate="print"/>
            <a:srcRect b="16612"/>
            <a:stretch>
              <a:fillRect/>
            </a:stretch>
          </p:blipFill>
          <p:spPr bwMode="auto">
            <a:xfrm>
              <a:off x="2534" y="631"/>
              <a:ext cx="576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7" name="Group 78"/>
          <p:cNvGrpSpPr>
            <a:grpSpLocks/>
          </p:cNvGrpSpPr>
          <p:nvPr/>
        </p:nvGrpSpPr>
        <p:grpSpPr bwMode="auto">
          <a:xfrm>
            <a:off x="7452320" y="3441179"/>
            <a:ext cx="852488" cy="923925"/>
            <a:chOff x="3661" y="2768"/>
            <a:chExt cx="882" cy="921"/>
          </a:xfrm>
        </p:grpSpPr>
        <p:pic>
          <p:nvPicPr>
            <p:cNvPr id="68" name="Picture 79" descr="Somalia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3661" y="2768"/>
              <a:ext cx="576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" name="Freeform 80"/>
            <p:cNvSpPr>
              <a:spLocks/>
            </p:cNvSpPr>
            <p:nvPr/>
          </p:nvSpPr>
          <p:spPr bwMode="auto">
            <a:xfrm>
              <a:off x="3747" y="3315"/>
              <a:ext cx="796" cy="338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2 w 1801"/>
                <a:gd name="T15" fmla="*/ 0 h 767"/>
                <a:gd name="T16" fmla="*/ 3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58" name="Group 56"/>
          <p:cNvGrpSpPr>
            <a:grpSpLocks/>
          </p:cNvGrpSpPr>
          <p:nvPr/>
        </p:nvGrpSpPr>
        <p:grpSpPr bwMode="auto">
          <a:xfrm>
            <a:off x="4175164" y="2198308"/>
            <a:ext cx="822325" cy="823912"/>
            <a:chOff x="4669" y="611"/>
            <a:chExt cx="888" cy="921"/>
          </a:xfrm>
        </p:grpSpPr>
        <p:pic>
          <p:nvPicPr>
            <p:cNvPr id="59" name="Picture 8" descr="USA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4669" y="611"/>
              <a:ext cx="576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" name="Freeform 488"/>
            <p:cNvSpPr>
              <a:spLocks/>
            </p:cNvSpPr>
            <p:nvPr/>
          </p:nvSpPr>
          <p:spPr bwMode="auto">
            <a:xfrm>
              <a:off x="4766" y="1157"/>
              <a:ext cx="791" cy="336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1 w 1801"/>
                <a:gd name="T15" fmla="*/ 0 h 767"/>
                <a:gd name="T16" fmla="*/ 2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61" name="Group 61"/>
          <p:cNvGrpSpPr>
            <a:grpSpLocks/>
          </p:cNvGrpSpPr>
          <p:nvPr/>
        </p:nvGrpSpPr>
        <p:grpSpPr bwMode="auto">
          <a:xfrm>
            <a:off x="1547664" y="3509442"/>
            <a:ext cx="835025" cy="855662"/>
            <a:chOff x="1548" y="538"/>
            <a:chExt cx="886" cy="921"/>
          </a:xfrm>
        </p:grpSpPr>
        <p:pic>
          <p:nvPicPr>
            <p:cNvPr id="62" name="Picture 62" descr="Vereinigten-Arabischen-Emir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1548" y="538"/>
              <a:ext cx="576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1638" y="1080"/>
              <a:ext cx="796" cy="338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2 w 1801"/>
                <a:gd name="T15" fmla="*/ 0 h 767"/>
                <a:gd name="T16" fmla="*/ 3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125" name="文字方塊 124"/>
          <p:cNvSpPr txBox="1"/>
          <p:nvPr/>
        </p:nvSpPr>
        <p:spPr>
          <a:xfrm>
            <a:off x="2288362" y="551126"/>
            <a:ext cx="41841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TW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務</a:t>
            </a:r>
            <a:r>
              <a:rPr lang="en-US" altLang="zh-CN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r>
              <a:rPr lang="zh-TW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TW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" name="圖片 69" descr="3873658629492895736.gif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1871838" y="2311831"/>
            <a:ext cx="3092459" cy="2989377"/>
          </a:xfrm>
          <a:prstGeom prst="rect">
            <a:avLst/>
          </a:prstGeom>
        </p:spPr>
      </p:pic>
      <p:pic>
        <p:nvPicPr>
          <p:cNvPr id="97" name="Picture 271" descr="nature_naturalcity44_e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 rot="21010688">
            <a:off x="-3700412" y="3397873"/>
            <a:ext cx="5120492" cy="1516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041 -0.03256 C 0.03524 -0.06882 0.08975 -0.12171 0.15416 -0.12194 C 0.21892 -0.12194 0.34843 -0.20462 0.38837 -0.24203 " pathEditMode="relative" rAng="0" ptsTypes="fsf">
                                      <p:cBhvr>
                                        <p:cTn id="33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试卷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教案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53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271</Words>
  <Application>Microsoft Office PowerPoint</Application>
  <PresentationFormat>全屏显示(4:3)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佈景主題</vt:lpstr>
      <vt:lpstr>Office 主题</vt:lpstr>
      <vt:lpstr>PowerPoint 演示文稿</vt:lpstr>
      <vt:lpstr>PowerPoint 演示文稿</vt:lpstr>
      <vt:lpstr>PowerPoint 演示文稿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Your User Name</dc:creator>
  <cp:lastModifiedBy>lenovo</cp:lastModifiedBy>
  <cp:revision>25</cp:revision>
  <dcterms:created xsi:type="dcterms:W3CDTF">2012-07-20T08:24:44Z</dcterms:created>
  <dcterms:modified xsi:type="dcterms:W3CDTF">2013-11-20T01:02:30Z</dcterms:modified>
</cp:coreProperties>
</file>