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4"/>
    </p:cViewPr>
  </p:sorterViewPr>
  <p:notesViewPr>
    <p:cSldViewPr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33428B-E388-4782-A252-AC2D5818648A}" type="datetimeFigureOut">
              <a:rPr lang="zh-CN" altLang="en-US" smtClean="0"/>
              <a:t>2013/11/19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93DE-471F-4DF6-9FEC-13D6C2F75B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008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62F6B-F983-4D16-90C7-78408418D08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7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94285-9479-46AD-ACA0-4AB8D84812A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95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B953A5-ADA4-4B12-8F61-3E68CDF852C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540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FC8B692F-EF65-47BB-A8CD-E5040B51E65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52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91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713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74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6932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93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01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21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F03A5C-853D-4650-96A6-9F0F8A3BE12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9955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838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816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3850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48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7C275-9E8E-46F2-9696-8E1C73EC32E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765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7EA51-7519-4F73-A396-7CF795147FA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216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CDBDF0-DDB5-4EC2-8A83-33ACCDF1369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4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A4021-E00F-429B-8714-654A1C59418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033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3C5E9D-8DF6-48BE-8968-44DC0CED68F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341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2BE8E-E6A3-420E-B98F-62CB02CF691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114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7FE37A-4C31-4390-8668-BC998B9D155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0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6BA4A8-CA93-4BB3-B416-359FB41EC7E7}" type="datetime1">
              <a:rPr lang="zh-CN" altLang="en-US"/>
              <a:pPr/>
              <a:t>2013/11/19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ACF6D8D-8CA5-461F-9868-45E88B6B549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6372825" y="112394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86808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0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77987" y="4941693"/>
            <a:ext cx="8355828" cy="1470025"/>
          </a:xfrm>
          <a:ln/>
        </p:spPr>
        <p:txBody>
          <a:bodyPr/>
          <a:lstStyle/>
          <a:p>
            <a:pPr marL="0" indent="0"/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绘画天空</a:t>
            </a:r>
            <a:r>
              <a:rPr lang="en-US" altLang="zh-CN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PowerPoint</a:t>
            </a:r>
            <a:r>
              <a:rPr lang="zh-CN" alt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模板</a:t>
            </a:r>
            <a:endParaRPr lang="zh-CN" altLang="zh-CN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2053" y="6310320"/>
            <a:ext cx="3682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模板网：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00191" y="0"/>
            <a:ext cx="72748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bg1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bg1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bg1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3"/>
          <p:cNvSpPr>
            <a:spLocks noGrp="1" noChangeArrowheads="1"/>
          </p:cNvSpPr>
          <p:nvPr>
            <p:ph type="title" idx="4294967295"/>
          </p:nvPr>
        </p:nvSpPr>
        <p:spPr>
          <a:xfrm>
            <a:off x="-569913" y="-69850"/>
            <a:ext cx="8228013" cy="114141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/>
            <a:endParaRPr lang="zh-CN" altLang="zh-CN" sz="5400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4099" name="内容占位符 5"/>
          <p:cNvSpPr>
            <a:spLocks noGrp="1" noChangeArrowheads="1"/>
          </p:cNvSpPr>
          <p:nvPr>
            <p:ph sz="quarter" idx="12"/>
          </p:nvPr>
        </p:nvSpPr>
        <p:spPr>
          <a:xfrm>
            <a:off x="5429250" y="1785938"/>
            <a:ext cx="3214688" cy="4143375"/>
          </a:xfrm>
          <a:ln/>
        </p:spPr>
        <p:txBody>
          <a:bodyPr anchor="t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First is in the knowledge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economy </a:t>
            </a:r>
            <a:r>
              <a:rPr lang="zh-CN" altLang="en-US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、</a:t>
            </a: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time, in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has satisfied in the material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demand situation, the people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start to pursue own individuality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development and the emotion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demand gradually, the design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must have emphatically to carry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on the consideration to human's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emotion demand.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714375" y="1785938"/>
            <a:ext cx="4572000" cy="4143375"/>
            <a:chOff x="0" y="0"/>
            <a:chExt cx="4572000" cy="4143375"/>
          </a:xfrm>
        </p:grpSpPr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959" y="0"/>
              <a:ext cx="1493490" cy="4143375"/>
            </a:xfrm>
            <a:prstGeom prst="roundRect">
              <a:avLst>
                <a:gd name="adj" fmla="val 10000"/>
              </a:avLst>
            </a:prstGeom>
            <a:solidFill>
              <a:srgbClr val="C0504C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959" y="1657349"/>
              <a:ext cx="149349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2496" tIns="412496" rIns="412496" bIns="412496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8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a</a:t>
              </a:r>
              <a:endParaRPr lang="zh-CN" altLang="en-US"/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>
              <a:off x="57833" y="248602"/>
              <a:ext cx="1379743" cy="1379743"/>
            </a:xfrm>
            <a:prstGeom prst="ellipse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AutoShape 8"/>
            <p:cNvSpPr>
              <a:spLocks noChangeArrowheads="1"/>
            </p:cNvSpPr>
            <p:nvPr/>
          </p:nvSpPr>
          <p:spPr bwMode="auto">
            <a:xfrm>
              <a:off x="1539254" y="0"/>
              <a:ext cx="1493490" cy="4143375"/>
            </a:xfrm>
            <a:prstGeom prst="roundRect">
              <a:avLst>
                <a:gd name="adj" fmla="val 10000"/>
              </a:avLst>
            </a:prstGeom>
            <a:solidFill>
              <a:srgbClr val="9BBB59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539254" y="1657349"/>
              <a:ext cx="149349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2496" tIns="412496" rIns="412496" bIns="412496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8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a</a:t>
              </a:r>
              <a:endParaRPr lang="zh-CN" altLang="en-US"/>
            </a:p>
          </p:txBody>
        </p:sp>
        <p:sp>
          <p:nvSpPr>
            <p:cNvPr id="4106" name="Oval 10"/>
            <p:cNvSpPr>
              <a:spLocks noChangeArrowheads="1"/>
            </p:cNvSpPr>
            <p:nvPr/>
          </p:nvSpPr>
          <p:spPr bwMode="auto">
            <a:xfrm>
              <a:off x="1596128" y="248602"/>
              <a:ext cx="1379743" cy="1379743"/>
            </a:xfrm>
            <a:prstGeom prst="ellipse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AutoShape 11"/>
            <p:cNvSpPr>
              <a:spLocks noChangeArrowheads="1"/>
            </p:cNvSpPr>
            <p:nvPr/>
          </p:nvSpPr>
          <p:spPr bwMode="auto">
            <a:xfrm>
              <a:off x="3077549" y="0"/>
              <a:ext cx="1493490" cy="4143375"/>
            </a:xfrm>
            <a:prstGeom prst="roundRect">
              <a:avLst>
                <a:gd name="adj" fmla="val 10000"/>
              </a:avLst>
            </a:prstGeom>
            <a:solidFill>
              <a:srgbClr val="8064A2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Rectangle 12"/>
            <p:cNvSpPr>
              <a:spLocks noChangeArrowheads="1"/>
            </p:cNvSpPr>
            <p:nvPr/>
          </p:nvSpPr>
          <p:spPr bwMode="auto">
            <a:xfrm>
              <a:off x="3077549" y="1657349"/>
              <a:ext cx="1493490" cy="1657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12496" tIns="412496" rIns="412496" bIns="412496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8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a</a:t>
              </a:r>
              <a:endParaRPr lang="zh-CN" altLang="en-US"/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>
              <a:off x="3134423" y="248602"/>
              <a:ext cx="1379743" cy="1379743"/>
            </a:xfrm>
            <a:prstGeom prst="ellipse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AutoShape 14"/>
            <p:cNvSpPr>
              <a:spLocks noChangeArrowheads="1"/>
            </p:cNvSpPr>
            <p:nvPr/>
          </p:nvSpPr>
          <p:spPr bwMode="auto">
            <a:xfrm>
              <a:off x="182879" y="3314700"/>
              <a:ext cx="4206240" cy="621506"/>
            </a:xfrm>
            <a:prstGeom prst="leftRightArrow">
              <a:avLst>
                <a:gd name="adj1" fmla="val 50000"/>
                <a:gd name="adj2" fmla="val 49975"/>
              </a:avLst>
            </a:prstGeom>
            <a:solidFill>
              <a:srgbClr val="E8CECF"/>
            </a:solidFill>
            <a:ln w="254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-641350" y="0"/>
            <a:ext cx="8228013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/>
            <a:endParaRPr lang="zh-CN" altLang="zh-CN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571500" y="1643063"/>
            <a:ext cx="4214813" cy="4500562"/>
            <a:chOff x="0" y="0"/>
            <a:chExt cx="4214815" cy="4500583"/>
          </a:xfrm>
        </p:grpSpPr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>
              <a:off x="1442257" y="2405375"/>
              <a:ext cx="1330300" cy="1330300"/>
            </a:xfrm>
            <a:prstGeom prst="ellipse">
              <a:avLst/>
            </a:prstGeom>
            <a:solidFill>
              <a:srgbClr val="4F81BD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Rectangle 5"/>
            <p:cNvSpPr>
              <a:spLocks noChangeArrowheads="1"/>
            </p:cNvSpPr>
            <p:nvPr/>
          </p:nvSpPr>
          <p:spPr bwMode="auto">
            <a:xfrm>
              <a:off x="1442257" y="2405375"/>
              <a:ext cx="1330300" cy="1330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38735" tIns="38735" rIns="38735" bIns="3873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61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q</a:t>
              </a:r>
              <a:endParaRPr lang="zh-CN" altLang="en-US"/>
            </a:p>
          </p:txBody>
        </p:sp>
        <p:sp>
          <p:nvSpPr>
            <p:cNvPr id="5126" name="AutoShape 6"/>
            <p:cNvSpPr>
              <a:spLocks noChangeArrowheads="1"/>
            </p:cNvSpPr>
            <p:nvPr/>
          </p:nvSpPr>
          <p:spPr bwMode="auto">
            <a:xfrm rot="12900000">
              <a:off x="535865" y="2156049"/>
              <a:ext cx="1072531" cy="37913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C05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AutoShape 7"/>
            <p:cNvSpPr>
              <a:spLocks noChangeArrowheads="1"/>
            </p:cNvSpPr>
            <p:nvPr/>
          </p:nvSpPr>
          <p:spPr bwMode="auto">
            <a:xfrm>
              <a:off x="955" y="1532513"/>
              <a:ext cx="1263785" cy="1011028"/>
            </a:xfrm>
            <a:prstGeom prst="roundRect">
              <a:avLst>
                <a:gd name="adj" fmla="val 10000"/>
              </a:avLst>
            </a:prstGeom>
            <a:solidFill>
              <a:srgbClr val="C0504C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Rectangle 8"/>
            <p:cNvSpPr>
              <a:spLocks noChangeArrowheads="1"/>
            </p:cNvSpPr>
            <p:nvPr/>
          </p:nvSpPr>
          <p:spPr bwMode="auto">
            <a:xfrm>
              <a:off x="955" y="1532513"/>
              <a:ext cx="1263785" cy="1011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965" tIns="100965" rIns="100965" bIns="10096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3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q</a:t>
              </a:r>
              <a:endParaRPr lang="zh-CN" altLang="en-US"/>
            </a:p>
          </p:txBody>
        </p:sp>
        <p:sp>
          <p:nvSpPr>
            <p:cNvPr id="5129" name="AutoShape 9"/>
            <p:cNvSpPr>
              <a:spLocks noChangeArrowheads="1"/>
            </p:cNvSpPr>
            <p:nvPr/>
          </p:nvSpPr>
          <p:spPr bwMode="auto">
            <a:xfrm rot="16200000">
              <a:off x="1571140" y="1617118"/>
              <a:ext cx="1072531" cy="37913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9BBB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AutoShape 10"/>
            <p:cNvSpPr>
              <a:spLocks noChangeArrowheads="1"/>
            </p:cNvSpPr>
            <p:nvPr/>
          </p:nvSpPr>
          <p:spPr bwMode="auto">
            <a:xfrm>
              <a:off x="1475514" y="764906"/>
              <a:ext cx="1263785" cy="1011028"/>
            </a:xfrm>
            <a:prstGeom prst="roundRect">
              <a:avLst>
                <a:gd name="adj" fmla="val 10000"/>
              </a:avLst>
            </a:prstGeom>
            <a:solidFill>
              <a:srgbClr val="9BBB59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Rectangle 11"/>
            <p:cNvSpPr>
              <a:spLocks noChangeArrowheads="1"/>
            </p:cNvSpPr>
            <p:nvPr/>
          </p:nvSpPr>
          <p:spPr bwMode="auto">
            <a:xfrm>
              <a:off x="1475514" y="764906"/>
              <a:ext cx="1263785" cy="1011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965" tIns="100965" rIns="100965" bIns="10096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3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q</a:t>
              </a:r>
              <a:endParaRPr lang="zh-CN" altLang="en-US"/>
            </a:p>
          </p:txBody>
        </p:sp>
        <p:sp>
          <p:nvSpPr>
            <p:cNvPr id="5132" name="AutoShape 12"/>
            <p:cNvSpPr>
              <a:spLocks noChangeArrowheads="1"/>
            </p:cNvSpPr>
            <p:nvPr/>
          </p:nvSpPr>
          <p:spPr bwMode="auto">
            <a:xfrm rot="19500000">
              <a:off x="2606417" y="2156049"/>
              <a:ext cx="1072531" cy="379135"/>
            </a:xfrm>
            <a:prstGeom prst="leftArrow">
              <a:avLst>
                <a:gd name="adj1" fmla="val 60000"/>
                <a:gd name="adj2" fmla="val 49990"/>
              </a:avLst>
            </a:prstGeom>
            <a:solidFill>
              <a:srgbClr val="806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AutoShape 13"/>
            <p:cNvSpPr>
              <a:spLocks noChangeArrowheads="1"/>
            </p:cNvSpPr>
            <p:nvPr/>
          </p:nvSpPr>
          <p:spPr bwMode="auto">
            <a:xfrm>
              <a:off x="2950073" y="1532513"/>
              <a:ext cx="1263785" cy="1011028"/>
            </a:xfrm>
            <a:prstGeom prst="roundRect">
              <a:avLst>
                <a:gd name="adj" fmla="val 10000"/>
              </a:avLst>
            </a:prstGeom>
            <a:solidFill>
              <a:srgbClr val="8064A2"/>
            </a:solidFill>
            <a:ln w="25400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Rectangle 14"/>
            <p:cNvSpPr>
              <a:spLocks noChangeArrowheads="1"/>
            </p:cNvSpPr>
            <p:nvPr/>
          </p:nvSpPr>
          <p:spPr bwMode="auto">
            <a:xfrm>
              <a:off x="2950073" y="1532513"/>
              <a:ext cx="1263785" cy="1011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0965" tIns="100965" rIns="100965" bIns="100965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5300">
                  <a:solidFill>
                    <a:srgbClr val="FFFF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q</a:t>
              </a:r>
              <a:endParaRPr lang="zh-CN" altLang="en-US"/>
            </a:p>
          </p:txBody>
        </p:sp>
      </p:grpSp>
      <p:sp>
        <p:nvSpPr>
          <p:cNvPr id="5135" name="内容占位符 4"/>
          <p:cNvSpPr>
            <a:spLocks noGrp="1" noChangeArrowheads="1"/>
          </p:cNvSpPr>
          <p:nvPr>
            <p:ph sz="quarter" idx="11"/>
          </p:nvPr>
        </p:nvSpPr>
        <p:spPr>
          <a:xfrm>
            <a:off x="5214938" y="2286000"/>
            <a:ext cx="3500437" cy="3286125"/>
          </a:xfrm>
          <a:ln/>
        </p:spPr>
        <p:txBody>
          <a:bodyPr anchor="t"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First is in the knowledge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economy </a:t>
            </a:r>
            <a:r>
              <a:rPr lang="zh-CN" altLang="en-US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、</a:t>
            </a: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time, in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has satisfied in the material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demand situation, the people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start to pursue own individuality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development and the emotion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demand gradually, the design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must have emphatically to carry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on the consideration to human's 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800">
                <a:solidFill>
                  <a:schemeClr val="tx1"/>
                </a:solidFill>
                <a:latin typeface="Calibri" pitchFamily="34" charset="0"/>
                <a:sym typeface="Calibri" pitchFamily="34" charset="0"/>
              </a:rPr>
              <a:t>emotion demand.</a:t>
            </a: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1800">
              <a:solidFill>
                <a:schemeClr val="tx1"/>
              </a:solidFill>
              <a:latin typeface="Calibri" pitchFamily="34" charset="0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占位符 8"/>
          <p:cNvPicPr preferRelativeResize="0">
            <a:picLocks noGrp="1" noChangeAspect="1" noChangeArrowheads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1714500"/>
            <a:ext cx="2071687" cy="2071688"/>
          </a:xfrm>
          <a:ln>
            <a:solidFill>
              <a:srgbClr val="C2D59B"/>
            </a:solidFill>
            <a:miter lim="800000"/>
            <a:headEnd/>
            <a:tailEnd/>
          </a:ln>
        </p:spPr>
      </p:pic>
      <p:pic>
        <p:nvPicPr>
          <p:cNvPr id="6147" name="图片占位符 9"/>
          <p:cNvPicPr preferRelativeResize="0">
            <a:picLocks noGrp="1" noChangeAspect="1" noChangeArrowheads="1"/>
          </p:cNvPicPr>
          <p:nvPr>
            <p:ph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86063" y="1714500"/>
            <a:ext cx="2071687" cy="2071688"/>
          </a:xfrm>
          <a:ln>
            <a:solidFill>
              <a:srgbClr val="C2D59B"/>
            </a:solidFill>
            <a:miter lim="800000"/>
            <a:headEnd/>
            <a:tailEnd/>
          </a:ln>
        </p:spPr>
      </p:pic>
      <p:pic>
        <p:nvPicPr>
          <p:cNvPr id="6148" name="图片占位符 10"/>
          <p:cNvPicPr preferRelativeResize="0">
            <a:picLocks noGrp="1" noChangeAspect="1" noChangeArrowheads="1"/>
          </p:cNvPicPr>
          <p:nvPr>
            <p:ph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2938" y="3857625"/>
            <a:ext cx="2071687" cy="2071688"/>
          </a:xfrm>
          <a:ln>
            <a:solidFill>
              <a:srgbClr val="C2D59B"/>
            </a:solidFill>
            <a:miter lim="800000"/>
            <a:headEnd/>
            <a:tailEnd/>
          </a:ln>
        </p:spPr>
      </p:pic>
      <p:pic>
        <p:nvPicPr>
          <p:cNvPr id="6149" name="图片占位符 11"/>
          <p:cNvPicPr preferRelativeResize="0"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857625"/>
            <a:ext cx="2071687" cy="2071688"/>
          </a:xfrm>
          <a:prstGeom prst="rect">
            <a:avLst/>
          </a:prstGeom>
          <a:noFill/>
          <a:ln>
            <a:solidFill>
              <a:srgbClr val="C2D59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0" name="标题 13"/>
          <p:cNvSpPr>
            <a:spLocks noGrp="1" noChangeArrowheads="1"/>
          </p:cNvSpPr>
          <p:nvPr>
            <p:ph type="title" idx="4294967295"/>
          </p:nvPr>
        </p:nvSpPr>
        <p:spPr>
          <a:xfrm>
            <a:off x="-784225" y="0"/>
            <a:ext cx="8228013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/>
            <a:endParaRPr lang="zh-CN" altLang="zh-CN" sz="5400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6151" name="内容占位符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214938" y="2071688"/>
            <a:ext cx="3500437" cy="335756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First is in the knowledge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economy </a:t>
            </a:r>
            <a:r>
              <a:rPr lang="zh-CN" altLang="en-US" sz="1800"/>
              <a:t>、</a:t>
            </a:r>
            <a:r>
              <a:rPr lang="en-US" altLang="zh-CN" sz="1800"/>
              <a:t>time, in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has satisfied in the material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demand situation, the people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start to pursue own individuality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development and the emotion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demand gradually, the design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must have emphatically to carry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on the consideration to human's </a:t>
            </a:r>
            <a:endParaRPr lang="zh-CN" altLang="en-US" sz="1800"/>
          </a:p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en-US" altLang="zh-CN" sz="1800"/>
              <a:t>emotion demand.</a:t>
            </a:r>
            <a:endParaRPr lang="zh-CN" altLang="en-US" sz="1800"/>
          </a:p>
          <a:p>
            <a:pPr>
              <a:lnSpc>
                <a:spcPct val="80000"/>
              </a:lnSpc>
            </a:pPr>
            <a:endParaRPr lang="zh-CN" altLang="en-US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-927100" y="5143500"/>
            <a:ext cx="8228013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zh-CN" altLang="en-US" sz="54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谢谢观看！</a:t>
            </a:r>
            <a:endParaRPr lang="zh-CN" altLang="zh-CN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17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157255209</TotalTime>
  <Pages>0</Pages>
  <Words>427</Words>
  <Characters>0</Characters>
  <Application>Microsoft Office PowerPoint</Application>
  <DocSecurity>0</DocSecurity>
  <PresentationFormat>全屏显示(4:3)</PresentationFormat>
  <Lines>0</Lines>
  <Paragraphs>67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Office 主题</vt:lpstr>
      <vt:lpstr>1_Office 主题</vt:lpstr>
      <vt:lpstr>绘画天空PowerPoint模板</vt:lpstr>
      <vt:lpstr>PowerPoint 演示文稿</vt:lpstr>
      <vt:lpstr>PowerPoint 演示文稿</vt:lpstr>
      <vt:lpstr>PowerPoint 演示文稿</vt:lpstr>
      <vt:lpstr>谢谢观看！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</cp:lastModifiedBy>
  <cp:revision>33</cp:revision>
  <cp:lastPrinted>1899-12-30T00:00:00Z</cp:lastPrinted>
  <dcterms:created xsi:type="dcterms:W3CDTF">2012-08-09T14:20:32Z</dcterms:created>
  <dcterms:modified xsi:type="dcterms:W3CDTF">2013-11-19T07:26:35Z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