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61" r:id="rId5"/>
    <p:sldId id="262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>
        <p:scale>
          <a:sx n="93" d="100"/>
          <a:sy n="93" d="100"/>
        </p:scale>
        <p:origin x="-1314" y="-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2033" cy="7203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9799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67412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6318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673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94203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471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9991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2037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40492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78209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2016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14548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348327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5935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1158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4729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1147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518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327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464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6730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43180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516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Calibri" pitchFamily="34" charset="0"/>
        </a:defRPr>
      </a:lvl1pPr>
      <a:lvl2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2pPr>
      <a:lvl3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3pPr>
      <a:lvl4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4pPr>
      <a:lvl5pPr marL="9144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5pPr>
      <a:lvl6pPr marL="13716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6pPr>
      <a:lvl7pPr marL="18288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7pPr>
      <a:lvl8pPr marL="22860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8pPr>
      <a:lvl9pPr marL="2743200" indent="-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  <a:sym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Calibri" pitchFamily="34" charset="0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  <a:sym typeface="Calibri" pitchFamily="34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sym typeface="Calibri" pitchFamily="34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  <a:sym typeface="Calibri" pitchFamily="34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2013/11/19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611156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占位符 3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1114416" y="907845"/>
            <a:ext cx="7247940" cy="9286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zh-C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" pitchFamily="34" charset="0"/>
                <a:sym typeface="Arial" pitchFamily="34" charset="0"/>
              </a:rPr>
              <a:t>Sports PowerPoint Template</a:t>
            </a:r>
            <a:endParaRPr lang="zh-CN" altLang="en-US" sz="2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075" name="矩形 4"/>
          <p:cNvSpPr>
            <a:spLocks noChangeArrowheads="1"/>
          </p:cNvSpPr>
          <p:nvPr/>
        </p:nvSpPr>
        <p:spPr bwMode="auto">
          <a:xfrm>
            <a:off x="1785938" y="1772241"/>
            <a:ext cx="52149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S PGothic" pitchFamily="34" charset="-128"/>
                <a:ea typeface="MS PGothic" pitchFamily="34" charset="-128"/>
                <a:sym typeface="MS PGothic" pitchFamily="34" charset="-128"/>
              </a:rPr>
              <a:t>http://</a:t>
            </a:r>
            <a:r>
              <a:rPr lang="en-US" altLang="zh-CN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S PGothic" pitchFamily="34" charset="-128"/>
                <a:ea typeface="MS PGothic" pitchFamily="34" charset="-128"/>
                <a:sym typeface="MS PGothic" pitchFamily="34" charset="-128"/>
              </a:rPr>
              <a:t>www.1ppt.com</a:t>
            </a:r>
            <a:endParaRPr lang="zh-CN" altLang="en-US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7309629" y="6623682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schemeClr val="tx1">
                  <a:lumMod val="95000"/>
                  <a:lumOff val="5000"/>
                </a:schemeClr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5"/>
          <p:cNvSpPr>
            <a:spLocks noGrp="1" noChangeArrowheads="1"/>
          </p:cNvSpPr>
          <p:nvPr>
            <p:ph sz="quarter" idx="4294967295"/>
          </p:nvPr>
        </p:nvSpPr>
        <p:spPr bwMode="auto">
          <a:xfrm>
            <a:off x="2857500" y="1071563"/>
            <a:ext cx="3071813" cy="1500187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en-US" altLang="zh-CN" sz="5400" b="1">
                <a:solidFill>
                  <a:srgbClr val="280F0E"/>
                </a:solidFill>
                <a:latin typeface="Arial" pitchFamily="34" charset="0"/>
                <a:sym typeface="Arial" pitchFamily="34" charset="0"/>
              </a:rPr>
              <a:t>Thanks!</a:t>
            </a:r>
            <a:endParaRPr lang="zh-CN" altLang="en-US" sz="5400" b="1">
              <a:solidFill>
                <a:srgbClr val="280F0E"/>
              </a:solidFill>
              <a:latin typeface="Arial" pitchFamily="34" charset="0"/>
              <a:sym typeface="Arial" pitchFamily="34" charset="0"/>
            </a:endParaRPr>
          </a:p>
          <a:p>
            <a:pPr>
              <a:buFont typeface="Arial" pitchFamily="34" charset="0"/>
              <a:buNone/>
            </a:pPr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www.1ppt.com/ziliao/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试卷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www.1ppt.com/shiti/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教案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www.1ppt.com/jiaoan/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0703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157255204</TotalTime>
  <Pages>0</Pages>
  <Words>274</Words>
  <Characters>0</Characters>
  <Application>Microsoft Office PowerPoint</Application>
  <DocSecurity>0</DocSecurity>
  <PresentationFormat>全屏显示(4:3)</PresentationFormat>
  <Lines>0</Lines>
  <Paragraphs>30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Calibri</vt:lpstr>
      <vt:lpstr>MS PGothic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User</dc:creator>
  <cp:lastModifiedBy>lenovo</cp:lastModifiedBy>
  <cp:revision>15</cp:revision>
  <cp:lastPrinted>1899-12-30T00:00:00Z</cp:lastPrinted>
  <dcterms:created xsi:type="dcterms:W3CDTF">2010-07-26T07:34:00Z</dcterms:created>
  <dcterms:modified xsi:type="dcterms:W3CDTF">2013-11-19T07:11:37Z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2052-8.1.0.3089</vt:lpwstr>
  </property>
</Properties>
</file>