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3"/>
          <p:cNvGrpSpPr>
            <a:grpSpLocks/>
          </p:cNvGrpSpPr>
          <p:nvPr/>
        </p:nvGrpSpPr>
        <p:grpSpPr bwMode="auto">
          <a:xfrm>
            <a:off x="2556470" y="2201863"/>
            <a:ext cx="4895850" cy="684212"/>
            <a:chOff x="0" y="0"/>
            <a:chExt cx="2578139" cy="521890"/>
          </a:xfrm>
        </p:grpSpPr>
        <p:sp>
          <p:nvSpPr>
            <p:cNvPr id="110" name="任意多边形 5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任意多边形 6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12" name="Group 6"/>
          <p:cNvGrpSpPr>
            <a:grpSpLocks/>
          </p:cNvGrpSpPr>
          <p:nvPr/>
        </p:nvGrpSpPr>
        <p:grpSpPr bwMode="auto">
          <a:xfrm>
            <a:off x="2556470" y="2968625"/>
            <a:ext cx="4895850" cy="682625"/>
            <a:chOff x="0" y="0"/>
            <a:chExt cx="2578139" cy="521890"/>
          </a:xfrm>
        </p:grpSpPr>
        <p:sp>
          <p:nvSpPr>
            <p:cNvPr id="113" name="任意多边形 8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任意多边形 9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15" name="Group 9"/>
          <p:cNvGrpSpPr>
            <a:grpSpLocks/>
          </p:cNvGrpSpPr>
          <p:nvPr/>
        </p:nvGrpSpPr>
        <p:grpSpPr bwMode="auto">
          <a:xfrm>
            <a:off x="2556470" y="3733800"/>
            <a:ext cx="4895850" cy="684213"/>
            <a:chOff x="0" y="0"/>
            <a:chExt cx="2578139" cy="521890"/>
          </a:xfrm>
        </p:grpSpPr>
        <p:sp>
          <p:nvSpPr>
            <p:cNvPr id="116" name="任意多边形 11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任意多边形 12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18" name="Group 12"/>
          <p:cNvGrpSpPr>
            <a:grpSpLocks/>
          </p:cNvGrpSpPr>
          <p:nvPr/>
        </p:nvGrpSpPr>
        <p:grpSpPr bwMode="auto">
          <a:xfrm>
            <a:off x="2556470" y="4500563"/>
            <a:ext cx="4895850" cy="682625"/>
            <a:chOff x="0" y="0"/>
            <a:chExt cx="2578139" cy="521890"/>
          </a:xfrm>
        </p:grpSpPr>
        <p:sp>
          <p:nvSpPr>
            <p:cNvPr id="119" name="任意多边形 14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任意多边形 15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21" name="Group 15"/>
          <p:cNvGrpSpPr>
            <a:grpSpLocks/>
          </p:cNvGrpSpPr>
          <p:nvPr/>
        </p:nvGrpSpPr>
        <p:grpSpPr bwMode="auto">
          <a:xfrm>
            <a:off x="2556470" y="5265738"/>
            <a:ext cx="4895850" cy="684212"/>
            <a:chOff x="0" y="0"/>
            <a:chExt cx="2578139" cy="521890"/>
          </a:xfrm>
        </p:grpSpPr>
        <p:sp>
          <p:nvSpPr>
            <p:cNvPr id="122" name="任意多边形 17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任意多边形 18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24" name="Group 18"/>
          <p:cNvGrpSpPr>
            <a:grpSpLocks/>
          </p:cNvGrpSpPr>
          <p:nvPr/>
        </p:nvGrpSpPr>
        <p:grpSpPr bwMode="auto">
          <a:xfrm>
            <a:off x="1619845" y="1395413"/>
            <a:ext cx="5832475" cy="684212"/>
            <a:chOff x="0" y="0"/>
            <a:chExt cx="3131343" cy="521890"/>
          </a:xfrm>
        </p:grpSpPr>
        <p:sp>
          <p:nvSpPr>
            <p:cNvPr id="125" name="任意多边形 23"/>
            <p:cNvSpPr>
              <a:spLocks/>
            </p:cNvSpPr>
            <p:nvPr/>
          </p:nvSpPr>
          <p:spPr bwMode="auto">
            <a:xfrm>
              <a:off x="0" y="0"/>
              <a:ext cx="3131343" cy="521890"/>
            </a:xfrm>
            <a:custGeom>
              <a:avLst/>
              <a:gdLst>
                <a:gd name="T0" fmla="*/ 0 w 3131343"/>
                <a:gd name="T1" fmla="*/ 52189 h 521890"/>
                <a:gd name="T2" fmla="*/ 52189 w 3131343"/>
                <a:gd name="T3" fmla="*/ 0 h 521890"/>
                <a:gd name="T4" fmla="*/ 3079154 w 3131343"/>
                <a:gd name="T5" fmla="*/ 0 h 521890"/>
                <a:gd name="T6" fmla="*/ 3131343 w 3131343"/>
                <a:gd name="T7" fmla="*/ 52189 h 521890"/>
                <a:gd name="T8" fmla="*/ 3131343 w 3131343"/>
                <a:gd name="T9" fmla="*/ 469701 h 521890"/>
                <a:gd name="T10" fmla="*/ 3079154 w 3131343"/>
                <a:gd name="T11" fmla="*/ 521890 h 521890"/>
                <a:gd name="T12" fmla="*/ 52189 w 3131343"/>
                <a:gd name="T13" fmla="*/ 521890 h 521890"/>
                <a:gd name="T14" fmla="*/ 0 w 3131343"/>
                <a:gd name="T15" fmla="*/ 469701 h 521890"/>
                <a:gd name="T16" fmla="*/ 0 w 3131343"/>
                <a:gd name="T17" fmla="*/ 5218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1343" h="521890">
                  <a:moveTo>
                    <a:pt x="0" y="52189"/>
                  </a:moveTo>
                  <a:cubicBezTo>
                    <a:pt x="0" y="23366"/>
                    <a:pt x="23366" y="0"/>
                    <a:pt x="52189" y="0"/>
                  </a:cubicBezTo>
                  <a:lnTo>
                    <a:pt x="3079154" y="0"/>
                  </a:lnTo>
                  <a:cubicBezTo>
                    <a:pt x="3107977" y="0"/>
                    <a:pt x="3131343" y="23366"/>
                    <a:pt x="3131343" y="52189"/>
                  </a:cubicBezTo>
                  <a:lnTo>
                    <a:pt x="3131343" y="469701"/>
                  </a:lnTo>
                  <a:cubicBezTo>
                    <a:pt x="3131343" y="498524"/>
                    <a:pt x="3107977" y="521890"/>
                    <a:pt x="3079154" y="521890"/>
                  </a:cubicBezTo>
                  <a:lnTo>
                    <a:pt x="52189" y="521890"/>
                  </a:lnTo>
                  <a:cubicBezTo>
                    <a:pt x="23366" y="521890"/>
                    <a:pt x="0" y="498524"/>
                    <a:pt x="0" y="469701"/>
                  </a:cubicBezTo>
                  <a:lnTo>
                    <a:pt x="0" y="52189"/>
                  </a:lnTo>
                  <a:close/>
                </a:path>
              </a:pathLst>
            </a:cu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 lIns="68626" tIns="50846" rIns="68626" bIns="50846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6" name="Group 20"/>
            <p:cNvGrpSpPr>
              <a:grpSpLocks/>
            </p:cNvGrpSpPr>
            <p:nvPr/>
          </p:nvGrpSpPr>
          <p:grpSpPr bwMode="auto">
            <a:xfrm>
              <a:off x="19055" y="10251"/>
              <a:ext cx="3092139" cy="502453"/>
              <a:chOff x="0" y="0"/>
              <a:chExt cx="3767328" cy="658368"/>
            </a:xfrm>
          </p:grpSpPr>
          <p:pic>
            <p:nvPicPr>
              <p:cNvPr id="127" name="任意多边形 2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67328" cy="658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22"/>
              <p:cNvSpPr txBox="1">
                <a:spLocks noChangeArrowheads="1"/>
              </p:cNvSpPr>
              <p:nvPr/>
            </p:nvSpPr>
            <p:spPr bwMode="auto">
              <a:xfrm>
                <a:off x="7730" y="3209"/>
                <a:ext cx="3753199" cy="650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文本</a:t>
                </a:r>
              </a:p>
            </p:txBody>
          </p:sp>
        </p:grpSp>
      </p:grpSp>
      <p:grpSp>
        <p:nvGrpSpPr>
          <p:cNvPr id="129" name="Group 23"/>
          <p:cNvGrpSpPr>
            <a:grpSpLocks/>
          </p:cNvGrpSpPr>
          <p:nvPr/>
        </p:nvGrpSpPr>
        <p:grpSpPr bwMode="auto">
          <a:xfrm>
            <a:off x="1621433" y="2201863"/>
            <a:ext cx="719137" cy="684212"/>
            <a:chOff x="0" y="0"/>
            <a:chExt cx="521890" cy="521890"/>
          </a:xfrm>
        </p:grpSpPr>
        <p:sp>
          <p:nvSpPr>
            <p:cNvPr id="130" name="圆角矩形 26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1" name="Group 25"/>
            <p:cNvGrpSpPr>
              <a:grpSpLocks/>
            </p:cNvGrpSpPr>
            <p:nvPr/>
          </p:nvGrpSpPr>
          <p:grpSpPr bwMode="auto">
            <a:xfrm>
              <a:off x="21284" y="8529"/>
              <a:ext cx="478047" cy="507105"/>
              <a:chOff x="0" y="0"/>
              <a:chExt cx="658368" cy="664464"/>
            </a:xfrm>
          </p:grpSpPr>
          <p:pic>
            <p:nvPicPr>
              <p:cNvPr id="132" name="圆角矩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27"/>
              <p:cNvSpPr txBox="1">
                <a:spLocks noChangeArrowheads="1"/>
              </p:cNvSpPr>
              <p:nvPr/>
            </p:nvSpPr>
            <p:spPr bwMode="auto">
              <a:xfrm>
                <a:off x="37346" y="371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134" name="Group 28"/>
          <p:cNvGrpSpPr>
            <a:grpSpLocks/>
          </p:cNvGrpSpPr>
          <p:nvPr/>
        </p:nvGrpSpPr>
        <p:grpSpPr bwMode="auto">
          <a:xfrm>
            <a:off x="1621433" y="2968625"/>
            <a:ext cx="719137" cy="682625"/>
            <a:chOff x="0" y="0"/>
            <a:chExt cx="521890" cy="521890"/>
          </a:xfrm>
        </p:grpSpPr>
        <p:sp>
          <p:nvSpPr>
            <p:cNvPr id="135" name="圆角矩形 29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6" name="Group 30"/>
            <p:cNvGrpSpPr>
              <a:grpSpLocks/>
            </p:cNvGrpSpPr>
            <p:nvPr/>
          </p:nvGrpSpPr>
          <p:grpSpPr bwMode="auto">
            <a:xfrm>
              <a:off x="21284" y="10207"/>
              <a:ext cx="478047" cy="502453"/>
              <a:chOff x="0" y="0"/>
              <a:chExt cx="658368" cy="658368"/>
            </a:xfrm>
          </p:grpSpPr>
          <p:pic>
            <p:nvPicPr>
              <p:cNvPr id="137" name="圆角矩形 30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58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Text Box 32"/>
              <p:cNvSpPr txBox="1">
                <a:spLocks noChangeArrowheads="1"/>
              </p:cNvSpPr>
              <p:nvPr/>
            </p:nvSpPr>
            <p:spPr bwMode="auto">
              <a:xfrm>
                <a:off x="37346" y="34944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2</a:t>
                </a:r>
              </a:p>
            </p:txBody>
          </p:sp>
        </p:grpSp>
      </p:grpSp>
      <p:grpSp>
        <p:nvGrpSpPr>
          <p:cNvPr id="139" name="Group 33"/>
          <p:cNvGrpSpPr>
            <a:grpSpLocks/>
          </p:cNvGrpSpPr>
          <p:nvPr/>
        </p:nvGrpSpPr>
        <p:grpSpPr bwMode="auto">
          <a:xfrm>
            <a:off x="1621433" y="3733800"/>
            <a:ext cx="719137" cy="684213"/>
            <a:chOff x="0" y="0"/>
            <a:chExt cx="521890" cy="521890"/>
          </a:xfrm>
        </p:grpSpPr>
        <p:sp>
          <p:nvSpPr>
            <p:cNvPr id="140" name="圆角矩形 32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1" name="Group 35"/>
            <p:cNvGrpSpPr>
              <a:grpSpLocks/>
            </p:cNvGrpSpPr>
            <p:nvPr/>
          </p:nvGrpSpPr>
          <p:grpSpPr bwMode="auto">
            <a:xfrm>
              <a:off x="21284" y="7232"/>
              <a:ext cx="478047" cy="507105"/>
              <a:chOff x="0" y="0"/>
              <a:chExt cx="658368" cy="664464"/>
            </a:xfrm>
          </p:grpSpPr>
          <p:pic>
            <p:nvPicPr>
              <p:cNvPr id="142" name="圆角矩形 3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37"/>
              <p:cNvSpPr txBox="1">
                <a:spLocks noChangeArrowheads="1"/>
              </p:cNvSpPr>
              <p:nvPr/>
            </p:nvSpPr>
            <p:spPr bwMode="auto">
              <a:xfrm>
                <a:off x="37346" y="388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144" name="Group 38"/>
          <p:cNvGrpSpPr>
            <a:grpSpLocks/>
          </p:cNvGrpSpPr>
          <p:nvPr/>
        </p:nvGrpSpPr>
        <p:grpSpPr bwMode="auto">
          <a:xfrm>
            <a:off x="1621433" y="4500563"/>
            <a:ext cx="719137" cy="682625"/>
            <a:chOff x="0" y="0"/>
            <a:chExt cx="521890" cy="521890"/>
          </a:xfrm>
        </p:grpSpPr>
        <p:sp>
          <p:nvSpPr>
            <p:cNvPr id="145" name="圆角矩形 35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6" name="Group 40"/>
            <p:cNvGrpSpPr>
              <a:grpSpLocks/>
            </p:cNvGrpSpPr>
            <p:nvPr/>
          </p:nvGrpSpPr>
          <p:grpSpPr bwMode="auto">
            <a:xfrm>
              <a:off x="21284" y="8910"/>
              <a:ext cx="478047" cy="507105"/>
              <a:chOff x="0" y="0"/>
              <a:chExt cx="658368" cy="664464"/>
            </a:xfrm>
          </p:grpSpPr>
          <p:pic>
            <p:nvPicPr>
              <p:cNvPr id="147" name="圆角矩形 3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8" name="Text Box 42"/>
              <p:cNvSpPr txBox="1">
                <a:spLocks noChangeArrowheads="1"/>
              </p:cNvSpPr>
              <p:nvPr/>
            </p:nvSpPr>
            <p:spPr bwMode="auto">
              <a:xfrm>
                <a:off x="37346" y="36643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4</a:t>
                </a:r>
              </a:p>
            </p:txBody>
          </p:sp>
        </p:grpSp>
      </p:grpSp>
      <p:grpSp>
        <p:nvGrpSpPr>
          <p:cNvPr id="149" name="Group 43"/>
          <p:cNvGrpSpPr>
            <a:grpSpLocks/>
          </p:cNvGrpSpPr>
          <p:nvPr/>
        </p:nvGrpSpPr>
        <p:grpSpPr bwMode="auto">
          <a:xfrm>
            <a:off x="1621433" y="5265738"/>
            <a:ext cx="719137" cy="684212"/>
            <a:chOff x="0" y="0"/>
            <a:chExt cx="521890" cy="521890"/>
          </a:xfrm>
        </p:grpSpPr>
        <p:sp>
          <p:nvSpPr>
            <p:cNvPr id="150" name="圆角矩形 38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1" name="Group 45"/>
            <p:cNvGrpSpPr>
              <a:grpSpLocks/>
            </p:cNvGrpSpPr>
            <p:nvPr/>
          </p:nvGrpSpPr>
          <p:grpSpPr bwMode="auto">
            <a:xfrm>
              <a:off x="21284" y="5934"/>
              <a:ext cx="478047" cy="507105"/>
              <a:chOff x="0" y="0"/>
              <a:chExt cx="658368" cy="664464"/>
            </a:xfrm>
          </p:grpSpPr>
          <p:pic>
            <p:nvPicPr>
              <p:cNvPr id="152" name="圆角矩形 3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Text Box 47"/>
              <p:cNvSpPr txBox="1">
                <a:spLocks noChangeArrowheads="1"/>
              </p:cNvSpPr>
              <p:nvPr/>
            </p:nvSpPr>
            <p:spPr bwMode="auto">
              <a:xfrm>
                <a:off x="37346" y="405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21441</TotalTime>
  <Words>186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1049</cp:revision>
  <dcterms:created xsi:type="dcterms:W3CDTF">2009-02-11T05:37:22Z</dcterms:created>
  <dcterms:modified xsi:type="dcterms:W3CDTF">2013-11-14T03:49:13Z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