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82C2"/>
    <a:srgbClr val="BAE2F8"/>
    <a:srgbClr val="3FAFED"/>
    <a:srgbClr val="90D0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26EC-A06C-472C-A847-A15AFD50C082}" type="datetimeFigureOut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B7FB2-7440-447E-B09B-2954662439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11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0E1B2-743C-4EA9-A1B3-88493DFCA4ED}" type="datetimeFigureOut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74C40-AEBA-453C-9835-03CB61C22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4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4F655-26C7-415E-B3D9-2EDF559DEA2E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2852936"/>
            <a:ext cx="9144000" cy="151216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4293096"/>
            <a:ext cx="9144000" cy="108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2766189"/>
            <a:ext cx="9144000" cy="108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剪去单角的矩形 10"/>
          <p:cNvSpPr/>
          <p:nvPr userDrawn="1"/>
        </p:nvSpPr>
        <p:spPr>
          <a:xfrm>
            <a:off x="-1" y="2418386"/>
            <a:ext cx="4578457" cy="432048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剪去单角的矩形 13"/>
          <p:cNvSpPr/>
          <p:nvPr userDrawn="1"/>
        </p:nvSpPr>
        <p:spPr>
          <a:xfrm rot="10800000">
            <a:off x="12914" y="4401096"/>
            <a:ext cx="9131086" cy="144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0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603E7-09ED-4F5D-A67B-FFF5DE7E02B5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29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F887-DE49-48AF-9602-04D127DFDDAB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2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866-DE93-4225-BF20-1366323114E2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8390" y="0"/>
            <a:ext cx="916239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18390" y="908720"/>
            <a:ext cx="9144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5476" y="980729"/>
            <a:ext cx="9149476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剪去单角的矩形 9"/>
          <p:cNvSpPr/>
          <p:nvPr userDrawn="1"/>
        </p:nvSpPr>
        <p:spPr>
          <a:xfrm>
            <a:off x="8172400" y="6453336"/>
            <a:ext cx="648072" cy="288032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172400" y="6453336"/>
            <a:ext cx="648072" cy="270791"/>
          </a:xfrm>
        </p:spPr>
        <p:txBody>
          <a:bodyPr/>
          <a:lstStyle>
            <a:lvl1pPr>
              <a:defRPr>
                <a:solidFill>
                  <a:srgbClr val="BAE2F8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" name="剪去单角的矩形 13"/>
          <p:cNvSpPr/>
          <p:nvPr userDrawn="1"/>
        </p:nvSpPr>
        <p:spPr>
          <a:xfrm>
            <a:off x="0" y="0"/>
            <a:ext cx="107504" cy="404664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333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09CBC-6962-41B8-9546-D8ED608FC369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A426-2C67-4280-AF8C-B522BDE3C5D3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04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6864-3F45-4766-9CDF-056299B13190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6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E7C1E-825B-4E90-8F6F-22691D7E6A20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09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B8D5E-5D6E-40E5-A87C-279C17920A8A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1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808E7-365C-4D1A-A760-55DE2E175A09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8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C604-F721-4571-89D3-0A23BA4AD356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2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E7A1D-41CF-41B9-B489-3673E95B1A68}" type="datetime1">
              <a:rPr lang="zh-CN" altLang="en-US" smtClean="0"/>
              <a:t>2013/11/8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1E1FB-179D-432B-9255-CA715257D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25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2996952"/>
            <a:ext cx="7772400" cy="675506"/>
          </a:xfrm>
        </p:spPr>
        <p:txBody>
          <a:bodyPr>
            <a:noAutofit/>
          </a:bodyPr>
          <a:lstStyle/>
          <a:p>
            <a:r>
              <a:rPr lang="zh-CN" altLang="en-US" sz="40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简洁抽象的艺术设计</a:t>
            </a:r>
            <a:r>
              <a:rPr lang="en-US" altLang="zh-CN" sz="40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PPT</a:t>
            </a:r>
            <a:r>
              <a:rPr lang="zh-CN" altLang="en-US" sz="40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模板</a:t>
            </a:r>
            <a:endParaRPr lang="zh-CN" altLang="en-US" sz="40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432048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模板网，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www.1ppt.com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928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p"/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点此添加公司名称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5976" y="2820161"/>
            <a:ext cx="4788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57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3068960"/>
            <a:ext cx="7772400" cy="675506"/>
          </a:xfrm>
        </p:spPr>
        <p:txBody>
          <a:bodyPr>
            <a:normAutofit/>
          </a:bodyPr>
          <a:lstStyle/>
          <a:p>
            <a:r>
              <a:rPr lang="en-US" altLang="zh-CN" sz="36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itchFamily="65" charset="-122"/>
                <a:ea typeface="方正粗宋简体" pitchFamily="65" charset="-122"/>
              </a:rPr>
              <a:t>Thank you !</a:t>
            </a:r>
            <a:endParaRPr lang="zh-CN" altLang="en-US" sz="3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432048"/>
          </a:xfrm>
        </p:spPr>
        <p:txBody>
          <a:bodyPr>
            <a:norm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谢谢观赏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92896"/>
            <a:ext cx="37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p"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点此添加公司名称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5976" y="2831450"/>
            <a:ext cx="4788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95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前言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" name="剪去单角的矩形 4"/>
          <p:cNvSpPr/>
          <p:nvPr/>
        </p:nvSpPr>
        <p:spPr>
          <a:xfrm>
            <a:off x="0" y="0"/>
            <a:ext cx="107504" cy="404664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935682" y="2779787"/>
            <a:ext cx="7524750" cy="234791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gray">
          <a:xfrm>
            <a:off x="1040457" y="2636912"/>
            <a:ext cx="7315200" cy="2378075"/>
          </a:xfrm>
          <a:prstGeom prst="rect">
            <a:avLst/>
          </a:prstGeom>
          <a:gradFill>
            <a:gsLst>
              <a:gs pos="0">
                <a:srgbClr val="3FAFED">
                  <a:alpha val="96000"/>
                </a:srgbClr>
              </a:gs>
              <a:gs pos="100000">
                <a:srgbClr val="1282C2">
                  <a:alpha val="88000"/>
                </a:srgbClr>
              </a:gs>
            </a:gsLst>
            <a:path path="circle">
              <a:fillToRect l="50000" t="50000" r="50000" b="50000"/>
            </a:path>
          </a:gra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207144" y="2924944"/>
            <a:ext cx="69818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ERIC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精品模版制作，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Eric_wanglin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原名王琳，是一个爱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爱平面设计、爱动画、爱创意广告的阳光宅男，在不断学习中前进，欢迎交流。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Eric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业余方向：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图表开发、动画演示开发和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74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目录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1259632" y="2282924"/>
            <a:ext cx="6562725" cy="546100"/>
            <a:chOff x="1290638" y="1409700"/>
            <a:chExt cx="6562725" cy="54610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1290638" y="1601787"/>
              <a:ext cx="6562725" cy="354013"/>
            </a:xfrm>
            <a:prstGeom prst="rect">
              <a:avLst/>
            </a:prstGeom>
            <a:solidFill>
              <a:schemeClr val="tx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>
              <a:off x="1355725" y="1409700"/>
              <a:ext cx="6432550" cy="481013"/>
            </a:xfrm>
            <a:prstGeom prst="rect">
              <a:avLst/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3151188" y="1493838"/>
              <a:ext cx="28416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>
            <a:off x="1259632" y="3154461"/>
            <a:ext cx="6562725" cy="546100"/>
            <a:chOff x="1290638" y="2281238"/>
            <a:chExt cx="6562725" cy="546100"/>
          </a:xfrm>
        </p:grpSpPr>
        <p:grpSp>
          <p:nvGrpSpPr>
            <p:cNvPr id="10" name="组合 65"/>
            <p:cNvGrpSpPr>
              <a:grpSpLocks/>
            </p:cNvGrpSpPr>
            <p:nvPr/>
          </p:nvGrpSpPr>
          <p:grpSpPr bwMode="auto">
            <a:xfrm>
              <a:off x="1290638" y="2281238"/>
              <a:ext cx="6562725" cy="546100"/>
              <a:chOff x="1291122" y="2281298"/>
              <a:chExt cx="6561756" cy="546060"/>
            </a:xfrm>
          </p:grpSpPr>
          <p:sp>
            <p:nvSpPr>
              <p:cNvPr id="12" name="AutoShape 3"/>
              <p:cNvSpPr>
                <a:spLocks noChangeArrowheads="1"/>
              </p:cNvSpPr>
              <p:nvPr/>
            </p:nvSpPr>
            <p:spPr bwMode="auto">
              <a:xfrm>
                <a:off x="1291122" y="2473372"/>
                <a:ext cx="6561756" cy="353986"/>
              </a:xfrm>
              <a:prstGeom prst="rect">
                <a:avLst/>
              </a:prstGeom>
              <a:solidFill>
                <a:schemeClr val="tx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13" name="AutoShape 3"/>
              <p:cNvSpPr>
                <a:spLocks noChangeArrowheads="1"/>
              </p:cNvSpPr>
              <p:nvPr/>
            </p:nvSpPr>
            <p:spPr bwMode="gray">
              <a:xfrm>
                <a:off x="1356200" y="2281298"/>
                <a:ext cx="6431600" cy="482565"/>
              </a:xfrm>
              <a:prstGeom prst="rect">
                <a:avLst/>
              </a:prstGeom>
              <a:solidFill>
                <a:schemeClr val="bg1">
                  <a:lumMod val="50000"/>
                  <a:alpha val="88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3151188" y="2366963"/>
              <a:ext cx="28416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4" name="组合 19"/>
          <p:cNvGrpSpPr>
            <a:grpSpLocks/>
          </p:cNvGrpSpPr>
          <p:nvPr/>
        </p:nvGrpSpPr>
        <p:grpSpPr bwMode="auto">
          <a:xfrm>
            <a:off x="1259632" y="4027586"/>
            <a:ext cx="6562725" cy="546100"/>
            <a:chOff x="1290638" y="3154363"/>
            <a:chExt cx="6562725" cy="546100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auto">
            <a:xfrm>
              <a:off x="1290638" y="3346451"/>
              <a:ext cx="6562725" cy="354012"/>
            </a:xfrm>
            <a:prstGeom prst="rect">
              <a:avLst/>
            </a:prstGeom>
            <a:solidFill>
              <a:schemeClr val="tx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6" name="AutoShape 3"/>
            <p:cNvSpPr>
              <a:spLocks noChangeArrowheads="1"/>
            </p:cNvSpPr>
            <p:nvPr/>
          </p:nvSpPr>
          <p:spPr bwMode="gray">
            <a:xfrm>
              <a:off x="1355725" y="3154363"/>
              <a:ext cx="6432550" cy="481012"/>
            </a:xfrm>
            <a:prstGeom prst="rect">
              <a:avLst/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3151188" y="3238500"/>
              <a:ext cx="28416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20"/>
          <p:cNvGrpSpPr>
            <a:grpSpLocks/>
          </p:cNvGrpSpPr>
          <p:nvPr/>
        </p:nvGrpSpPr>
        <p:grpSpPr bwMode="auto">
          <a:xfrm>
            <a:off x="1259632" y="4899124"/>
            <a:ext cx="6562725" cy="546100"/>
            <a:chOff x="1290638" y="4025900"/>
            <a:chExt cx="6562725" cy="546100"/>
          </a:xfrm>
        </p:grpSpPr>
        <p:grpSp>
          <p:nvGrpSpPr>
            <p:cNvPr id="19" name="组合 60"/>
            <p:cNvGrpSpPr>
              <a:grpSpLocks/>
            </p:cNvGrpSpPr>
            <p:nvPr/>
          </p:nvGrpSpPr>
          <p:grpSpPr bwMode="auto">
            <a:xfrm>
              <a:off x="1290638" y="4025900"/>
              <a:ext cx="6562725" cy="546100"/>
              <a:chOff x="1332000" y="2394687"/>
              <a:chExt cx="6448390" cy="611157"/>
            </a:xfrm>
          </p:grpSpPr>
          <p:sp>
            <p:nvSpPr>
              <p:cNvPr id="21" name="AutoShape 3"/>
              <p:cNvSpPr>
                <a:spLocks noChangeArrowheads="1"/>
              </p:cNvSpPr>
              <p:nvPr/>
            </p:nvSpPr>
            <p:spPr bwMode="auto">
              <a:xfrm>
                <a:off x="1332000" y="2609657"/>
                <a:ext cx="6448390" cy="396187"/>
              </a:xfrm>
              <a:prstGeom prst="rect">
                <a:avLst/>
              </a:prstGeom>
              <a:solidFill>
                <a:schemeClr val="tx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22" name="AutoShape 3"/>
              <p:cNvSpPr>
                <a:spLocks noChangeArrowheads="1"/>
              </p:cNvSpPr>
              <p:nvPr/>
            </p:nvSpPr>
            <p:spPr bwMode="gray">
              <a:xfrm>
                <a:off x="1395954" y="2394687"/>
                <a:ext cx="6320483" cy="540092"/>
              </a:xfrm>
              <a:prstGeom prst="rect">
                <a:avLst/>
              </a:prstGeom>
              <a:solidFill>
                <a:schemeClr val="bg1">
                  <a:lumMod val="50000"/>
                  <a:alpha val="88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3151188" y="4111625"/>
              <a:ext cx="28416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790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</a:t>
            </a:r>
            <a:r>
              <a:rPr lang="zh-CN" altLang="en-US" dirty="0" smtClean="0"/>
              <a:t>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249635" y="3694683"/>
            <a:ext cx="6562725" cy="352425"/>
          </a:xfrm>
          <a:prstGeom prst="rect">
            <a:avLst/>
          </a:prstGeom>
          <a:solidFill>
            <a:schemeClr val="tx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grpSp>
        <p:nvGrpSpPr>
          <p:cNvPr id="14" name="组合 5"/>
          <p:cNvGrpSpPr>
            <a:grpSpLocks/>
          </p:cNvGrpSpPr>
          <p:nvPr/>
        </p:nvGrpSpPr>
        <p:grpSpPr bwMode="auto">
          <a:xfrm>
            <a:off x="1314723" y="3501008"/>
            <a:ext cx="6432550" cy="482600"/>
            <a:chOff x="1355725" y="2606675"/>
            <a:chExt cx="6432550" cy="482600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gray">
            <a:xfrm>
              <a:off x="1355725" y="2606675"/>
              <a:ext cx="6432550" cy="482600"/>
            </a:xfrm>
            <a:prstGeom prst="rect">
              <a:avLst/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151188" y="2692400"/>
              <a:ext cx="2841625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46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grpSp>
        <p:nvGrpSpPr>
          <p:cNvPr id="5" name="组合 41"/>
          <p:cNvGrpSpPr>
            <a:grpSpLocks/>
          </p:cNvGrpSpPr>
          <p:nvPr/>
        </p:nvGrpSpPr>
        <p:grpSpPr bwMode="auto">
          <a:xfrm>
            <a:off x="1347167" y="1996405"/>
            <a:ext cx="1036637" cy="1036637"/>
            <a:chOff x="1357313" y="1119188"/>
            <a:chExt cx="1036637" cy="1036637"/>
          </a:xfrm>
        </p:grpSpPr>
        <p:sp>
          <p:nvSpPr>
            <p:cNvPr id="6" name="空心弧 5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" name="空心弧 6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16208198"/>
                <a:gd name="adj2" fmla="val 0"/>
                <a:gd name="adj3" fmla="val 25000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158908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42"/>
          <p:cNvGrpSpPr>
            <a:grpSpLocks/>
          </p:cNvGrpSpPr>
          <p:nvPr/>
        </p:nvGrpSpPr>
        <p:grpSpPr bwMode="auto">
          <a:xfrm>
            <a:off x="3144217" y="1996405"/>
            <a:ext cx="1036637" cy="1036637"/>
            <a:chOff x="3154363" y="1119188"/>
            <a:chExt cx="1036637" cy="1036637"/>
          </a:xfrm>
        </p:grpSpPr>
        <p:sp>
          <p:nvSpPr>
            <p:cNvPr id="10" name="空心弧 9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" name="空心弧 10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16208198"/>
                <a:gd name="adj2" fmla="val 5388154"/>
                <a:gd name="adj3" fmla="val 25305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38613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43"/>
          <p:cNvGrpSpPr>
            <a:grpSpLocks/>
          </p:cNvGrpSpPr>
          <p:nvPr/>
        </p:nvGrpSpPr>
        <p:grpSpPr bwMode="auto">
          <a:xfrm>
            <a:off x="4942854" y="1996405"/>
            <a:ext cx="1036638" cy="1036637"/>
            <a:chOff x="4953000" y="1119188"/>
            <a:chExt cx="1036638" cy="1036637"/>
          </a:xfrm>
        </p:grpSpPr>
        <p:sp>
          <p:nvSpPr>
            <p:cNvPr id="14" name="空心弧 13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" name="空心弧 14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6208198"/>
                <a:gd name="adj2" fmla="val 10800000"/>
                <a:gd name="adj3" fmla="val 25170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518318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44"/>
          <p:cNvGrpSpPr>
            <a:grpSpLocks/>
          </p:cNvGrpSpPr>
          <p:nvPr/>
        </p:nvGrpSpPr>
        <p:grpSpPr bwMode="auto">
          <a:xfrm>
            <a:off x="6739904" y="1996405"/>
            <a:ext cx="1036638" cy="1036637"/>
            <a:chOff x="6750050" y="1119188"/>
            <a:chExt cx="1036638" cy="1036637"/>
          </a:xfrm>
        </p:grpSpPr>
        <p:sp>
          <p:nvSpPr>
            <p:cNvPr id="18" name="同心圆 17"/>
            <p:cNvSpPr>
              <a:spLocks noChangeAspect="1"/>
            </p:cNvSpPr>
            <p:nvPr/>
          </p:nvSpPr>
          <p:spPr>
            <a:xfrm>
              <a:off x="6750050" y="1119188"/>
              <a:ext cx="1036638" cy="1036637"/>
            </a:xfrm>
            <a:prstGeom prst="donut">
              <a:avLst/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6981825" y="1470025"/>
              <a:ext cx="642938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3"/>
          <p:cNvGrpSpPr>
            <a:grpSpLocks/>
          </p:cNvGrpSpPr>
          <p:nvPr/>
        </p:nvGrpSpPr>
        <p:grpSpPr bwMode="auto">
          <a:xfrm>
            <a:off x="1605929" y="3079080"/>
            <a:ext cx="519113" cy="346075"/>
            <a:chOff x="1276298" y="2846378"/>
            <a:chExt cx="576000" cy="385071"/>
          </a:xfrm>
        </p:grpSpPr>
        <p:sp>
          <p:nvSpPr>
            <p:cNvPr id="21" name="燕尾形 20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17"/>
          <p:cNvGrpSpPr>
            <a:grpSpLocks/>
          </p:cNvGrpSpPr>
          <p:nvPr/>
        </p:nvGrpSpPr>
        <p:grpSpPr bwMode="auto">
          <a:xfrm>
            <a:off x="3404567" y="3079080"/>
            <a:ext cx="517525" cy="346075"/>
            <a:chOff x="3273611" y="2846378"/>
            <a:chExt cx="576000" cy="385071"/>
          </a:xfrm>
        </p:grpSpPr>
        <p:sp>
          <p:nvSpPr>
            <p:cNvPr id="24" name="燕尾形 23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1"/>
          <p:cNvGrpSpPr>
            <a:grpSpLocks/>
          </p:cNvGrpSpPr>
          <p:nvPr/>
        </p:nvGrpSpPr>
        <p:grpSpPr bwMode="auto">
          <a:xfrm>
            <a:off x="5201617" y="3079080"/>
            <a:ext cx="517525" cy="346075"/>
            <a:chOff x="5270924" y="2846378"/>
            <a:chExt cx="576000" cy="385071"/>
          </a:xfrm>
        </p:grpSpPr>
        <p:sp>
          <p:nvSpPr>
            <p:cNvPr id="27" name="燕尾形 26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组合 25"/>
          <p:cNvGrpSpPr>
            <a:grpSpLocks/>
          </p:cNvGrpSpPr>
          <p:nvPr/>
        </p:nvGrpSpPr>
        <p:grpSpPr bwMode="auto">
          <a:xfrm>
            <a:off x="6998667" y="3079080"/>
            <a:ext cx="519112" cy="346075"/>
            <a:chOff x="7268238" y="2846378"/>
            <a:chExt cx="576000" cy="385071"/>
          </a:xfrm>
        </p:grpSpPr>
        <p:sp>
          <p:nvSpPr>
            <p:cNvPr id="30" name="燕尾形 29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45"/>
          <p:cNvGrpSpPr>
            <a:grpSpLocks/>
          </p:cNvGrpSpPr>
          <p:nvPr/>
        </p:nvGrpSpPr>
        <p:grpSpPr bwMode="auto">
          <a:xfrm>
            <a:off x="1023317" y="3518817"/>
            <a:ext cx="1684337" cy="2430463"/>
            <a:chOff x="1033463" y="2641600"/>
            <a:chExt cx="1684337" cy="2430463"/>
          </a:xfrm>
        </p:grpSpPr>
        <p:sp>
          <p:nvSpPr>
            <p:cNvPr id="33" name="矩形 32"/>
            <p:cNvSpPr/>
            <p:nvPr/>
          </p:nvSpPr>
          <p:spPr>
            <a:xfrm>
              <a:off x="1033463" y="2641600"/>
              <a:ext cx="1684337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TextBox 146"/>
            <p:cNvSpPr txBox="1">
              <a:spLocks noChangeArrowheads="1"/>
            </p:cNvSpPr>
            <p:nvPr/>
          </p:nvSpPr>
          <p:spPr bwMode="auto">
            <a:xfrm>
              <a:off x="1055688" y="3306763"/>
              <a:ext cx="1620837" cy="469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098550" y="3178175"/>
              <a:ext cx="155416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146"/>
            <p:cNvSpPr txBox="1">
              <a:spLocks noChangeArrowheads="1"/>
            </p:cNvSpPr>
            <p:nvPr/>
          </p:nvSpPr>
          <p:spPr bwMode="auto">
            <a:xfrm>
              <a:off x="1065213" y="2768600"/>
              <a:ext cx="1620837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46"/>
          <p:cNvGrpSpPr>
            <a:grpSpLocks/>
          </p:cNvGrpSpPr>
          <p:nvPr/>
        </p:nvGrpSpPr>
        <p:grpSpPr bwMode="auto">
          <a:xfrm>
            <a:off x="2820367" y="3518817"/>
            <a:ext cx="1684337" cy="2430463"/>
            <a:chOff x="2830513" y="2641600"/>
            <a:chExt cx="1684337" cy="2430463"/>
          </a:xfrm>
        </p:grpSpPr>
        <p:sp>
          <p:nvSpPr>
            <p:cNvPr id="38" name="矩形 37"/>
            <p:cNvSpPr/>
            <p:nvPr/>
          </p:nvSpPr>
          <p:spPr>
            <a:xfrm>
              <a:off x="2830513" y="2641600"/>
              <a:ext cx="1684337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TextBox 146"/>
            <p:cNvSpPr txBox="1">
              <a:spLocks noChangeArrowheads="1"/>
            </p:cNvSpPr>
            <p:nvPr/>
          </p:nvSpPr>
          <p:spPr bwMode="auto">
            <a:xfrm>
              <a:off x="2854325" y="3306763"/>
              <a:ext cx="1619250" cy="469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895600" y="3178175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146"/>
            <p:cNvSpPr txBox="1">
              <a:spLocks noChangeArrowheads="1"/>
            </p:cNvSpPr>
            <p:nvPr/>
          </p:nvSpPr>
          <p:spPr bwMode="auto">
            <a:xfrm>
              <a:off x="2863850" y="2768600"/>
              <a:ext cx="1619250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7"/>
          <p:cNvGrpSpPr>
            <a:grpSpLocks/>
          </p:cNvGrpSpPr>
          <p:nvPr/>
        </p:nvGrpSpPr>
        <p:grpSpPr bwMode="auto">
          <a:xfrm>
            <a:off x="4619004" y="3518817"/>
            <a:ext cx="1684338" cy="2430463"/>
            <a:chOff x="4629150" y="2641600"/>
            <a:chExt cx="1684338" cy="2430463"/>
          </a:xfrm>
        </p:grpSpPr>
        <p:sp>
          <p:nvSpPr>
            <p:cNvPr id="43" name="矩形 42"/>
            <p:cNvSpPr/>
            <p:nvPr/>
          </p:nvSpPr>
          <p:spPr>
            <a:xfrm>
              <a:off x="4629150" y="2641600"/>
              <a:ext cx="1684338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TextBox 146"/>
            <p:cNvSpPr txBox="1">
              <a:spLocks noChangeArrowheads="1"/>
            </p:cNvSpPr>
            <p:nvPr/>
          </p:nvSpPr>
          <p:spPr bwMode="auto">
            <a:xfrm>
              <a:off x="4651375" y="3306763"/>
              <a:ext cx="1619250" cy="469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692650" y="3178175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46"/>
            <p:cNvSpPr txBox="1">
              <a:spLocks noChangeArrowheads="1"/>
            </p:cNvSpPr>
            <p:nvPr/>
          </p:nvSpPr>
          <p:spPr bwMode="auto">
            <a:xfrm>
              <a:off x="4660900" y="2768600"/>
              <a:ext cx="1619250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8"/>
          <p:cNvGrpSpPr>
            <a:grpSpLocks/>
          </p:cNvGrpSpPr>
          <p:nvPr/>
        </p:nvGrpSpPr>
        <p:grpSpPr bwMode="auto">
          <a:xfrm>
            <a:off x="6416054" y="3518817"/>
            <a:ext cx="1684338" cy="2430463"/>
            <a:chOff x="6426200" y="2641600"/>
            <a:chExt cx="1684338" cy="2430463"/>
          </a:xfrm>
        </p:grpSpPr>
        <p:sp>
          <p:nvSpPr>
            <p:cNvPr id="48" name="矩形 47"/>
            <p:cNvSpPr/>
            <p:nvPr/>
          </p:nvSpPr>
          <p:spPr>
            <a:xfrm>
              <a:off x="6426200" y="2641600"/>
              <a:ext cx="1684338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TextBox 146"/>
            <p:cNvSpPr txBox="1">
              <a:spLocks noChangeArrowheads="1"/>
            </p:cNvSpPr>
            <p:nvPr/>
          </p:nvSpPr>
          <p:spPr bwMode="auto">
            <a:xfrm>
              <a:off x="6448425" y="3306763"/>
              <a:ext cx="1620838" cy="469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491288" y="3178175"/>
              <a:ext cx="1554162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146"/>
            <p:cNvSpPr txBox="1">
              <a:spLocks noChangeArrowheads="1"/>
            </p:cNvSpPr>
            <p:nvPr/>
          </p:nvSpPr>
          <p:spPr bwMode="auto">
            <a:xfrm>
              <a:off x="6457950" y="2768600"/>
              <a:ext cx="1620838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45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grpSp>
        <p:nvGrpSpPr>
          <p:cNvPr id="5" name="组合 27"/>
          <p:cNvGrpSpPr>
            <a:grpSpLocks/>
          </p:cNvGrpSpPr>
          <p:nvPr/>
        </p:nvGrpSpPr>
        <p:grpSpPr bwMode="auto">
          <a:xfrm>
            <a:off x="1113110" y="2437209"/>
            <a:ext cx="2754312" cy="2752725"/>
            <a:chOff x="1222375" y="1492250"/>
            <a:chExt cx="2754313" cy="2752725"/>
          </a:xfrm>
        </p:grpSpPr>
        <p:grpSp>
          <p:nvGrpSpPr>
            <p:cNvPr id="6" name="组合 1"/>
            <p:cNvGrpSpPr>
              <a:grpSpLocks/>
            </p:cNvGrpSpPr>
            <p:nvPr/>
          </p:nvGrpSpPr>
          <p:grpSpPr bwMode="auto">
            <a:xfrm>
              <a:off x="1222375" y="1492250"/>
              <a:ext cx="2754313" cy="2752725"/>
              <a:chOff x="817310" y="2201172"/>
              <a:chExt cx="3060000" cy="3060000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椭圆 8"/>
              <p:cNvSpPr>
                <a:spLocks noChangeAspect="1"/>
              </p:cNvSpPr>
              <p:nvPr/>
            </p:nvSpPr>
            <p:spPr>
              <a:xfrm>
                <a:off x="1051880" y="2435878"/>
                <a:ext cx="2590860" cy="2590588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 w="76200">
                <a:solidFill>
                  <a:schemeClr val="tx1">
                    <a:lumMod val="65000"/>
                    <a:lumOff val="35000"/>
                    <a:alpha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1912937" y="2514600"/>
              <a:ext cx="1373188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0" name="组合 31"/>
          <p:cNvGrpSpPr>
            <a:grpSpLocks/>
          </p:cNvGrpSpPr>
          <p:nvPr/>
        </p:nvGrpSpPr>
        <p:grpSpPr bwMode="auto">
          <a:xfrm>
            <a:off x="3440385" y="2453084"/>
            <a:ext cx="4371975" cy="388938"/>
            <a:chOff x="3549650" y="1508125"/>
            <a:chExt cx="4371975" cy="388938"/>
          </a:xfrm>
          <a:gradFill>
            <a:gsLst>
              <a:gs pos="0">
                <a:srgbClr val="3FAFED">
                  <a:alpha val="96000"/>
                </a:srgbClr>
              </a:gs>
              <a:gs pos="100000">
                <a:srgbClr val="1282C2">
                  <a:alpha val="8800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1" name="矩形 6"/>
            <p:cNvSpPr>
              <a:spLocks/>
            </p:cNvSpPr>
            <p:nvPr/>
          </p:nvSpPr>
          <p:spPr bwMode="auto">
            <a:xfrm>
              <a:off x="3549650" y="1508125"/>
              <a:ext cx="4371975" cy="388938"/>
            </a:xfrm>
            <a:prstGeom prst="rect">
              <a:avLst/>
            </a:prstGeom>
            <a:grpFill/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3743325" y="1563688"/>
              <a:ext cx="1911350" cy="2778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TextBox 146"/>
          <p:cNvSpPr txBox="1">
            <a:spLocks noChangeArrowheads="1"/>
          </p:cNvSpPr>
          <p:nvPr/>
        </p:nvSpPr>
        <p:spPr bwMode="auto">
          <a:xfrm>
            <a:off x="3780110" y="2899172"/>
            <a:ext cx="40322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14" name="组合 32"/>
          <p:cNvGrpSpPr>
            <a:grpSpLocks/>
          </p:cNvGrpSpPr>
          <p:nvPr/>
        </p:nvGrpSpPr>
        <p:grpSpPr bwMode="auto">
          <a:xfrm>
            <a:off x="4083322" y="3619897"/>
            <a:ext cx="3729038" cy="388937"/>
            <a:chOff x="4192588" y="2674938"/>
            <a:chExt cx="3729037" cy="388937"/>
          </a:xfrm>
        </p:grpSpPr>
        <p:sp>
          <p:nvSpPr>
            <p:cNvPr id="15" name="矩形 14"/>
            <p:cNvSpPr>
              <a:spLocks/>
            </p:cNvSpPr>
            <p:nvPr/>
          </p:nvSpPr>
          <p:spPr>
            <a:xfrm>
              <a:off x="4192588" y="2674938"/>
              <a:ext cx="3729037" cy="388937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4448175" y="2730500"/>
              <a:ext cx="19113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46"/>
          <p:cNvSpPr txBox="1">
            <a:spLocks noChangeArrowheads="1"/>
          </p:cNvSpPr>
          <p:nvPr/>
        </p:nvSpPr>
        <p:spPr bwMode="auto">
          <a:xfrm>
            <a:off x="4148410" y="4059634"/>
            <a:ext cx="3663950" cy="277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18" name="组合 33"/>
          <p:cNvGrpSpPr>
            <a:grpSpLocks/>
          </p:cNvGrpSpPr>
          <p:nvPr/>
        </p:nvGrpSpPr>
        <p:grpSpPr bwMode="auto">
          <a:xfrm>
            <a:off x="3440385" y="4794647"/>
            <a:ext cx="4371975" cy="388937"/>
            <a:chOff x="3549650" y="3849688"/>
            <a:chExt cx="4371975" cy="388937"/>
          </a:xfrm>
        </p:grpSpPr>
        <p:sp>
          <p:nvSpPr>
            <p:cNvPr id="19" name="矩形 18"/>
            <p:cNvSpPr>
              <a:spLocks/>
            </p:cNvSpPr>
            <p:nvPr/>
          </p:nvSpPr>
          <p:spPr>
            <a:xfrm>
              <a:off x="3549650" y="3849688"/>
              <a:ext cx="4371975" cy="388937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3743325" y="3905250"/>
              <a:ext cx="19113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146"/>
          <p:cNvSpPr txBox="1">
            <a:spLocks noChangeArrowheads="1"/>
          </p:cNvSpPr>
          <p:nvPr/>
        </p:nvSpPr>
        <p:spPr bwMode="auto">
          <a:xfrm>
            <a:off x="3634060" y="5240734"/>
            <a:ext cx="403066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22" name="组合 28"/>
          <p:cNvGrpSpPr>
            <a:grpSpLocks/>
          </p:cNvGrpSpPr>
          <p:nvPr/>
        </p:nvGrpSpPr>
        <p:grpSpPr bwMode="auto">
          <a:xfrm>
            <a:off x="2764110" y="2276872"/>
            <a:ext cx="747712" cy="741362"/>
            <a:chOff x="2873375" y="1331913"/>
            <a:chExt cx="747713" cy="741362"/>
          </a:xfrm>
        </p:grpSpPr>
        <p:grpSp>
          <p:nvGrpSpPr>
            <p:cNvPr id="23" name="组合 10"/>
            <p:cNvGrpSpPr>
              <a:grpSpLocks/>
            </p:cNvGrpSpPr>
            <p:nvPr/>
          </p:nvGrpSpPr>
          <p:grpSpPr bwMode="auto">
            <a:xfrm>
              <a:off x="2876550" y="1331913"/>
              <a:ext cx="741363" cy="741362"/>
              <a:chOff x="1026678" y="2401342"/>
              <a:chExt cx="823237" cy="823237"/>
            </a:xfrm>
          </p:grpSpPr>
          <p:sp>
            <p:nvSpPr>
              <p:cNvPr id="25" name="椭圆 11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26" name="椭圆 12"/>
              <p:cNvSpPr>
                <a:spLocks noChangeAspect="1"/>
              </p:cNvSpPr>
              <p:nvPr/>
            </p:nvSpPr>
            <p:spPr bwMode="auto">
              <a:xfrm>
                <a:off x="1078298" y="2452963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rgbClr val="3FAFED">
                      <a:alpha val="96000"/>
                    </a:srgbClr>
                  </a:gs>
                  <a:gs pos="100000">
                    <a:srgbClr val="1282C2">
                      <a:alpha val="88000"/>
                    </a:srgbClr>
                  </a:gs>
                </a:gsLst>
                <a:path path="circle">
                  <a:fillToRect l="50000" t="50000" r="50000" b="50000"/>
                </a:path>
              </a:gradFill>
              <a:ln w="12700" algn="ctr">
                <a:solidFill>
                  <a:srgbClr val="1E8FB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4" name="Rectangle 13"/>
            <p:cNvSpPr>
              <a:spLocks noChangeArrowheads="1"/>
            </p:cNvSpPr>
            <p:nvPr/>
          </p:nvSpPr>
          <p:spPr bwMode="auto">
            <a:xfrm>
              <a:off x="2873375" y="1503363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9"/>
          <p:cNvGrpSpPr>
            <a:grpSpLocks/>
          </p:cNvGrpSpPr>
          <p:nvPr/>
        </p:nvGrpSpPr>
        <p:grpSpPr bwMode="auto">
          <a:xfrm>
            <a:off x="3472135" y="3443684"/>
            <a:ext cx="747712" cy="739775"/>
            <a:chOff x="3581400" y="2498725"/>
            <a:chExt cx="747713" cy="739775"/>
          </a:xfrm>
        </p:grpSpPr>
        <p:grpSp>
          <p:nvGrpSpPr>
            <p:cNvPr id="28" name="组合 7"/>
            <p:cNvGrpSpPr>
              <a:grpSpLocks/>
            </p:cNvGrpSpPr>
            <p:nvPr/>
          </p:nvGrpSpPr>
          <p:grpSpPr bwMode="auto">
            <a:xfrm>
              <a:off x="3584575" y="2498725"/>
              <a:ext cx="739775" cy="739775"/>
              <a:chOff x="4396580" y="2306605"/>
              <a:chExt cx="822211" cy="822211"/>
            </a:xfrm>
          </p:grpSpPr>
          <p:sp>
            <p:nvSpPr>
              <p:cNvPr id="30" name="椭圆 8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4447747" y="2357773"/>
                <a:ext cx="719877" cy="719876"/>
              </a:xfrm>
              <a:prstGeom prst="ellipse">
                <a:avLst/>
              </a:prstGeom>
              <a:solidFill>
                <a:schemeClr val="bg1">
                  <a:lumMod val="50000"/>
                  <a:alpha val="80000"/>
                </a:schemeClr>
              </a:solidFill>
              <a:ln w="12700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3581400" y="2668588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0"/>
          <p:cNvGrpSpPr>
            <a:grpSpLocks/>
          </p:cNvGrpSpPr>
          <p:nvPr/>
        </p:nvGrpSpPr>
        <p:grpSpPr bwMode="auto">
          <a:xfrm>
            <a:off x="2764110" y="4618434"/>
            <a:ext cx="747712" cy="739775"/>
            <a:chOff x="2873375" y="3673475"/>
            <a:chExt cx="747713" cy="739775"/>
          </a:xfrm>
        </p:grpSpPr>
        <p:grpSp>
          <p:nvGrpSpPr>
            <p:cNvPr id="33" name="组合 13"/>
            <p:cNvGrpSpPr>
              <a:grpSpLocks/>
            </p:cNvGrpSpPr>
            <p:nvPr/>
          </p:nvGrpSpPr>
          <p:grpSpPr bwMode="auto">
            <a:xfrm>
              <a:off x="2878138" y="3673475"/>
              <a:ext cx="739775" cy="739775"/>
              <a:chOff x="4396507" y="3324383"/>
              <a:chExt cx="822355" cy="822355"/>
            </a:xfrm>
          </p:grpSpPr>
          <p:sp>
            <p:nvSpPr>
              <p:cNvPr id="35" name="椭圆 14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4447683" y="3375560"/>
                <a:ext cx="720003" cy="72000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 algn="ctr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</p:grp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873375" y="3843338"/>
              <a:ext cx="74771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4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grpSp>
        <p:nvGrpSpPr>
          <p:cNvPr id="5" name="组合 70"/>
          <p:cNvGrpSpPr>
            <a:grpSpLocks/>
          </p:cNvGrpSpPr>
          <p:nvPr/>
        </p:nvGrpSpPr>
        <p:grpSpPr bwMode="auto">
          <a:xfrm>
            <a:off x="719782" y="2027138"/>
            <a:ext cx="7740650" cy="3600450"/>
            <a:chOff x="701675" y="1360488"/>
            <a:chExt cx="7740650" cy="3600450"/>
          </a:xfrm>
        </p:grpSpPr>
        <p:sp>
          <p:nvSpPr>
            <p:cNvPr id="6" name="矩形 5"/>
            <p:cNvSpPr/>
            <p:nvPr/>
          </p:nvSpPr>
          <p:spPr>
            <a:xfrm>
              <a:off x="701675" y="1360488"/>
              <a:ext cx="7740650" cy="3600450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" name="组合 2"/>
            <p:cNvGrpSpPr>
              <a:grpSpLocks/>
            </p:cNvGrpSpPr>
            <p:nvPr/>
          </p:nvGrpSpPr>
          <p:grpSpPr bwMode="auto">
            <a:xfrm>
              <a:off x="1376363" y="2763838"/>
              <a:ext cx="6610350" cy="307975"/>
              <a:chOff x="1376354" y="3463077"/>
              <a:chExt cx="6610627" cy="307777"/>
            </a:xfrm>
          </p:grpSpPr>
          <p:sp>
            <p:nvSpPr>
              <p:cNvPr id="45" name="Rectangle 12"/>
              <p:cNvSpPr>
                <a:spLocks noChangeArrowheads="1"/>
              </p:cNvSpPr>
              <p:nvPr/>
            </p:nvSpPr>
            <p:spPr bwMode="gray">
              <a:xfrm>
                <a:off x="3038536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2005</a:t>
                </a:r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gray">
              <a:xfrm>
                <a:off x="3870421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2006</a:t>
                </a:r>
              </a:p>
            </p:txBody>
          </p:sp>
          <p:sp>
            <p:nvSpPr>
              <p:cNvPr id="47" name="Rectangle 12"/>
              <p:cNvSpPr>
                <a:spLocks noChangeArrowheads="1"/>
              </p:cNvSpPr>
              <p:nvPr/>
            </p:nvSpPr>
            <p:spPr bwMode="gray">
              <a:xfrm>
                <a:off x="4700717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2007</a:t>
                </a:r>
              </a:p>
            </p:txBody>
          </p:sp>
          <p:sp>
            <p:nvSpPr>
              <p:cNvPr id="48" name="Rectangle 12"/>
              <p:cNvSpPr>
                <a:spLocks noChangeArrowheads="1"/>
              </p:cNvSpPr>
              <p:nvPr/>
            </p:nvSpPr>
            <p:spPr bwMode="gray">
              <a:xfrm>
                <a:off x="5532602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2008</a:t>
                </a:r>
              </a:p>
            </p:txBody>
          </p:sp>
          <p:sp>
            <p:nvSpPr>
              <p:cNvPr id="49" name="Rectangle 12"/>
              <p:cNvSpPr>
                <a:spLocks noChangeArrowheads="1"/>
              </p:cNvSpPr>
              <p:nvPr/>
            </p:nvSpPr>
            <p:spPr bwMode="gray">
              <a:xfrm>
                <a:off x="6364487" y="3463077"/>
                <a:ext cx="790608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2009</a:t>
                </a:r>
              </a:p>
            </p:txBody>
          </p:sp>
          <p:sp>
            <p:nvSpPr>
              <p:cNvPr id="50" name="Rectangle 12"/>
              <p:cNvSpPr>
                <a:spLocks noChangeArrowheads="1"/>
              </p:cNvSpPr>
              <p:nvPr/>
            </p:nvSpPr>
            <p:spPr bwMode="gray">
              <a:xfrm>
                <a:off x="7194785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2010</a:t>
                </a:r>
              </a:p>
            </p:txBody>
          </p:sp>
          <p:sp>
            <p:nvSpPr>
              <p:cNvPr id="51" name="Rectangle 12"/>
              <p:cNvSpPr>
                <a:spLocks noChangeArrowheads="1"/>
              </p:cNvSpPr>
              <p:nvPr/>
            </p:nvSpPr>
            <p:spPr bwMode="gray">
              <a:xfrm>
                <a:off x="1376353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2003</a:t>
                </a:r>
              </a:p>
            </p:txBody>
          </p:sp>
          <p:sp>
            <p:nvSpPr>
              <p:cNvPr id="52" name="Rectangle 12"/>
              <p:cNvSpPr>
                <a:spLocks noChangeArrowheads="1"/>
              </p:cNvSpPr>
              <p:nvPr/>
            </p:nvSpPr>
            <p:spPr bwMode="gray">
              <a:xfrm>
                <a:off x="2208238" y="3463077"/>
                <a:ext cx="790608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2004</a:t>
                </a:r>
              </a:p>
            </p:txBody>
          </p:sp>
        </p:grpSp>
        <p:grpSp>
          <p:nvGrpSpPr>
            <p:cNvPr id="8" name="组合 11"/>
            <p:cNvGrpSpPr>
              <a:grpSpLocks/>
            </p:cNvGrpSpPr>
            <p:nvPr/>
          </p:nvGrpSpPr>
          <p:grpSpPr bwMode="auto">
            <a:xfrm>
              <a:off x="835025" y="1589088"/>
              <a:ext cx="539750" cy="3354387"/>
              <a:chOff x="834752" y="2289367"/>
              <a:chExt cx="540000" cy="3352950"/>
            </a:xfrm>
          </p:grpSpPr>
          <p:sp>
            <p:nvSpPr>
              <p:cNvPr id="32" name="Rectangle 12"/>
              <p:cNvSpPr>
                <a:spLocks noChangeArrowheads="1"/>
              </p:cNvSpPr>
              <p:nvPr/>
            </p:nvSpPr>
            <p:spPr bwMode="gray">
              <a:xfrm>
                <a:off x="834752" y="2797149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33" name="Rectangle 12"/>
              <p:cNvSpPr>
                <a:spLocks noChangeArrowheads="1"/>
              </p:cNvSpPr>
              <p:nvPr/>
            </p:nvSpPr>
            <p:spPr bwMode="gray">
              <a:xfrm>
                <a:off x="834752" y="3051041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gray">
              <a:xfrm>
                <a:off x="834752" y="3304932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gray">
              <a:xfrm>
                <a:off x="834752" y="2543258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36" name="Rectangle 12"/>
              <p:cNvSpPr>
                <a:spLocks noChangeArrowheads="1"/>
              </p:cNvSpPr>
              <p:nvPr/>
            </p:nvSpPr>
            <p:spPr bwMode="gray">
              <a:xfrm>
                <a:off x="834752" y="2289367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37" name="Rectangle 12"/>
              <p:cNvSpPr>
                <a:spLocks noChangeArrowheads="1"/>
              </p:cNvSpPr>
              <p:nvPr/>
            </p:nvSpPr>
            <p:spPr bwMode="gray">
              <a:xfrm>
                <a:off x="834752" y="3558823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-1</a:t>
                </a:r>
              </a:p>
            </p:txBody>
          </p:sp>
          <p:sp>
            <p:nvSpPr>
              <p:cNvPr id="38" name="Rectangle 12"/>
              <p:cNvSpPr>
                <a:spLocks noChangeArrowheads="1"/>
              </p:cNvSpPr>
              <p:nvPr/>
            </p:nvSpPr>
            <p:spPr bwMode="gray">
              <a:xfrm>
                <a:off x="834752" y="3812714"/>
                <a:ext cx="540000" cy="3062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39" name="Rectangle 12"/>
              <p:cNvSpPr>
                <a:spLocks noChangeArrowheads="1"/>
              </p:cNvSpPr>
              <p:nvPr/>
            </p:nvSpPr>
            <p:spPr bwMode="gray">
              <a:xfrm>
                <a:off x="834752" y="4065018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40" name="Rectangle 12"/>
              <p:cNvSpPr>
                <a:spLocks noChangeArrowheads="1"/>
              </p:cNvSpPr>
              <p:nvPr/>
            </p:nvSpPr>
            <p:spPr bwMode="gray">
              <a:xfrm>
                <a:off x="834752" y="4318909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gray">
              <a:xfrm>
                <a:off x="834752" y="4572800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42" name="Rectangle 12"/>
              <p:cNvSpPr>
                <a:spLocks noChangeArrowheads="1"/>
              </p:cNvSpPr>
              <p:nvPr/>
            </p:nvSpPr>
            <p:spPr bwMode="gray">
              <a:xfrm>
                <a:off x="834752" y="4826692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  <p:sp>
            <p:nvSpPr>
              <p:cNvPr id="43" name="Rectangle 12"/>
              <p:cNvSpPr>
                <a:spLocks noChangeArrowheads="1"/>
              </p:cNvSpPr>
              <p:nvPr/>
            </p:nvSpPr>
            <p:spPr bwMode="gray">
              <a:xfrm>
                <a:off x="834752" y="5080583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</a:p>
            </p:txBody>
          </p:sp>
          <p:sp>
            <p:nvSpPr>
              <p:cNvPr id="44" name="Rectangle 12"/>
              <p:cNvSpPr>
                <a:spLocks noChangeArrowheads="1"/>
              </p:cNvSpPr>
              <p:nvPr/>
            </p:nvSpPr>
            <p:spPr bwMode="gray">
              <a:xfrm>
                <a:off x="834752" y="5334474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</a:p>
            </p:txBody>
          </p:sp>
        </p:grpSp>
        <p:grpSp>
          <p:nvGrpSpPr>
            <p:cNvPr id="9" name="组合 25"/>
            <p:cNvGrpSpPr>
              <a:grpSpLocks/>
            </p:cNvGrpSpPr>
            <p:nvPr/>
          </p:nvGrpSpPr>
          <p:grpSpPr bwMode="auto">
            <a:xfrm>
              <a:off x="1357313" y="1728788"/>
              <a:ext cx="6661150" cy="3060700"/>
              <a:chOff x="1357441" y="2428868"/>
              <a:chExt cx="6660562" cy="3060000"/>
            </a:xfrm>
          </p:grpSpPr>
          <p:cxnSp>
            <p:nvCxnSpPr>
              <p:cNvPr id="10" name="直接连接符 9"/>
              <p:cNvCxnSpPr/>
              <p:nvPr/>
            </p:nvCxnSpPr>
            <p:spPr>
              <a:xfrm rot="5400000">
                <a:off x="6298899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 flipH="1" flipV="1">
                <a:off x="2968618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5400000">
                <a:off x="3800395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>
                <a:off x="4633758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 flipH="1" flipV="1">
                <a:off x="2135254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357440" y="3449397"/>
                <a:ext cx="6660562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 flipH="1" flipV="1">
                <a:off x="-172560" y="3958868"/>
                <a:ext cx="306000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357440" y="2684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357440" y="3958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357440" y="5482519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357440" y="243521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357440" y="3703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357440" y="2938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357440" y="3193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357440" y="4468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357440" y="4214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357440" y="5233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357440" y="4723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357440" y="4979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7957690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5465535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7130676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TextBox 146"/>
          <p:cNvSpPr txBox="1">
            <a:spLocks noChangeArrowheads="1"/>
          </p:cNvSpPr>
          <p:nvPr/>
        </p:nvSpPr>
        <p:spPr bwMode="auto">
          <a:xfrm>
            <a:off x="719782" y="1595338"/>
            <a:ext cx="3249612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46"/>
          <p:cNvSpPr txBox="1">
            <a:spLocks noChangeArrowheads="1"/>
          </p:cNvSpPr>
          <p:nvPr/>
        </p:nvSpPr>
        <p:spPr bwMode="auto">
          <a:xfrm>
            <a:off x="719782" y="5713313"/>
            <a:ext cx="77311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69"/>
          <p:cNvGrpSpPr>
            <a:grpSpLocks/>
          </p:cNvGrpSpPr>
          <p:nvPr/>
        </p:nvGrpSpPr>
        <p:grpSpPr bwMode="auto">
          <a:xfrm>
            <a:off x="1481782" y="2081113"/>
            <a:ext cx="6448425" cy="3317875"/>
            <a:chOff x="1463675" y="1414463"/>
            <a:chExt cx="6448425" cy="3317875"/>
          </a:xfrm>
        </p:grpSpPr>
        <p:sp>
          <p:nvSpPr>
            <p:cNvPr id="56" name="任意多边形 55"/>
            <p:cNvSpPr/>
            <p:nvPr/>
          </p:nvSpPr>
          <p:spPr>
            <a:xfrm>
              <a:off x="1779587" y="1755775"/>
              <a:ext cx="2716213" cy="992188"/>
            </a:xfrm>
            <a:custGeom>
              <a:avLst/>
              <a:gdLst>
                <a:gd name="connsiteX0" fmla="*/ 0 w 2724150"/>
                <a:gd name="connsiteY0" fmla="*/ 0 h 1009650"/>
                <a:gd name="connsiteX1" fmla="*/ 847725 w 2724150"/>
                <a:gd name="connsiteY1" fmla="*/ 190500 h 1009650"/>
                <a:gd name="connsiteX2" fmla="*/ 1685925 w 2724150"/>
                <a:gd name="connsiteY2" fmla="*/ 581025 h 1009650"/>
                <a:gd name="connsiteX3" fmla="*/ 2524125 w 2724150"/>
                <a:gd name="connsiteY3" fmla="*/ 685800 h 1009650"/>
                <a:gd name="connsiteX4" fmla="*/ 2724150 w 2724150"/>
                <a:gd name="connsiteY4" fmla="*/ 1009650 h 1009650"/>
                <a:gd name="connsiteX0" fmla="*/ 0 w 2724150"/>
                <a:gd name="connsiteY0" fmla="*/ 0 h 1009650"/>
                <a:gd name="connsiteX1" fmla="*/ 847725 w 2724150"/>
                <a:gd name="connsiteY1" fmla="*/ 190500 h 1009650"/>
                <a:gd name="connsiteX2" fmla="*/ 1685925 w 2724150"/>
                <a:gd name="connsiteY2" fmla="*/ 581025 h 1009650"/>
                <a:gd name="connsiteX3" fmla="*/ 2512219 w 2724150"/>
                <a:gd name="connsiteY3" fmla="*/ 695325 h 1009650"/>
                <a:gd name="connsiteX4" fmla="*/ 2724150 w 2724150"/>
                <a:gd name="connsiteY4" fmla="*/ 1009650 h 1009650"/>
                <a:gd name="connsiteX0" fmla="*/ 0 w 2724150"/>
                <a:gd name="connsiteY0" fmla="*/ 0 h 1009650"/>
                <a:gd name="connsiteX1" fmla="*/ 847725 w 2724150"/>
                <a:gd name="connsiteY1" fmla="*/ 190500 h 1009650"/>
                <a:gd name="connsiteX2" fmla="*/ 1671637 w 2724150"/>
                <a:gd name="connsiteY2" fmla="*/ 592931 h 1009650"/>
                <a:gd name="connsiteX3" fmla="*/ 2512219 w 2724150"/>
                <a:gd name="connsiteY3" fmla="*/ 695325 h 1009650"/>
                <a:gd name="connsiteX4" fmla="*/ 2724150 w 2724150"/>
                <a:gd name="connsiteY4" fmla="*/ 1009650 h 1009650"/>
                <a:gd name="connsiteX0" fmla="*/ 0 w 2717006"/>
                <a:gd name="connsiteY0" fmla="*/ 0 h 992982"/>
                <a:gd name="connsiteX1" fmla="*/ 840581 w 2717006"/>
                <a:gd name="connsiteY1" fmla="*/ 173832 h 992982"/>
                <a:gd name="connsiteX2" fmla="*/ 1664493 w 2717006"/>
                <a:gd name="connsiteY2" fmla="*/ 576263 h 992982"/>
                <a:gd name="connsiteX3" fmla="*/ 2505075 w 2717006"/>
                <a:gd name="connsiteY3" fmla="*/ 678657 h 992982"/>
                <a:gd name="connsiteX4" fmla="*/ 2717006 w 2717006"/>
                <a:gd name="connsiteY4" fmla="*/ 992982 h 992982"/>
                <a:gd name="connsiteX0" fmla="*/ 0 w 2717006"/>
                <a:gd name="connsiteY0" fmla="*/ 0 h 992982"/>
                <a:gd name="connsiteX1" fmla="*/ 833437 w 2717006"/>
                <a:gd name="connsiteY1" fmla="*/ 190501 h 992982"/>
                <a:gd name="connsiteX2" fmla="*/ 1664493 w 2717006"/>
                <a:gd name="connsiteY2" fmla="*/ 576263 h 992982"/>
                <a:gd name="connsiteX3" fmla="*/ 2505075 w 2717006"/>
                <a:gd name="connsiteY3" fmla="*/ 678657 h 992982"/>
                <a:gd name="connsiteX4" fmla="*/ 2717006 w 2717006"/>
                <a:gd name="connsiteY4" fmla="*/ 992982 h 99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7006" h="992982">
                  <a:moveTo>
                    <a:pt x="0" y="0"/>
                  </a:moveTo>
                  <a:lnTo>
                    <a:pt x="833437" y="190501"/>
                  </a:lnTo>
                  <a:lnTo>
                    <a:pt x="1664493" y="576263"/>
                  </a:lnTo>
                  <a:lnTo>
                    <a:pt x="2505075" y="678657"/>
                  </a:lnTo>
                  <a:lnTo>
                    <a:pt x="2717006" y="992982"/>
                  </a:lnTo>
                </a:path>
              </a:pathLst>
            </a:custGeom>
            <a:noFill/>
            <a:ln w="38100">
              <a:solidFill>
                <a:srgbClr val="1282C2"/>
              </a:solidFill>
              <a:prstDash val="soli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495800" y="2747963"/>
              <a:ext cx="3114675" cy="1643062"/>
            </a:xfrm>
            <a:custGeom>
              <a:avLst/>
              <a:gdLst>
                <a:gd name="connsiteX0" fmla="*/ 0 w 3152775"/>
                <a:gd name="connsiteY0" fmla="*/ 0 h 1657350"/>
                <a:gd name="connsiteX1" fmla="*/ 638175 w 3152775"/>
                <a:gd name="connsiteY1" fmla="*/ 1047750 h 1657350"/>
                <a:gd name="connsiteX2" fmla="*/ 1485900 w 3152775"/>
                <a:gd name="connsiteY2" fmla="*/ 523875 h 1657350"/>
                <a:gd name="connsiteX3" fmla="*/ 2314575 w 3152775"/>
                <a:gd name="connsiteY3" fmla="*/ 752475 h 1657350"/>
                <a:gd name="connsiteX4" fmla="*/ 3152775 w 3152775"/>
                <a:gd name="connsiteY4" fmla="*/ 1657350 h 1657350"/>
                <a:gd name="connsiteX0" fmla="*/ 0 w 3152775"/>
                <a:gd name="connsiteY0" fmla="*/ 0 h 1657350"/>
                <a:gd name="connsiteX1" fmla="*/ 638175 w 3152775"/>
                <a:gd name="connsiteY1" fmla="*/ 1047750 h 1657350"/>
                <a:gd name="connsiteX2" fmla="*/ 1445419 w 3152775"/>
                <a:gd name="connsiteY2" fmla="*/ 538163 h 1657350"/>
                <a:gd name="connsiteX3" fmla="*/ 2314575 w 3152775"/>
                <a:gd name="connsiteY3" fmla="*/ 752475 h 1657350"/>
                <a:gd name="connsiteX4" fmla="*/ 3152775 w 3152775"/>
                <a:gd name="connsiteY4" fmla="*/ 1657350 h 1657350"/>
                <a:gd name="connsiteX0" fmla="*/ 0 w 3152775"/>
                <a:gd name="connsiteY0" fmla="*/ 0 h 1657350"/>
                <a:gd name="connsiteX1" fmla="*/ 638175 w 3152775"/>
                <a:gd name="connsiteY1" fmla="*/ 1047750 h 1657350"/>
                <a:gd name="connsiteX2" fmla="*/ 1445419 w 3152775"/>
                <a:gd name="connsiteY2" fmla="*/ 538163 h 1657350"/>
                <a:gd name="connsiteX3" fmla="*/ 2274094 w 3152775"/>
                <a:gd name="connsiteY3" fmla="*/ 781050 h 1657350"/>
                <a:gd name="connsiteX4" fmla="*/ 3152775 w 3152775"/>
                <a:gd name="connsiteY4" fmla="*/ 1657350 h 1657350"/>
                <a:gd name="connsiteX0" fmla="*/ 0 w 3152775"/>
                <a:gd name="connsiteY0" fmla="*/ 0 h 1657350"/>
                <a:gd name="connsiteX1" fmla="*/ 611981 w 3152775"/>
                <a:gd name="connsiteY1" fmla="*/ 1052512 h 1657350"/>
                <a:gd name="connsiteX2" fmla="*/ 1445419 w 3152775"/>
                <a:gd name="connsiteY2" fmla="*/ 538163 h 1657350"/>
                <a:gd name="connsiteX3" fmla="*/ 2274094 w 3152775"/>
                <a:gd name="connsiteY3" fmla="*/ 781050 h 1657350"/>
                <a:gd name="connsiteX4" fmla="*/ 3152775 w 3152775"/>
                <a:gd name="connsiteY4" fmla="*/ 1657350 h 1657350"/>
                <a:gd name="connsiteX0" fmla="*/ 0 w 3114675"/>
                <a:gd name="connsiteY0" fmla="*/ 0 h 1643063"/>
                <a:gd name="connsiteX1" fmla="*/ 611981 w 3114675"/>
                <a:gd name="connsiteY1" fmla="*/ 1052512 h 1643063"/>
                <a:gd name="connsiteX2" fmla="*/ 1445419 w 3114675"/>
                <a:gd name="connsiteY2" fmla="*/ 538163 h 1643063"/>
                <a:gd name="connsiteX3" fmla="*/ 2274094 w 3114675"/>
                <a:gd name="connsiteY3" fmla="*/ 781050 h 1643063"/>
                <a:gd name="connsiteX4" fmla="*/ 3114675 w 3114675"/>
                <a:gd name="connsiteY4" fmla="*/ 1643063 h 164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4675" h="1643063">
                  <a:moveTo>
                    <a:pt x="0" y="0"/>
                  </a:moveTo>
                  <a:lnTo>
                    <a:pt x="611981" y="1052512"/>
                  </a:lnTo>
                  <a:lnTo>
                    <a:pt x="1445419" y="538163"/>
                  </a:lnTo>
                  <a:lnTo>
                    <a:pt x="2274094" y="781050"/>
                  </a:lnTo>
                  <a:lnTo>
                    <a:pt x="3114675" y="1643063"/>
                  </a:lnTo>
                </a:path>
              </a:pathLst>
            </a:custGeom>
            <a:noFill/>
            <a:ln w="38100">
              <a:solidFill>
                <a:srgbClr val="595959"/>
              </a:solidFill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0"/>
            <p:cNvSpPr>
              <a:spLocks noChangeAspect="1"/>
            </p:cNvSpPr>
            <p:nvPr/>
          </p:nvSpPr>
          <p:spPr bwMode="auto">
            <a:xfrm>
              <a:off x="1701800" y="1681163"/>
              <a:ext cx="144463" cy="142875"/>
            </a:xfrm>
            <a:prstGeom prst="rect">
              <a:avLst/>
            </a:prstGeom>
            <a:solidFill>
              <a:srgbClr val="1282C2"/>
            </a:solidFill>
            <a:ln w="12700" algn="ctr">
              <a:solidFill>
                <a:srgbClr val="1E8F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5864225" y="3211513"/>
              <a:ext cx="144462" cy="1444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0" name="矩形 52"/>
            <p:cNvSpPr>
              <a:spLocks noChangeAspect="1"/>
            </p:cNvSpPr>
            <p:nvPr/>
          </p:nvSpPr>
          <p:spPr bwMode="auto">
            <a:xfrm>
              <a:off x="2533650" y="1871663"/>
              <a:ext cx="144463" cy="144462"/>
            </a:xfrm>
            <a:prstGeom prst="rect">
              <a:avLst/>
            </a:prstGeom>
            <a:solidFill>
              <a:srgbClr val="1282C2"/>
            </a:solidFill>
            <a:ln w="12700" algn="ctr">
              <a:solidFill>
                <a:srgbClr val="1E8F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1" name="矩形 53"/>
            <p:cNvSpPr>
              <a:spLocks noChangeAspect="1"/>
            </p:cNvSpPr>
            <p:nvPr/>
          </p:nvSpPr>
          <p:spPr bwMode="auto">
            <a:xfrm>
              <a:off x="3367088" y="2252663"/>
              <a:ext cx="144462" cy="144462"/>
            </a:xfrm>
            <a:prstGeom prst="rect">
              <a:avLst/>
            </a:prstGeom>
            <a:solidFill>
              <a:srgbClr val="1282C2"/>
            </a:solidFill>
            <a:ln w="12700" algn="ctr">
              <a:solidFill>
                <a:srgbClr val="1E8F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矩形 54"/>
            <p:cNvSpPr>
              <a:spLocks noChangeAspect="1"/>
            </p:cNvSpPr>
            <p:nvPr/>
          </p:nvSpPr>
          <p:spPr bwMode="auto">
            <a:xfrm>
              <a:off x="4198938" y="2360613"/>
              <a:ext cx="144462" cy="142875"/>
            </a:xfrm>
            <a:prstGeom prst="rect">
              <a:avLst/>
            </a:prstGeom>
            <a:solidFill>
              <a:srgbClr val="1282C2"/>
            </a:solidFill>
            <a:ln w="12700" algn="ctr">
              <a:solidFill>
                <a:srgbClr val="1E8F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5032375" y="3722688"/>
              <a:ext cx="142875" cy="14287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4" name="矩形 63"/>
            <p:cNvSpPr>
              <a:spLocks noChangeAspect="1"/>
            </p:cNvSpPr>
            <p:nvPr/>
          </p:nvSpPr>
          <p:spPr>
            <a:xfrm>
              <a:off x="6697662" y="3448050"/>
              <a:ext cx="142875" cy="14446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7529512" y="4316413"/>
              <a:ext cx="144463" cy="1444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6" name="TextBox 146"/>
            <p:cNvSpPr txBox="1">
              <a:spLocks noChangeArrowheads="1"/>
            </p:cNvSpPr>
            <p:nvPr/>
          </p:nvSpPr>
          <p:spPr bwMode="auto">
            <a:xfrm>
              <a:off x="4803775" y="3852863"/>
              <a:ext cx="6191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TextBox 146"/>
            <p:cNvSpPr txBox="1">
              <a:spLocks noChangeArrowheads="1"/>
            </p:cNvSpPr>
            <p:nvPr/>
          </p:nvSpPr>
          <p:spPr bwMode="auto">
            <a:xfrm>
              <a:off x="5629275" y="3332163"/>
              <a:ext cx="6191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TextBox 146"/>
            <p:cNvSpPr txBox="1">
              <a:spLocks noChangeArrowheads="1"/>
            </p:cNvSpPr>
            <p:nvPr/>
          </p:nvSpPr>
          <p:spPr bwMode="auto">
            <a:xfrm>
              <a:off x="6810375" y="3382963"/>
              <a:ext cx="6191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46"/>
            <p:cNvSpPr txBox="1">
              <a:spLocks noChangeArrowheads="1"/>
            </p:cNvSpPr>
            <p:nvPr/>
          </p:nvSpPr>
          <p:spPr bwMode="auto">
            <a:xfrm>
              <a:off x="7292975" y="4424363"/>
              <a:ext cx="6191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Box 146"/>
            <p:cNvSpPr txBox="1">
              <a:spLocks noChangeArrowheads="1"/>
            </p:cNvSpPr>
            <p:nvPr/>
          </p:nvSpPr>
          <p:spPr bwMode="auto">
            <a:xfrm>
              <a:off x="3965575" y="2087563"/>
              <a:ext cx="619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E8FB2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>
                <a:solidFill>
                  <a:srgbClr val="1E8F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TextBox 146"/>
            <p:cNvSpPr txBox="1">
              <a:spLocks noChangeArrowheads="1"/>
            </p:cNvSpPr>
            <p:nvPr/>
          </p:nvSpPr>
          <p:spPr bwMode="auto">
            <a:xfrm>
              <a:off x="3140075" y="1987550"/>
              <a:ext cx="619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E8FB2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>
                <a:solidFill>
                  <a:srgbClr val="1E8F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2301875" y="1592263"/>
              <a:ext cx="619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E8FB2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>
                <a:solidFill>
                  <a:srgbClr val="1E8F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TextBox 146"/>
            <p:cNvSpPr txBox="1">
              <a:spLocks noChangeArrowheads="1"/>
            </p:cNvSpPr>
            <p:nvPr/>
          </p:nvSpPr>
          <p:spPr bwMode="auto">
            <a:xfrm>
              <a:off x="1463675" y="1414463"/>
              <a:ext cx="619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E8FB2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>
                <a:solidFill>
                  <a:srgbClr val="1E8F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62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grpSp>
        <p:nvGrpSpPr>
          <p:cNvPr id="5" name="组合 27"/>
          <p:cNvGrpSpPr>
            <a:grpSpLocks/>
          </p:cNvGrpSpPr>
          <p:nvPr/>
        </p:nvGrpSpPr>
        <p:grpSpPr bwMode="auto">
          <a:xfrm>
            <a:off x="5195639" y="2781399"/>
            <a:ext cx="3552825" cy="2366962"/>
            <a:chOff x="5162550" y="1965325"/>
            <a:chExt cx="3552825" cy="2366963"/>
          </a:xfrm>
        </p:grpSpPr>
        <p:sp>
          <p:nvSpPr>
            <p:cNvPr id="6" name="任意多边形 5"/>
            <p:cNvSpPr/>
            <p:nvPr/>
          </p:nvSpPr>
          <p:spPr>
            <a:xfrm flipH="1">
              <a:off x="5162550" y="1965325"/>
              <a:ext cx="1187450" cy="252412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rgbClr val="1282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E8FB2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 flipV="1">
              <a:off x="5162550" y="4079876"/>
              <a:ext cx="1187450" cy="252412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rot="300000">
              <a:off x="5703887" y="2797175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21300000">
              <a:off x="5703887" y="3586163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46"/>
            <p:cNvSpPr txBox="1">
              <a:spLocks noChangeArrowheads="1"/>
            </p:cNvSpPr>
            <p:nvPr/>
          </p:nvSpPr>
          <p:spPr bwMode="auto">
            <a:xfrm>
              <a:off x="6334125" y="2047875"/>
              <a:ext cx="23812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1282C2"/>
                  </a:solidFill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lang="zh-CN" altLang="en-US" sz="1400" dirty="0">
                  <a:solidFill>
                    <a:srgbClr val="1282C2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rgbClr val="1282C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46"/>
            <p:cNvSpPr txBox="1">
              <a:spLocks noChangeArrowheads="1"/>
            </p:cNvSpPr>
            <p:nvPr/>
          </p:nvSpPr>
          <p:spPr bwMode="auto">
            <a:xfrm>
              <a:off x="6334125" y="2671762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6334125" y="3403601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46"/>
            <p:cNvSpPr txBox="1">
              <a:spLocks noChangeArrowheads="1"/>
            </p:cNvSpPr>
            <p:nvPr/>
          </p:nvSpPr>
          <p:spPr bwMode="auto">
            <a:xfrm>
              <a:off x="6334125" y="3937001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26"/>
          <p:cNvGrpSpPr>
            <a:grpSpLocks/>
          </p:cNvGrpSpPr>
          <p:nvPr/>
        </p:nvGrpSpPr>
        <p:grpSpPr bwMode="auto">
          <a:xfrm>
            <a:off x="390276" y="2897286"/>
            <a:ext cx="3562350" cy="2208213"/>
            <a:chOff x="357188" y="2081213"/>
            <a:chExt cx="3562350" cy="2208212"/>
          </a:xfrm>
        </p:grpSpPr>
        <p:sp>
          <p:nvSpPr>
            <p:cNvPr id="15" name="任意多边形 14"/>
            <p:cNvSpPr/>
            <p:nvPr/>
          </p:nvSpPr>
          <p:spPr>
            <a:xfrm>
              <a:off x="2730501" y="2081213"/>
              <a:ext cx="1189037" cy="252413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2730501" y="4037012"/>
              <a:ext cx="1189037" cy="252413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730501" y="3336925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46"/>
            <p:cNvSpPr txBox="1">
              <a:spLocks noChangeArrowheads="1"/>
            </p:cNvSpPr>
            <p:nvPr/>
          </p:nvSpPr>
          <p:spPr bwMode="auto">
            <a:xfrm>
              <a:off x="357188" y="3878262"/>
              <a:ext cx="23637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9" name="TextBox 146"/>
            <p:cNvSpPr txBox="1">
              <a:spLocks noChangeArrowheads="1"/>
            </p:cNvSpPr>
            <p:nvPr/>
          </p:nvSpPr>
          <p:spPr bwMode="auto">
            <a:xfrm>
              <a:off x="357188" y="3182938"/>
              <a:ext cx="23637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357188" y="2165351"/>
              <a:ext cx="23637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255714" y="2602011"/>
            <a:ext cx="2698750" cy="2700338"/>
            <a:chOff x="3222625" y="1785938"/>
            <a:chExt cx="2698750" cy="2700337"/>
          </a:xfrm>
        </p:grpSpPr>
        <p:sp>
          <p:nvSpPr>
            <p:cNvPr id="22" name="饼形 21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19849218"/>
                <a:gd name="adj2" fmla="val 21593211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3" name="饼形 22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21593878"/>
                <a:gd name="adj2" fmla="val 2414004"/>
              </a:avLst>
            </a:prstGeom>
            <a:solidFill>
              <a:schemeClr val="bg1">
                <a:lumMod val="8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4" name="饼形 23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2413806"/>
                <a:gd name="adj2" fmla="val 5423822"/>
              </a:avLst>
            </a:prstGeom>
            <a:solidFill>
              <a:schemeClr val="bg1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5" name="饼形 24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5415830"/>
                <a:gd name="adj2" fmla="val 8607566"/>
              </a:avLst>
            </a:prstGeom>
            <a:solidFill>
              <a:schemeClr val="bg1">
                <a:lumMod val="6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6" name="饼形 25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8591712"/>
                <a:gd name="adj2" fmla="val 11815002"/>
              </a:avLst>
            </a:prstGeom>
            <a:solidFill>
              <a:schemeClr val="bg1">
                <a:lumMod val="5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7" name="饼形 26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11829042"/>
                <a:gd name="adj2" fmla="val 1620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8" name="饼形 27"/>
            <p:cNvSpPr>
              <a:spLocks noChangeAspect="1"/>
            </p:cNvSpPr>
            <p:nvPr/>
          </p:nvSpPr>
          <p:spPr>
            <a:xfrm>
              <a:off x="3222625" y="1785938"/>
              <a:ext cx="2698750" cy="2700337"/>
            </a:xfrm>
            <a:prstGeom prst="pie">
              <a:avLst>
                <a:gd name="adj1" fmla="val 16196841"/>
                <a:gd name="adj2" fmla="val 19859257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29" name="椭圆 28"/>
          <p:cNvSpPr>
            <a:spLocks noChangeAspect="1"/>
          </p:cNvSpPr>
          <p:nvPr/>
        </p:nvSpPr>
        <p:spPr>
          <a:xfrm>
            <a:off x="3111251" y="2457549"/>
            <a:ext cx="2987675" cy="2987675"/>
          </a:xfrm>
          <a:prstGeom prst="ellipse">
            <a:avLst/>
          </a:prstGeom>
          <a:noFill/>
          <a:ln w="12700" algn="ctr">
            <a:solidFill>
              <a:schemeClr val="bg1">
                <a:lumMod val="50000"/>
              </a:schemeClr>
            </a:solidFill>
            <a:prstDash val="sysDash"/>
            <a:round/>
            <a:headEnd/>
            <a:tailEnd/>
          </a:ln>
          <a:effectLst/>
        </p:spPr>
        <p:txBody>
          <a:bodyPr anchor="ctr"/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0" name="TextBox 146"/>
          <p:cNvSpPr txBox="1">
            <a:spLocks noChangeArrowheads="1"/>
          </p:cNvSpPr>
          <p:nvPr/>
        </p:nvSpPr>
        <p:spPr bwMode="auto">
          <a:xfrm>
            <a:off x="2981076" y="1814611"/>
            <a:ext cx="324802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35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pic>
        <p:nvPicPr>
          <p:cNvPr id="5" name="Picture 2" descr="F:\02 PPT相关收藏\下载图表\下载图表\5.19flickr\3778876854_bbe3360293_o.jpg"/>
          <p:cNvPicPr preferRelativeResize="0">
            <a:picLocks noChangeArrowheads="1"/>
          </p:cNvPicPr>
          <p:nvPr/>
        </p:nvPicPr>
        <p:blipFill>
          <a:blip r:embed="rId2"/>
          <a:srcRect t="6790"/>
          <a:stretch>
            <a:fillRect/>
          </a:stretch>
        </p:blipFill>
        <p:spPr bwMode="auto">
          <a:xfrm>
            <a:off x="645740" y="1591146"/>
            <a:ext cx="2995613" cy="4406900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8"/>
          <p:cNvGrpSpPr>
            <a:grpSpLocks/>
          </p:cNvGrpSpPr>
          <p:nvPr/>
        </p:nvGrpSpPr>
        <p:grpSpPr bwMode="auto">
          <a:xfrm>
            <a:off x="3860428" y="3861271"/>
            <a:ext cx="4672012" cy="2232025"/>
            <a:chOff x="3500438" y="3408364"/>
            <a:chExt cx="5286375" cy="1641042"/>
          </a:xfrm>
        </p:grpSpPr>
        <p:sp>
          <p:nvSpPr>
            <p:cNvPr id="7" name="矩形 6"/>
            <p:cNvSpPr/>
            <p:nvPr/>
          </p:nvSpPr>
          <p:spPr>
            <a:xfrm>
              <a:off x="3500438" y="3408364"/>
              <a:ext cx="5286375" cy="1641042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3500438" y="3513409"/>
              <a:ext cx="5142675" cy="1425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www.1ppt.com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专注为客户提供高质量的服务，坚持创新，不断提升发展，形成了以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专业制作为中心的综合性服务的供应商，以国际化的设计观和实务运作享誉业界。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模板网，目前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的核心业务主要为： 专业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制作、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图表开发、动画演示开发和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设计、应用技能培训。</a:t>
              </a:r>
            </a:p>
          </p:txBody>
        </p:sp>
      </p:grpSp>
      <p:sp>
        <p:nvSpPr>
          <p:cNvPr id="9" name="TextBox 146"/>
          <p:cNvSpPr txBox="1">
            <a:spLocks noChangeArrowheads="1"/>
          </p:cNvSpPr>
          <p:nvPr/>
        </p:nvSpPr>
        <p:spPr bwMode="auto">
          <a:xfrm>
            <a:off x="3771528" y="3429471"/>
            <a:ext cx="341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这里借用了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Hi-</a:t>
            </a:r>
            <a:r>
              <a:rPr lang="en-US" altLang="zh-CN" sz="2000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Hoo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的图表</a:t>
            </a:r>
            <a:endParaRPr lang="en-US" altLang="zh-CN" sz="2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74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政府政治会议类">
      <a:majorFont>
        <a:latin typeface="Calibri"/>
        <a:ea typeface="方正粗宋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382</Words>
  <Application>Microsoft Office PowerPoint</Application>
  <PresentationFormat>全屏显示(4:3)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简洁抽象的艺术设计PPT模板</vt:lpstr>
      <vt:lpstr>前言</vt:lpstr>
      <vt:lpstr>目录</vt:lpstr>
      <vt:lpstr>过渡页</vt:lpstr>
      <vt:lpstr>内容页</vt:lpstr>
      <vt:lpstr>内容页</vt:lpstr>
      <vt:lpstr>内容页</vt:lpstr>
      <vt:lpstr>内容页</vt:lpstr>
      <vt:lpstr>内容页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王琳</dc:creator>
  <cp:lastModifiedBy>lenovo</cp:lastModifiedBy>
  <cp:revision>9</cp:revision>
  <dcterms:created xsi:type="dcterms:W3CDTF">2012-06-16T05:36:44Z</dcterms:created>
  <dcterms:modified xsi:type="dcterms:W3CDTF">2013-11-08T01:15:51Z</dcterms:modified>
</cp:coreProperties>
</file>