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12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45"/>
          <p:cNvGrpSpPr>
            <a:grpSpLocks/>
          </p:cNvGrpSpPr>
          <p:nvPr/>
        </p:nvGrpSpPr>
        <p:grpSpPr bwMode="auto">
          <a:xfrm>
            <a:off x="2209800" y="1313656"/>
            <a:ext cx="4724400" cy="4419600"/>
            <a:chOff x="1488" y="1008"/>
            <a:chExt cx="2976" cy="2832"/>
          </a:xfrm>
        </p:grpSpPr>
        <p:grpSp>
          <p:nvGrpSpPr>
            <p:cNvPr id="38" name="Group 14"/>
            <p:cNvGrpSpPr>
              <a:grpSpLocks/>
            </p:cNvGrpSpPr>
            <p:nvPr/>
          </p:nvGrpSpPr>
          <p:grpSpPr bwMode="auto">
            <a:xfrm>
              <a:off x="1488" y="1008"/>
              <a:ext cx="2976" cy="432"/>
              <a:chOff x="1296" y="1824"/>
              <a:chExt cx="2976" cy="432"/>
            </a:xfrm>
          </p:grpSpPr>
          <p:sp>
            <p:nvSpPr>
              <p:cNvPr id="64" name="AutoShape 15"/>
              <p:cNvSpPr>
                <a:spLocks noChangeArrowheads="1"/>
              </p:cNvSpPr>
              <p:nvPr/>
            </p:nvSpPr>
            <p:spPr bwMode="gray">
              <a:xfrm>
                <a:off x="1536" y="1899"/>
                <a:ext cx="2736" cy="2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5E9EFF"/>
                  </a:gs>
                  <a:gs pos="39999">
                    <a:srgbClr val="85C2FF">
                      <a:alpha val="60001"/>
                    </a:srgbClr>
                  </a:gs>
                  <a:gs pos="70000">
                    <a:srgbClr val="C4D6EB">
                      <a:alpha val="30000"/>
                    </a:srgbClr>
                  </a:gs>
                  <a:gs pos="100000">
                    <a:srgbClr val="FFEBFA">
                      <a:alpha val="0"/>
                    </a:srgbClr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99190" dir="238833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65" name="AutoShape 16"/>
              <p:cNvSpPr>
                <a:spLocks noChangeArrowheads="1"/>
              </p:cNvSpPr>
              <p:nvPr/>
            </p:nvSpPr>
            <p:spPr bwMode="gray">
              <a:xfrm>
                <a:off x="1296" y="1824"/>
                <a:ext cx="432" cy="432"/>
              </a:xfrm>
              <a:prstGeom prst="diamond">
                <a:avLst/>
              </a:prstGeom>
              <a:gradFill rotWithShape="1">
                <a:gsLst>
                  <a:gs pos="0">
                    <a:srgbClr val="5E9EFF"/>
                  </a:gs>
                  <a:gs pos="39999">
                    <a:srgbClr val="85C2FF">
                      <a:alpha val="60001"/>
                    </a:srgbClr>
                  </a:gs>
                  <a:gs pos="70000">
                    <a:srgbClr val="C4D6EB">
                      <a:alpha val="30000"/>
                    </a:srgbClr>
                  </a:gs>
                  <a:gs pos="100000">
                    <a:srgbClr val="FFEBFA">
                      <a:alpha val="0"/>
                    </a:srgbClr>
                  </a:gs>
                </a:gsLst>
                <a:lin ang="5400000" scaled="1"/>
              </a:gra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66" name="Text Box 17"/>
              <p:cNvSpPr txBox="1">
                <a:spLocks noChangeArrowheads="1"/>
              </p:cNvSpPr>
              <p:nvPr/>
            </p:nvSpPr>
            <p:spPr bwMode="gray">
              <a:xfrm>
                <a:off x="1680" y="1934"/>
                <a:ext cx="2160" cy="2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200" ker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ea typeface="黑体" pitchFamily="2" charset="-122"/>
                  </a:defRPr>
                </a:lvl1pPr>
              </a:lstStyle>
              <a:p>
                <a:r>
                  <a:rPr lang="zh-CN" altLang="en-US" dirty="0"/>
                  <a:t>文字内容</a:t>
                </a:r>
                <a:endParaRPr lang="zh-CN" altLang="en-US" dirty="0"/>
              </a:p>
            </p:txBody>
          </p:sp>
          <p:sp>
            <p:nvSpPr>
              <p:cNvPr id="67" name="Text Box 18"/>
              <p:cNvSpPr txBox="1">
                <a:spLocks noChangeArrowheads="1"/>
              </p:cNvSpPr>
              <p:nvPr/>
            </p:nvSpPr>
            <p:spPr bwMode="gray">
              <a:xfrm>
                <a:off x="1393" y="1886"/>
                <a:ext cx="223" cy="293"/>
              </a:xfrm>
              <a:prstGeom prst="rect">
                <a:avLst/>
              </a:prstGeom>
              <a:gradFill rotWithShape="1">
                <a:gsLst>
                  <a:gs pos="0">
                    <a:srgbClr val="5E9EFF"/>
                  </a:gs>
                  <a:gs pos="39999">
                    <a:srgbClr val="85C2FF">
                      <a:alpha val="60001"/>
                    </a:srgbClr>
                  </a:gs>
                  <a:gs pos="70000">
                    <a:srgbClr val="C4D6EB">
                      <a:alpha val="30000"/>
                    </a:srgbClr>
                  </a:gs>
                  <a:gs pos="100000">
                    <a:srgbClr val="FFEBFA"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宋体" pitchFamily="2" charset="-122"/>
                  </a:rPr>
                  <a:t>1</a:t>
                </a:r>
              </a:p>
            </p:txBody>
          </p:sp>
        </p:grpSp>
        <p:grpSp>
          <p:nvGrpSpPr>
            <p:cNvPr id="39" name="Group 19"/>
            <p:cNvGrpSpPr>
              <a:grpSpLocks/>
            </p:cNvGrpSpPr>
            <p:nvPr/>
          </p:nvGrpSpPr>
          <p:grpSpPr bwMode="auto">
            <a:xfrm>
              <a:off x="1488" y="1488"/>
              <a:ext cx="2976" cy="432"/>
              <a:chOff x="1296" y="1824"/>
              <a:chExt cx="2976" cy="432"/>
            </a:xfrm>
          </p:grpSpPr>
          <p:sp>
            <p:nvSpPr>
              <p:cNvPr id="60" name="AutoShape 20"/>
              <p:cNvSpPr>
                <a:spLocks noChangeArrowheads="1"/>
              </p:cNvSpPr>
              <p:nvPr/>
            </p:nvSpPr>
            <p:spPr bwMode="gray">
              <a:xfrm>
                <a:off x="1536" y="1899"/>
                <a:ext cx="2736" cy="2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>
                      <a:alpha val="47000"/>
                    </a:srgbClr>
                  </a:gs>
                  <a:gs pos="83000">
                    <a:srgbClr val="D4DEFF">
                      <a:alpha val="17000"/>
                    </a:srgbClr>
                  </a:gs>
                  <a:gs pos="100000">
                    <a:srgbClr val="96AB94">
                      <a:alpha val="0"/>
                    </a:srgbClr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99190" dir="238833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61" name="AutoShape 21"/>
              <p:cNvSpPr>
                <a:spLocks noChangeArrowheads="1"/>
              </p:cNvSpPr>
              <p:nvPr/>
            </p:nvSpPr>
            <p:spPr bwMode="gray">
              <a:xfrm>
                <a:off x="1296" y="1824"/>
                <a:ext cx="432" cy="432"/>
              </a:xfrm>
              <a:prstGeom prst="diamond">
                <a:avLst/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>
                      <a:alpha val="47000"/>
                    </a:srgbClr>
                  </a:gs>
                  <a:gs pos="83000">
                    <a:srgbClr val="D4DEFF">
                      <a:alpha val="17000"/>
                    </a:srgbClr>
                  </a:gs>
                  <a:gs pos="100000">
                    <a:srgbClr val="96AB94">
                      <a:alpha val="0"/>
                    </a:srgbClr>
                  </a:gs>
                </a:gsLst>
                <a:lin ang="5400000" scaled="1"/>
              </a:gra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62" name="Text Box 22"/>
              <p:cNvSpPr txBox="1">
                <a:spLocks noChangeArrowheads="1"/>
              </p:cNvSpPr>
              <p:nvPr/>
            </p:nvSpPr>
            <p:spPr bwMode="gray">
              <a:xfrm>
                <a:off x="1680" y="1934"/>
                <a:ext cx="2160" cy="2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200" kern="0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ea typeface="黑体" pitchFamily="2" charset="-122"/>
                  </a:rPr>
                  <a:t>文字内容</a:t>
                </a:r>
                <a:endParaRPr lang="zh-CN" altLang="en-US" sz="2200" kern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黑体" pitchFamily="2" charset="-122"/>
                </a:endParaRPr>
              </a:p>
            </p:txBody>
          </p:sp>
          <p:sp>
            <p:nvSpPr>
              <p:cNvPr id="63" name="Text Box 23"/>
              <p:cNvSpPr txBox="1">
                <a:spLocks noChangeArrowheads="1"/>
              </p:cNvSpPr>
              <p:nvPr/>
            </p:nvSpPr>
            <p:spPr bwMode="gray">
              <a:xfrm>
                <a:off x="1393" y="1886"/>
                <a:ext cx="223" cy="293"/>
              </a:xfrm>
              <a:prstGeom prst="rect">
                <a:avLst/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>
                      <a:alpha val="47000"/>
                    </a:srgbClr>
                  </a:gs>
                  <a:gs pos="83000">
                    <a:srgbClr val="D4DEFF">
                      <a:alpha val="17000"/>
                    </a:srgbClr>
                  </a:gs>
                  <a:gs pos="100000">
                    <a:srgbClr val="96AB94"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宋体" pitchFamily="2" charset="-122"/>
                  </a:rPr>
                  <a:t>2</a:t>
                </a:r>
              </a:p>
            </p:txBody>
          </p:sp>
        </p:grpSp>
        <p:grpSp>
          <p:nvGrpSpPr>
            <p:cNvPr id="40" name="Group 24"/>
            <p:cNvGrpSpPr>
              <a:grpSpLocks/>
            </p:cNvGrpSpPr>
            <p:nvPr/>
          </p:nvGrpSpPr>
          <p:grpSpPr bwMode="auto">
            <a:xfrm>
              <a:off x="1488" y="1968"/>
              <a:ext cx="2976" cy="431"/>
              <a:chOff x="1296" y="1824"/>
              <a:chExt cx="2976" cy="431"/>
            </a:xfrm>
          </p:grpSpPr>
          <p:sp>
            <p:nvSpPr>
              <p:cNvPr id="56" name="AutoShape 25"/>
              <p:cNvSpPr>
                <a:spLocks noChangeArrowheads="1"/>
              </p:cNvSpPr>
              <p:nvPr/>
            </p:nvSpPr>
            <p:spPr bwMode="gray">
              <a:xfrm>
                <a:off x="1536" y="1900"/>
                <a:ext cx="2736" cy="28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DDEBCF"/>
                  </a:gs>
                  <a:gs pos="50000">
                    <a:srgbClr val="9CB86E">
                      <a:alpha val="50000"/>
                    </a:srgbClr>
                  </a:gs>
                  <a:gs pos="100000">
                    <a:srgbClr val="156B13">
                      <a:alpha val="0"/>
                    </a:srgbClr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99190" dir="238833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7" name="AutoShape 26"/>
              <p:cNvSpPr>
                <a:spLocks noChangeArrowheads="1"/>
              </p:cNvSpPr>
              <p:nvPr/>
            </p:nvSpPr>
            <p:spPr bwMode="gray">
              <a:xfrm>
                <a:off x="1296" y="1824"/>
                <a:ext cx="432" cy="431"/>
              </a:xfrm>
              <a:prstGeom prst="diamond">
                <a:avLst/>
              </a:prstGeom>
              <a:gradFill rotWithShape="1">
                <a:gsLst>
                  <a:gs pos="0">
                    <a:srgbClr val="DDEBCF"/>
                  </a:gs>
                  <a:gs pos="50000">
                    <a:srgbClr val="9CB86E">
                      <a:alpha val="50000"/>
                    </a:srgbClr>
                  </a:gs>
                  <a:gs pos="100000">
                    <a:srgbClr val="156B13">
                      <a:alpha val="0"/>
                    </a:srgbClr>
                  </a:gs>
                </a:gsLst>
                <a:lin ang="5400000" scaled="1"/>
              </a:gra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8" name="Text Box 27"/>
              <p:cNvSpPr txBox="1">
                <a:spLocks noChangeArrowheads="1"/>
              </p:cNvSpPr>
              <p:nvPr/>
            </p:nvSpPr>
            <p:spPr bwMode="gray">
              <a:xfrm>
                <a:off x="1680" y="1934"/>
                <a:ext cx="2160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800" kern="0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ea typeface="黑体" pitchFamily="2" charset="-122"/>
                  </a:rPr>
                  <a:t>文字内容</a:t>
                </a:r>
                <a:endParaRPr lang="zh-CN" altLang="en-US" sz="1800" kern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黑体" pitchFamily="2" charset="-122"/>
                </a:endParaRPr>
              </a:p>
            </p:txBody>
          </p:sp>
          <p:sp>
            <p:nvSpPr>
              <p:cNvPr id="59" name="Text Box 28"/>
              <p:cNvSpPr txBox="1">
                <a:spLocks noChangeArrowheads="1"/>
              </p:cNvSpPr>
              <p:nvPr/>
            </p:nvSpPr>
            <p:spPr bwMode="gray">
              <a:xfrm>
                <a:off x="1393" y="1886"/>
                <a:ext cx="223" cy="294"/>
              </a:xfrm>
              <a:prstGeom prst="rect">
                <a:avLst/>
              </a:prstGeom>
              <a:gradFill rotWithShape="1">
                <a:gsLst>
                  <a:gs pos="0">
                    <a:srgbClr val="DDEBCF"/>
                  </a:gs>
                  <a:gs pos="50000">
                    <a:srgbClr val="9CB86E">
                      <a:alpha val="50000"/>
                    </a:srgbClr>
                  </a:gs>
                  <a:gs pos="100000">
                    <a:srgbClr val="156B13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宋体" pitchFamily="2" charset="-122"/>
                  </a:rPr>
                  <a:t>3</a:t>
                </a:r>
              </a:p>
            </p:txBody>
          </p:sp>
        </p:grpSp>
        <p:grpSp>
          <p:nvGrpSpPr>
            <p:cNvPr id="41" name="Group 29"/>
            <p:cNvGrpSpPr>
              <a:grpSpLocks/>
            </p:cNvGrpSpPr>
            <p:nvPr/>
          </p:nvGrpSpPr>
          <p:grpSpPr bwMode="auto">
            <a:xfrm>
              <a:off x="1488" y="2448"/>
              <a:ext cx="2976" cy="431"/>
              <a:chOff x="1296" y="1824"/>
              <a:chExt cx="2976" cy="431"/>
            </a:xfrm>
          </p:grpSpPr>
          <p:sp>
            <p:nvSpPr>
              <p:cNvPr id="52" name="AutoShape 30"/>
              <p:cNvSpPr>
                <a:spLocks noChangeArrowheads="1"/>
              </p:cNvSpPr>
              <p:nvPr/>
            </p:nvSpPr>
            <p:spPr bwMode="gray">
              <a:xfrm>
                <a:off x="1536" y="1900"/>
                <a:ext cx="2736" cy="28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BEAC7"/>
                  </a:gs>
                  <a:gs pos="17999">
                    <a:srgbClr val="FEE7F2">
                      <a:alpha val="82001"/>
                    </a:srgbClr>
                  </a:gs>
                  <a:gs pos="36000">
                    <a:srgbClr val="FAC77D">
                      <a:alpha val="64000"/>
                    </a:srgbClr>
                  </a:gs>
                  <a:gs pos="61000">
                    <a:srgbClr val="FBA97D">
                      <a:alpha val="39000"/>
                    </a:srgbClr>
                  </a:gs>
                  <a:gs pos="82001">
                    <a:srgbClr val="FBD49C">
                      <a:alpha val="17999"/>
                    </a:srgbClr>
                  </a:gs>
                  <a:gs pos="100000">
                    <a:srgbClr val="FEE7F2">
                      <a:alpha val="0"/>
                    </a:srgbClr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99190" dir="238833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3" name="AutoShape 31"/>
              <p:cNvSpPr>
                <a:spLocks noChangeArrowheads="1"/>
              </p:cNvSpPr>
              <p:nvPr/>
            </p:nvSpPr>
            <p:spPr bwMode="gray">
              <a:xfrm>
                <a:off x="1296" y="1824"/>
                <a:ext cx="432" cy="431"/>
              </a:xfrm>
              <a:prstGeom prst="diamond">
                <a:avLst/>
              </a:prstGeom>
              <a:gradFill rotWithShape="1">
                <a:gsLst>
                  <a:gs pos="0">
                    <a:srgbClr val="FBEAC7"/>
                  </a:gs>
                  <a:gs pos="17999">
                    <a:srgbClr val="FEE7F2">
                      <a:alpha val="82001"/>
                    </a:srgbClr>
                  </a:gs>
                  <a:gs pos="36000">
                    <a:srgbClr val="FAC77D">
                      <a:alpha val="64000"/>
                    </a:srgbClr>
                  </a:gs>
                  <a:gs pos="61000">
                    <a:srgbClr val="FBA97D">
                      <a:alpha val="39000"/>
                    </a:srgbClr>
                  </a:gs>
                  <a:gs pos="82001">
                    <a:srgbClr val="FBD49C">
                      <a:alpha val="17999"/>
                    </a:srgbClr>
                  </a:gs>
                  <a:gs pos="100000">
                    <a:srgbClr val="FEE7F2">
                      <a:alpha val="0"/>
                    </a:srgbClr>
                  </a:gs>
                </a:gsLst>
                <a:lin ang="5400000" scaled="1"/>
              </a:gra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4" name="Text Box 32"/>
              <p:cNvSpPr txBox="1">
                <a:spLocks noChangeArrowheads="1"/>
              </p:cNvSpPr>
              <p:nvPr/>
            </p:nvSpPr>
            <p:spPr bwMode="gray">
              <a:xfrm>
                <a:off x="1680" y="1934"/>
                <a:ext cx="2160" cy="23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kern="0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ea typeface="黑体" pitchFamily="2" charset="-122"/>
                  </a:rPr>
                  <a:t>文字内容</a:t>
                </a:r>
                <a:endParaRPr lang="zh-CN" altLang="en-US" kern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黑体" pitchFamily="2" charset="-122"/>
                </a:endParaRPr>
              </a:p>
            </p:txBody>
          </p:sp>
          <p:sp>
            <p:nvSpPr>
              <p:cNvPr id="55" name="Text Box 33"/>
              <p:cNvSpPr txBox="1">
                <a:spLocks noChangeArrowheads="1"/>
              </p:cNvSpPr>
              <p:nvPr/>
            </p:nvSpPr>
            <p:spPr bwMode="gray">
              <a:xfrm>
                <a:off x="1393" y="1886"/>
                <a:ext cx="223" cy="294"/>
              </a:xfrm>
              <a:prstGeom prst="rect">
                <a:avLst/>
              </a:prstGeom>
              <a:gradFill rotWithShape="1">
                <a:gsLst>
                  <a:gs pos="0">
                    <a:srgbClr val="FBEAC7"/>
                  </a:gs>
                  <a:gs pos="17999">
                    <a:srgbClr val="FEE7F2">
                      <a:alpha val="82001"/>
                    </a:srgbClr>
                  </a:gs>
                  <a:gs pos="36000">
                    <a:srgbClr val="FAC77D">
                      <a:alpha val="64000"/>
                    </a:srgbClr>
                  </a:gs>
                  <a:gs pos="61000">
                    <a:srgbClr val="FBA97D">
                      <a:alpha val="39000"/>
                    </a:srgbClr>
                  </a:gs>
                  <a:gs pos="82001">
                    <a:srgbClr val="FBD49C">
                      <a:alpha val="17999"/>
                    </a:srgbClr>
                  </a:gs>
                  <a:gs pos="100000">
                    <a:srgbClr val="FEE7F2"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宋体" pitchFamily="2" charset="-122"/>
                  </a:rPr>
                  <a:t>4</a:t>
                </a:r>
              </a:p>
            </p:txBody>
          </p:sp>
        </p:grpSp>
        <p:grpSp>
          <p:nvGrpSpPr>
            <p:cNvPr id="42" name="Group 34"/>
            <p:cNvGrpSpPr>
              <a:grpSpLocks/>
            </p:cNvGrpSpPr>
            <p:nvPr/>
          </p:nvGrpSpPr>
          <p:grpSpPr bwMode="auto">
            <a:xfrm>
              <a:off x="1488" y="2928"/>
              <a:ext cx="2976" cy="432"/>
              <a:chOff x="1296" y="1824"/>
              <a:chExt cx="2976" cy="432"/>
            </a:xfrm>
          </p:grpSpPr>
          <p:sp>
            <p:nvSpPr>
              <p:cNvPr id="48" name="AutoShape 35"/>
              <p:cNvSpPr>
                <a:spLocks noChangeArrowheads="1"/>
              </p:cNvSpPr>
              <p:nvPr/>
            </p:nvSpPr>
            <p:spPr bwMode="gray">
              <a:xfrm>
                <a:off x="1536" y="1899"/>
                <a:ext cx="2736" cy="2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35001"/>
                    </a:srgbClr>
                  </a:gs>
                  <a:gs pos="100000">
                    <a:srgbClr val="D1C39F">
                      <a:alpha val="0"/>
                    </a:srgbClr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99190" dir="238833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49" name="AutoShape 36"/>
              <p:cNvSpPr>
                <a:spLocks noChangeArrowheads="1"/>
              </p:cNvSpPr>
              <p:nvPr/>
            </p:nvSpPr>
            <p:spPr bwMode="gray">
              <a:xfrm>
                <a:off x="1296" y="1824"/>
                <a:ext cx="432" cy="432"/>
              </a:xfrm>
              <a:prstGeom prst="diamond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35001"/>
                    </a:srgbClr>
                  </a:gs>
                  <a:gs pos="100000">
                    <a:srgbClr val="D1C39F">
                      <a:alpha val="0"/>
                    </a:srgbClr>
                  </a:gs>
                </a:gsLst>
                <a:lin ang="5400000" scaled="1"/>
              </a:gra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50" name="Text Box 37"/>
              <p:cNvSpPr txBox="1">
                <a:spLocks noChangeArrowheads="1"/>
              </p:cNvSpPr>
              <p:nvPr/>
            </p:nvSpPr>
            <p:spPr bwMode="gray">
              <a:xfrm>
                <a:off x="1680" y="1934"/>
                <a:ext cx="2160" cy="23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kern="0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ea typeface="黑体" pitchFamily="2" charset="-122"/>
                  </a:rPr>
                  <a:t>文字内容</a:t>
                </a:r>
                <a:endParaRPr lang="zh-CN" altLang="en-US" kern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黑体" pitchFamily="2" charset="-122"/>
                </a:endParaRPr>
              </a:p>
            </p:txBody>
          </p:sp>
          <p:sp>
            <p:nvSpPr>
              <p:cNvPr id="51" name="Text Box 38"/>
              <p:cNvSpPr txBox="1">
                <a:spLocks noChangeArrowheads="1"/>
              </p:cNvSpPr>
              <p:nvPr/>
            </p:nvSpPr>
            <p:spPr bwMode="gray">
              <a:xfrm>
                <a:off x="1393" y="1886"/>
                <a:ext cx="223" cy="293"/>
              </a:xfrm>
              <a:prstGeom prst="rect">
                <a:avLst/>
              </a:prstGeom>
              <a:gradFill rotWithShape="1">
                <a:gsLst>
                  <a:gs pos="0">
                    <a:srgbClr val="FFEFD1"/>
                  </a:gs>
                  <a:gs pos="64999">
                    <a:srgbClr val="F0EBD5">
                      <a:alpha val="35001"/>
                    </a:srgbClr>
                  </a:gs>
                  <a:gs pos="100000">
                    <a:srgbClr val="D1C39F"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宋体" pitchFamily="2" charset="-122"/>
                  </a:rPr>
                  <a:t>5</a:t>
                </a:r>
              </a:p>
            </p:txBody>
          </p:sp>
        </p:grpSp>
        <p:grpSp>
          <p:nvGrpSpPr>
            <p:cNvPr id="43" name="Group 40"/>
            <p:cNvGrpSpPr>
              <a:grpSpLocks/>
            </p:cNvGrpSpPr>
            <p:nvPr/>
          </p:nvGrpSpPr>
          <p:grpSpPr bwMode="auto">
            <a:xfrm>
              <a:off x="1488" y="3408"/>
              <a:ext cx="2976" cy="432"/>
              <a:chOff x="1296" y="1824"/>
              <a:chExt cx="2976" cy="432"/>
            </a:xfrm>
          </p:grpSpPr>
          <p:sp>
            <p:nvSpPr>
              <p:cNvPr id="44" name="AutoShape 41"/>
              <p:cNvSpPr>
                <a:spLocks noChangeArrowheads="1"/>
              </p:cNvSpPr>
              <p:nvPr/>
            </p:nvSpPr>
            <p:spPr bwMode="gray">
              <a:xfrm>
                <a:off x="1536" y="1899"/>
                <a:ext cx="2736" cy="2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E6DCAC"/>
                  </a:gs>
                  <a:gs pos="12000">
                    <a:srgbClr val="E6D78A">
                      <a:alpha val="88000"/>
                    </a:srgbClr>
                  </a:gs>
                  <a:gs pos="30000">
                    <a:srgbClr val="C7AC4C">
                      <a:alpha val="70000"/>
                    </a:srgbClr>
                  </a:gs>
                  <a:gs pos="45000">
                    <a:srgbClr val="E6D78A">
                      <a:alpha val="55000"/>
                    </a:srgbClr>
                  </a:gs>
                  <a:gs pos="77000">
                    <a:srgbClr val="C7AC4C">
                      <a:alpha val="23000"/>
                    </a:srgbClr>
                  </a:gs>
                  <a:gs pos="100000">
                    <a:srgbClr val="E6DCAC">
                      <a:alpha val="0"/>
                    </a:srgbClr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99190" dir="238833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45" name="AutoShape 42"/>
              <p:cNvSpPr>
                <a:spLocks noChangeArrowheads="1"/>
              </p:cNvSpPr>
              <p:nvPr/>
            </p:nvSpPr>
            <p:spPr bwMode="gray">
              <a:xfrm>
                <a:off x="1296" y="1824"/>
                <a:ext cx="432" cy="432"/>
              </a:xfrm>
              <a:prstGeom prst="diamond">
                <a:avLst/>
              </a:prstGeom>
              <a:gradFill rotWithShape="1">
                <a:gsLst>
                  <a:gs pos="0">
                    <a:srgbClr val="E6DCAC"/>
                  </a:gs>
                  <a:gs pos="12000">
                    <a:srgbClr val="E6D78A">
                      <a:alpha val="88000"/>
                    </a:srgbClr>
                  </a:gs>
                  <a:gs pos="30000">
                    <a:srgbClr val="C7AC4C">
                      <a:alpha val="70000"/>
                    </a:srgbClr>
                  </a:gs>
                  <a:gs pos="45000">
                    <a:srgbClr val="E6D78A">
                      <a:alpha val="55000"/>
                    </a:srgbClr>
                  </a:gs>
                  <a:gs pos="77000">
                    <a:srgbClr val="C7AC4C">
                      <a:alpha val="23000"/>
                    </a:srgbClr>
                  </a:gs>
                  <a:gs pos="100000">
                    <a:srgbClr val="E6DCAC">
                      <a:alpha val="0"/>
                    </a:srgbClr>
                  </a:gs>
                </a:gsLst>
                <a:lin ang="5400000" scaled="1"/>
              </a:gra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46" name="Text Box 43"/>
              <p:cNvSpPr txBox="1">
                <a:spLocks noChangeArrowheads="1"/>
              </p:cNvSpPr>
              <p:nvPr/>
            </p:nvSpPr>
            <p:spPr bwMode="gray">
              <a:xfrm>
                <a:off x="1680" y="1934"/>
                <a:ext cx="2160" cy="23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kern="0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ea typeface="黑体" pitchFamily="2" charset="-122"/>
                  </a:rPr>
                  <a:t>文字内容</a:t>
                </a:r>
                <a:endParaRPr lang="zh-CN" altLang="en-US" kern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黑体" pitchFamily="2" charset="-122"/>
                </a:endParaRPr>
              </a:p>
            </p:txBody>
          </p:sp>
          <p:sp>
            <p:nvSpPr>
              <p:cNvPr id="47" name="Text Box 44"/>
              <p:cNvSpPr txBox="1">
                <a:spLocks noChangeArrowheads="1"/>
              </p:cNvSpPr>
              <p:nvPr/>
            </p:nvSpPr>
            <p:spPr bwMode="gray">
              <a:xfrm>
                <a:off x="1393" y="1886"/>
                <a:ext cx="223" cy="293"/>
              </a:xfrm>
              <a:prstGeom prst="rect">
                <a:avLst/>
              </a:prstGeom>
              <a:gradFill rotWithShape="1">
                <a:gsLst>
                  <a:gs pos="0">
                    <a:srgbClr val="E6DCAC"/>
                  </a:gs>
                  <a:gs pos="12000">
                    <a:srgbClr val="E6D78A">
                      <a:alpha val="88000"/>
                    </a:srgbClr>
                  </a:gs>
                  <a:gs pos="30000">
                    <a:srgbClr val="C7AC4C">
                      <a:alpha val="70000"/>
                    </a:srgbClr>
                  </a:gs>
                  <a:gs pos="45000">
                    <a:srgbClr val="E6D78A">
                      <a:alpha val="55000"/>
                    </a:srgbClr>
                  </a:gs>
                  <a:gs pos="77000">
                    <a:srgbClr val="C7AC4C">
                      <a:alpha val="23000"/>
                    </a:srgbClr>
                  </a:gs>
                  <a:gs pos="100000">
                    <a:srgbClr val="E6DCAC"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宋体" pitchFamily="2" charset="-122"/>
                  </a:rPr>
                  <a:t>6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21441</TotalTime>
  <Words>173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1048</cp:revision>
  <dcterms:created xsi:type="dcterms:W3CDTF">2009-02-11T05:37:22Z</dcterms:created>
  <dcterms:modified xsi:type="dcterms:W3CDTF">2013-11-05T09:09:27Z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