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20E36-8687-4F94-A0EC-44159A8574AD}" type="doc">
      <dgm:prSet loTypeId="urn:Themegallery.com/smartart/show2#1" loCatId="other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A569ED3-7357-44A9-8C09-85C2BD2E672E}">
      <dgm:prSet phldrT="[Text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dirty="0"/>
        </a:p>
      </dgm:t>
    </dgm:pt>
    <dgm:pt modelId="{71BDEDDC-87F3-4E24-9402-B56A95DBDDE4}" type="parTrans" cxnId="{70D52FFF-6CB4-4B7A-9D4F-F56AFC551A1D}">
      <dgm:prSet/>
      <dgm:spPr/>
      <dgm:t>
        <a:bodyPr/>
        <a:lstStyle/>
        <a:p>
          <a:endParaRPr lang="en-US"/>
        </a:p>
      </dgm:t>
    </dgm:pt>
    <dgm:pt modelId="{447C15B4-404F-49B1-BA29-A087B189D7CE}" type="sibTrans" cxnId="{70D52FFF-6CB4-4B7A-9D4F-F56AFC551A1D}">
      <dgm:prSet/>
      <dgm:spPr/>
      <dgm:t>
        <a:bodyPr/>
        <a:lstStyle/>
        <a:p>
          <a:endParaRPr lang="en-US"/>
        </a:p>
      </dgm:t>
    </dgm:pt>
    <dgm:pt modelId="{1C5FC965-996A-4478-9469-8309180154AA}">
      <dgm:prSet phldrT="[Text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dirty="0"/>
        </a:p>
      </dgm:t>
    </dgm:pt>
    <dgm:pt modelId="{46540BE3-F230-4991-BBC1-4520FDC1D311}" type="parTrans" cxnId="{4E710A49-39D4-46D2-92A6-5D6016EDCBB4}">
      <dgm:prSet/>
      <dgm:spPr/>
      <dgm:t>
        <a:bodyPr/>
        <a:lstStyle/>
        <a:p>
          <a:endParaRPr lang="en-US"/>
        </a:p>
      </dgm:t>
    </dgm:pt>
    <dgm:pt modelId="{4CF52871-97B3-46EE-937D-8BCE822D3BB3}" type="sibTrans" cxnId="{4E710A49-39D4-46D2-92A6-5D6016EDCBB4}">
      <dgm:prSet/>
      <dgm:spPr/>
      <dgm:t>
        <a:bodyPr/>
        <a:lstStyle/>
        <a:p>
          <a:endParaRPr lang="en-US"/>
        </a:p>
      </dgm:t>
    </dgm:pt>
    <dgm:pt modelId="{E9717CB1-304E-4D07-AFB6-50F6E5775E1E}">
      <dgm:prSet phldrT="[Text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B8636EE3-CD33-4455-B90D-A072DECE09CD}" type="parTrans" cxnId="{3D654A3F-ED3B-4590-BC64-9C7A91908F0F}">
      <dgm:prSet/>
      <dgm:spPr/>
      <dgm:t>
        <a:bodyPr/>
        <a:lstStyle/>
        <a:p>
          <a:endParaRPr lang="en-US"/>
        </a:p>
      </dgm:t>
    </dgm:pt>
    <dgm:pt modelId="{670DBB2A-7BEC-4947-A211-AB0EEE22C394}" type="sibTrans" cxnId="{3D654A3F-ED3B-4590-BC64-9C7A91908F0F}">
      <dgm:prSet/>
      <dgm:spPr/>
      <dgm:t>
        <a:bodyPr/>
        <a:lstStyle/>
        <a:p>
          <a:endParaRPr lang="en-US"/>
        </a:p>
      </dgm:t>
    </dgm:pt>
    <dgm:pt modelId="{7B76CDD9-585A-4152-99D7-5B0F7201998E}">
      <dgm:prSet phldrT="[Text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dirty="0"/>
        </a:p>
      </dgm:t>
    </dgm:pt>
    <dgm:pt modelId="{39594AA7-595E-4DAA-A3DD-30A71C4D9B50}" type="parTrans" cxnId="{9BE842B1-9BDA-4DB4-99C0-3AAFA88656C4}">
      <dgm:prSet/>
      <dgm:spPr/>
      <dgm:t>
        <a:bodyPr/>
        <a:lstStyle/>
        <a:p>
          <a:endParaRPr lang="en-US"/>
        </a:p>
      </dgm:t>
    </dgm:pt>
    <dgm:pt modelId="{3EB1A01C-9DAE-4B19-9BB4-405BDE911A36}" type="sibTrans" cxnId="{9BE842B1-9BDA-4DB4-99C0-3AAFA88656C4}">
      <dgm:prSet/>
      <dgm:spPr/>
      <dgm:t>
        <a:bodyPr/>
        <a:lstStyle/>
        <a:p>
          <a:endParaRPr lang="en-US"/>
        </a:p>
      </dgm:t>
    </dgm:pt>
    <dgm:pt modelId="{66851CFF-6B9D-4051-912D-23E70CA7B8CB}">
      <dgm:prSet phldrT="[Text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dirty="0"/>
        </a:p>
      </dgm:t>
    </dgm:pt>
    <dgm:pt modelId="{E67FDFDE-2945-4A90-8612-2E7C2F3E8309}" type="parTrans" cxnId="{15CC238C-0AEF-42E9-A030-B69FC488EA08}">
      <dgm:prSet/>
      <dgm:spPr/>
      <dgm:t>
        <a:bodyPr/>
        <a:lstStyle/>
        <a:p>
          <a:endParaRPr lang="en-US"/>
        </a:p>
      </dgm:t>
    </dgm:pt>
    <dgm:pt modelId="{624DF3E8-1D8B-4DD3-8C59-551541B75C82}" type="sibTrans" cxnId="{15CC238C-0AEF-42E9-A030-B69FC488EA08}">
      <dgm:prSet/>
      <dgm:spPr/>
      <dgm:t>
        <a:bodyPr/>
        <a:lstStyle/>
        <a:p>
          <a:endParaRPr lang="en-US"/>
        </a:p>
      </dgm:t>
    </dgm:pt>
    <dgm:pt modelId="{3155388D-8439-4BFC-9942-AC0D4241C7B1}">
      <dgm:prSet phldrT="[Text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dirty="0"/>
        </a:p>
      </dgm:t>
    </dgm:pt>
    <dgm:pt modelId="{30983BB4-8359-4225-8324-D212A555C885}" type="parTrans" cxnId="{03BDDCB3-16F9-486B-ADC0-CB1D88213537}">
      <dgm:prSet/>
      <dgm:spPr/>
      <dgm:t>
        <a:bodyPr/>
        <a:lstStyle/>
        <a:p>
          <a:endParaRPr lang="en-US"/>
        </a:p>
      </dgm:t>
    </dgm:pt>
    <dgm:pt modelId="{FD59CF20-BBDC-48E1-96C6-3A9CB30D44C6}" type="sibTrans" cxnId="{03BDDCB3-16F9-486B-ADC0-CB1D88213537}">
      <dgm:prSet/>
      <dgm:spPr/>
      <dgm:t>
        <a:bodyPr/>
        <a:lstStyle/>
        <a:p>
          <a:endParaRPr lang="en-US"/>
        </a:p>
      </dgm:t>
    </dgm:pt>
    <dgm:pt modelId="{4AD5779E-1B28-4288-9550-F508C295C4EC}" type="pres">
      <dgm:prSet presAssocID="{32F20E36-8687-4F94-A0EC-44159A8574AD}" presName="show2" presStyleCnt="0">
        <dgm:presLayoutVars>
          <dgm:animOne val="branch"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F97AA8-4DC9-483E-85DA-59AD9A153B8D}" type="pres">
      <dgm:prSet presAssocID="{9A569ED3-7357-44A9-8C09-85C2BD2E672E}" presName="Theme" presStyleCnt="0"/>
      <dgm:spPr/>
      <dgm:t>
        <a:bodyPr/>
        <a:lstStyle/>
        <a:p>
          <a:endParaRPr lang="en-US"/>
        </a:p>
      </dgm:t>
    </dgm:pt>
    <dgm:pt modelId="{B4AAE1A4-9AFE-42FD-A45A-8F39CB29F1D4}" type="pres">
      <dgm:prSet presAssocID="{9A569ED3-7357-44A9-8C09-85C2BD2E672E}" presName="guri" presStyleLbl="node0" presStyleIdx="0" presStyleCnt="1"/>
      <dgm:spPr/>
      <dgm:t>
        <a:bodyPr/>
        <a:lstStyle/>
        <a:p>
          <a:endParaRPr lang="en-US"/>
        </a:p>
      </dgm:t>
    </dgm:pt>
    <dgm:pt modelId="{E4CF1A36-A6FA-40DE-9214-947E867521FB}" type="pres">
      <dgm:prSet presAssocID="{9A569ED3-7357-44A9-8C09-85C2BD2E672E}" presName="Theme1" presStyleLbl="node0" presStyleIdx="0" presStyleCnt="1"/>
      <dgm:spPr/>
      <dgm:t>
        <a:bodyPr/>
        <a:lstStyle/>
        <a:p>
          <a:endParaRPr lang="en-US"/>
        </a:p>
      </dgm:t>
    </dgm:pt>
    <dgm:pt modelId="{DD212A85-65A2-4BA3-9B38-6681888D0F7A}" type="pres">
      <dgm:prSet presAssocID="{9A569ED3-7357-44A9-8C09-85C2BD2E672E}" presName="Theme2" presStyleLbl="node0" presStyleIdx="0" presStyleCnt="1"/>
      <dgm:spPr/>
      <dgm:t>
        <a:bodyPr/>
        <a:lstStyle/>
        <a:p>
          <a:endParaRPr lang="en-US"/>
        </a:p>
      </dgm:t>
    </dgm:pt>
    <dgm:pt modelId="{B1670D53-3466-46D0-86CA-7B0B3096E108}" type="pres">
      <dgm:prSet presAssocID="{46540BE3-F230-4991-BBC1-4520FDC1D311}" presName="parTrans" presStyleLbl="sibTrans2D1" presStyleIdx="0" presStyleCnt="5"/>
      <dgm:spPr/>
      <dgm:t>
        <a:bodyPr/>
        <a:lstStyle/>
        <a:p>
          <a:endParaRPr lang="en-US"/>
        </a:p>
      </dgm:t>
    </dgm:pt>
    <dgm:pt modelId="{D6A947EA-C020-425E-8890-BD38CA53A597}" type="pres">
      <dgm:prSet presAssocID="{B8636EE3-CD33-4455-B90D-A072DECE09CD}" presName="parTrans" presStyleLbl="sibTrans2D1" presStyleIdx="1" presStyleCnt="5"/>
      <dgm:spPr/>
      <dgm:t>
        <a:bodyPr/>
        <a:lstStyle/>
        <a:p>
          <a:endParaRPr lang="en-US"/>
        </a:p>
      </dgm:t>
    </dgm:pt>
    <dgm:pt modelId="{F57DC3A6-268A-47FC-866A-063FD4670E83}" type="pres">
      <dgm:prSet presAssocID="{39594AA7-595E-4DAA-A3DD-30A71C4D9B50}" presName="parTrans" presStyleLbl="sibTrans2D1" presStyleIdx="2" presStyleCnt="5"/>
      <dgm:spPr/>
      <dgm:t>
        <a:bodyPr/>
        <a:lstStyle/>
        <a:p>
          <a:endParaRPr lang="en-US"/>
        </a:p>
      </dgm:t>
    </dgm:pt>
    <dgm:pt modelId="{9F4ED8A5-F211-4117-878F-9507AD2BDB5A}" type="pres">
      <dgm:prSet presAssocID="{E67FDFDE-2945-4A90-8612-2E7C2F3E8309}" presName="parTrans" presStyleLbl="sibTrans2D1" presStyleIdx="3" presStyleCnt="5"/>
      <dgm:spPr/>
      <dgm:t>
        <a:bodyPr/>
        <a:lstStyle/>
        <a:p>
          <a:endParaRPr lang="en-US"/>
        </a:p>
      </dgm:t>
    </dgm:pt>
    <dgm:pt modelId="{D6425023-DFA0-480A-96E3-457F98113F37}" type="pres">
      <dgm:prSet presAssocID="{30983BB4-8359-4225-8324-D212A555C885}" presName="parTrans" presStyleLbl="sibTrans2D1" presStyleIdx="4" presStyleCnt="5"/>
      <dgm:spPr/>
      <dgm:t>
        <a:bodyPr/>
        <a:lstStyle/>
        <a:p>
          <a:endParaRPr lang="en-US"/>
        </a:p>
      </dgm:t>
    </dgm:pt>
    <dgm:pt modelId="{CB504A72-58C5-4016-AE2D-D5F8390DB08D}" type="pres">
      <dgm:prSet presAssocID="{1C5FC965-996A-4478-9469-8309180154AA}" presName="Themegallery" presStyleCnt="0"/>
      <dgm:spPr/>
      <dgm:t>
        <a:bodyPr/>
        <a:lstStyle/>
        <a:p>
          <a:endParaRPr lang="en-US"/>
        </a:p>
      </dgm:t>
    </dgm:pt>
    <dgm:pt modelId="{9089D9A7-5070-448D-9EE0-2661006CABD6}" type="pres">
      <dgm:prSet presAssocID="{1C5FC965-996A-4478-9469-8309180154AA}" presName="ji" presStyleLbl="solidAlignAcc1" presStyleIdx="0" presStyleCnt="5"/>
      <dgm:spPr/>
      <dgm:t>
        <a:bodyPr/>
        <a:lstStyle/>
        <a:p>
          <a:endParaRPr lang="en-US"/>
        </a:p>
      </dgm:t>
    </dgm:pt>
    <dgm:pt modelId="{942CF503-B0CF-4F46-9B04-51B6A230CA5F}" type="pres">
      <dgm:prSet presAssocID="{1C5FC965-996A-4478-9469-8309180154AA}" presName="hoon1" presStyleLbl="node1" presStyleIdx="0" presStyleCnt="5"/>
      <dgm:spPr/>
      <dgm:t>
        <a:bodyPr/>
        <a:lstStyle/>
        <a:p>
          <a:endParaRPr lang="en-US"/>
        </a:p>
      </dgm:t>
    </dgm:pt>
    <dgm:pt modelId="{164657C4-4FB0-4067-A037-B2FC733A3D4F}" type="pres">
      <dgm:prSet presAssocID="{1C5FC965-996A-4478-9469-8309180154AA}" presName="hoontext1" presStyleLbl="node1" presStyleIdx="0" presStyleCnt="5"/>
      <dgm:spPr/>
      <dgm:t>
        <a:bodyPr/>
        <a:lstStyle/>
        <a:p>
          <a:endParaRPr lang="en-US"/>
        </a:p>
      </dgm:t>
    </dgm:pt>
    <dgm:pt modelId="{772B5F8E-2695-4F4D-8302-2D09551B9714}" type="pres">
      <dgm:prSet presAssocID="{4CF52871-97B3-46EE-937D-8BCE822D3BB3}" presName="sibTrans-" presStyleLbl="alignAccFollowNode1" presStyleIdx="0" presStyleCnt="4"/>
      <dgm:spPr/>
      <dgm:t>
        <a:bodyPr/>
        <a:lstStyle/>
        <a:p>
          <a:endParaRPr lang="en-US"/>
        </a:p>
      </dgm:t>
    </dgm:pt>
    <dgm:pt modelId="{192610AE-810E-45BA-81D7-960BAFD249E4}" type="pres">
      <dgm:prSet presAssocID="{E9717CB1-304E-4D07-AFB6-50F6E5775E1E}" presName="Themegallery" presStyleCnt="0"/>
      <dgm:spPr/>
      <dgm:t>
        <a:bodyPr/>
        <a:lstStyle/>
        <a:p>
          <a:endParaRPr lang="en-US"/>
        </a:p>
      </dgm:t>
    </dgm:pt>
    <dgm:pt modelId="{A2F4A57F-1867-43D0-BCA7-75A765B86F60}" type="pres">
      <dgm:prSet presAssocID="{E9717CB1-304E-4D07-AFB6-50F6E5775E1E}" presName="ji" presStyleLbl="solidAlignAcc1" presStyleIdx="1" presStyleCnt="5"/>
      <dgm:spPr/>
      <dgm:t>
        <a:bodyPr/>
        <a:lstStyle/>
        <a:p>
          <a:endParaRPr lang="en-US"/>
        </a:p>
      </dgm:t>
    </dgm:pt>
    <dgm:pt modelId="{29802CA3-4BD1-4199-81AD-AB3614066064}" type="pres">
      <dgm:prSet presAssocID="{E9717CB1-304E-4D07-AFB6-50F6E5775E1E}" presName="hoon1" presStyleLbl="node1" presStyleIdx="1" presStyleCnt="5"/>
      <dgm:spPr/>
      <dgm:t>
        <a:bodyPr/>
        <a:lstStyle/>
        <a:p>
          <a:endParaRPr lang="en-US"/>
        </a:p>
      </dgm:t>
    </dgm:pt>
    <dgm:pt modelId="{8E7B8D23-E2F7-43AF-9D18-23EC6E0C5DEE}" type="pres">
      <dgm:prSet presAssocID="{E9717CB1-304E-4D07-AFB6-50F6E5775E1E}" presName="hoontext1" presStyleLbl="node1" presStyleIdx="1" presStyleCnt="5"/>
      <dgm:spPr/>
      <dgm:t>
        <a:bodyPr/>
        <a:lstStyle/>
        <a:p>
          <a:endParaRPr lang="en-US"/>
        </a:p>
      </dgm:t>
    </dgm:pt>
    <dgm:pt modelId="{64A9DA9B-701B-4CD3-8AAF-E705E4C6698B}" type="pres">
      <dgm:prSet presAssocID="{670DBB2A-7BEC-4947-A211-AB0EEE22C394}" presName="sibTrans-" presStyleLbl="alignAccFollowNode1" presStyleIdx="1" presStyleCnt="4"/>
      <dgm:spPr/>
      <dgm:t>
        <a:bodyPr/>
        <a:lstStyle/>
        <a:p>
          <a:endParaRPr lang="en-US"/>
        </a:p>
      </dgm:t>
    </dgm:pt>
    <dgm:pt modelId="{0B7D6FED-3EDA-4C5C-A74C-5AD282930596}" type="pres">
      <dgm:prSet presAssocID="{7B76CDD9-585A-4152-99D7-5B0F7201998E}" presName="Themegallery" presStyleCnt="0"/>
      <dgm:spPr/>
      <dgm:t>
        <a:bodyPr/>
        <a:lstStyle/>
        <a:p>
          <a:endParaRPr lang="en-US"/>
        </a:p>
      </dgm:t>
    </dgm:pt>
    <dgm:pt modelId="{A7ABC1A3-5873-4731-8D95-10E777128138}" type="pres">
      <dgm:prSet presAssocID="{7B76CDD9-585A-4152-99D7-5B0F7201998E}" presName="ji" presStyleLbl="solidAlignAcc1" presStyleIdx="2" presStyleCnt="5"/>
      <dgm:spPr/>
      <dgm:t>
        <a:bodyPr/>
        <a:lstStyle/>
        <a:p>
          <a:endParaRPr lang="en-US"/>
        </a:p>
      </dgm:t>
    </dgm:pt>
    <dgm:pt modelId="{79F06595-19AC-46E0-B1D3-F66FDE016107}" type="pres">
      <dgm:prSet presAssocID="{7B76CDD9-585A-4152-99D7-5B0F7201998E}" presName="hoon1" presStyleLbl="node1" presStyleIdx="2" presStyleCnt="5"/>
      <dgm:spPr/>
      <dgm:t>
        <a:bodyPr/>
        <a:lstStyle/>
        <a:p>
          <a:endParaRPr lang="en-US"/>
        </a:p>
      </dgm:t>
    </dgm:pt>
    <dgm:pt modelId="{B7DD6270-8867-4C40-A205-9DE127B249E9}" type="pres">
      <dgm:prSet presAssocID="{7B76CDD9-585A-4152-99D7-5B0F7201998E}" presName="hoontext1" presStyleLbl="node1" presStyleIdx="2" presStyleCnt="5"/>
      <dgm:spPr/>
      <dgm:t>
        <a:bodyPr/>
        <a:lstStyle/>
        <a:p>
          <a:endParaRPr lang="en-US"/>
        </a:p>
      </dgm:t>
    </dgm:pt>
    <dgm:pt modelId="{6EE7455C-8D64-4509-8FD7-9DA2672C0264}" type="pres">
      <dgm:prSet presAssocID="{3EB1A01C-9DAE-4B19-9BB4-405BDE911A36}" presName="sibTrans-" presStyleLbl="alignAccFollowNode1" presStyleIdx="2" presStyleCnt="4"/>
      <dgm:spPr/>
      <dgm:t>
        <a:bodyPr/>
        <a:lstStyle/>
        <a:p>
          <a:endParaRPr lang="en-US"/>
        </a:p>
      </dgm:t>
    </dgm:pt>
    <dgm:pt modelId="{99B0B079-9F47-43AC-9EE7-0B9977CDF46E}" type="pres">
      <dgm:prSet presAssocID="{66851CFF-6B9D-4051-912D-23E70CA7B8CB}" presName="Themegallery" presStyleCnt="0"/>
      <dgm:spPr/>
      <dgm:t>
        <a:bodyPr/>
        <a:lstStyle/>
        <a:p>
          <a:endParaRPr lang="en-US"/>
        </a:p>
      </dgm:t>
    </dgm:pt>
    <dgm:pt modelId="{9483A86B-4F7C-41CA-AD1E-80F0E8BFF21E}" type="pres">
      <dgm:prSet presAssocID="{66851CFF-6B9D-4051-912D-23E70CA7B8CB}" presName="ji" presStyleLbl="solidAlignAcc1" presStyleIdx="3" presStyleCnt="5"/>
      <dgm:spPr/>
      <dgm:t>
        <a:bodyPr/>
        <a:lstStyle/>
        <a:p>
          <a:endParaRPr lang="en-US"/>
        </a:p>
      </dgm:t>
    </dgm:pt>
    <dgm:pt modelId="{9E0BEFDD-1194-41BB-A292-7C478E5DA6D9}" type="pres">
      <dgm:prSet presAssocID="{66851CFF-6B9D-4051-912D-23E70CA7B8CB}" presName="hoon1" presStyleLbl="node1" presStyleIdx="3" presStyleCnt="5"/>
      <dgm:spPr/>
      <dgm:t>
        <a:bodyPr/>
        <a:lstStyle/>
        <a:p>
          <a:endParaRPr lang="en-US"/>
        </a:p>
      </dgm:t>
    </dgm:pt>
    <dgm:pt modelId="{C11BD3F6-D507-4846-BABD-85DA661594F0}" type="pres">
      <dgm:prSet presAssocID="{66851CFF-6B9D-4051-912D-23E70CA7B8CB}" presName="hoontext1" presStyleLbl="node1" presStyleIdx="3" presStyleCnt="5"/>
      <dgm:spPr/>
      <dgm:t>
        <a:bodyPr/>
        <a:lstStyle/>
        <a:p>
          <a:endParaRPr lang="en-US"/>
        </a:p>
      </dgm:t>
    </dgm:pt>
    <dgm:pt modelId="{4742277C-6B0C-4869-92A6-0A87E3B9C4E7}" type="pres">
      <dgm:prSet presAssocID="{624DF3E8-1D8B-4DD3-8C59-551541B75C82}" presName="sibTrans-" presStyleLbl="alignAccFollowNode1" presStyleIdx="3" presStyleCnt="4"/>
      <dgm:spPr/>
      <dgm:t>
        <a:bodyPr/>
        <a:lstStyle/>
        <a:p>
          <a:endParaRPr lang="en-US"/>
        </a:p>
      </dgm:t>
    </dgm:pt>
    <dgm:pt modelId="{B0B799F2-07B9-4ED4-8FCE-A1889AEEB1FD}" type="pres">
      <dgm:prSet presAssocID="{3155388D-8439-4BFC-9942-AC0D4241C7B1}" presName="Themegallery" presStyleCnt="0"/>
      <dgm:spPr/>
      <dgm:t>
        <a:bodyPr/>
        <a:lstStyle/>
        <a:p>
          <a:endParaRPr lang="en-US"/>
        </a:p>
      </dgm:t>
    </dgm:pt>
    <dgm:pt modelId="{A5A66506-0022-45E0-A90E-A948B605BCBF}" type="pres">
      <dgm:prSet presAssocID="{3155388D-8439-4BFC-9942-AC0D4241C7B1}" presName="ji" presStyleLbl="solidAlignAcc1" presStyleIdx="4" presStyleCnt="5"/>
      <dgm:spPr/>
      <dgm:t>
        <a:bodyPr/>
        <a:lstStyle/>
        <a:p>
          <a:endParaRPr lang="en-US"/>
        </a:p>
      </dgm:t>
    </dgm:pt>
    <dgm:pt modelId="{E247169C-2521-4B99-BC64-C03EA12DBB48}" type="pres">
      <dgm:prSet presAssocID="{3155388D-8439-4BFC-9942-AC0D4241C7B1}" presName="hoon1" presStyleLbl="node1" presStyleIdx="4" presStyleCnt="5"/>
      <dgm:spPr/>
      <dgm:t>
        <a:bodyPr/>
        <a:lstStyle/>
        <a:p>
          <a:endParaRPr lang="en-US"/>
        </a:p>
      </dgm:t>
    </dgm:pt>
    <dgm:pt modelId="{57238E35-3F9C-4EAE-B04F-B2C6E224B543}" type="pres">
      <dgm:prSet presAssocID="{3155388D-8439-4BFC-9942-AC0D4241C7B1}" presName="hoontext1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823FA78E-8FD5-43E5-B3B9-9F149D2B22BD}" type="presOf" srcId="{46540BE3-F230-4991-BBC1-4520FDC1D311}" destId="{B1670D53-3466-46D0-86CA-7B0B3096E108}" srcOrd="0" destOrd="0" presId="urn:Themegallery.com/smartart/show2#1"/>
    <dgm:cxn modelId="{1FBB5445-A8EC-4819-8DB8-F51EE6B90231}" type="presOf" srcId="{66851CFF-6B9D-4051-912D-23E70CA7B8CB}" destId="{C11BD3F6-D507-4846-BABD-85DA661594F0}" srcOrd="1" destOrd="0" presId="urn:Themegallery.com/smartart/show2#1"/>
    <dgm:cxn modelId="{CE070F65-B626-430D-949A-C0395851B694}" type="presOf" srcId="{E67FDFDE-2945-4A90-8612-2E7C2F3E8309}" destId="{9F4ED8A5-F211-4117-878F-9507AD2BDB5A}" srcOrd="0" destOrd="0" presId="urn:Themegallery.com/smartart/show2#1"/>
    <dgm:cxn modelId="{BA3A0E58-9DFE-49F6-B02C-E7B7229C1DAF}" type="presOf" srcId="{1C5FC965-996A-4478-9469-8309180154AA}" destId="{942CF503-B0CF-4F46-9B04-51B6A230CA5F}" srcOrd="0" destOrd="0" presId="urn:Themegallery.com/smartart/show2#1"/>
    <dgm:cxn modelId="{0CFEBD97-1DF4-48C9-823D-4FE2AC33F672}" type="presOf" srcId="{B8636EE3-CD33-4455-B90D-A072DECE09CD}" destId="{D6A947EA-C020-425E-8890-BD38CA53A597}" srcOrd="0" destOrd="0" presId="urn:Themegallery.com/smartart/show2#1"/>
    <dgm:cxn modelId="{03BDDCB3-16F9-486B-ADC0-CB1D88213537}" srcId="{9A569ED3-7357-44A9-8C09-85C2BD2E672E}" destId="{3155388D-8439-4BFC-9942-AC0D4241C7B1}" srcOrd="4" destOrd="0" parTransId="{30983BB4-8359-4225-8324-D212A555C885}" sibTransId="{FD59CF20-BBDC-48E1-96C6-3A9CB30D44C6}"/>
    <dgm:cxn modelId="{D22AF028-50AE-4581-B344-BC85BA911B21}" type="presOf" srcId="{32F20E36-8687-4F94-A0EC-44159A8574AD}" destId="{4AD5779E-1B28-4288-9550-F508C295C4EC}" srcOrd="0" destOrd="0" presId="urn:Themegallery.com/smartart/show2#1"/>
    <dgm:cxn modelId="{67236642-E3CF-46F0-BF60-B342CA9004C2}" type="presOf" srcId="{3155388D-8439-4BFC-9942-AC0D4241C7B1}" destId="{57238E35-3F9C-4EAE-B04F-B2C6E224B543}" srcOrd="1" destOrd="0" presId="urn:Themegallery.com/smartart/show2#1"/>
    <dgm:cxn modelId="{D24C3D2D-263E-4A67-BF3B-2DF019713212}" type="presOf" srcId="{3EB1A01C-9DAE-4B19-9BB4-405BDE911A36}" destId="{6EE7455C-8D64-4509-8FD7-9DA2672C0264}" srcOrd="0" destOrd="0" presId="urn:Themegallery.com/smartart/show2#1"/>
    <dgm:cxn modelId="{614D25F5-E377-424F-8F06-EE7AF9089A05}" type="presOf" srcId="{30983BB4-8359-4225-8324-D212A555C885}" destId="{D6425023-DFA0-480A-96E3-457F98113F37}" srcOrd="0" destOrd="0" presId="urn:Themegallery.com/smartart/show2#1"/>
    <dgm:cxn modelId="{F087356D-71C7-49A3-93D2-EBA4E32D3CA3}" type="presOf" srcId="{9A569ED3-7357-44A9-8C09-85C2BD2E672E}" destId="{E4CF1A36-A6FA-40DE-9214-947E867521FB}" srcOrd="0" destOrd="0" presId="urn:Themegallery.com/smartart/show2#1"/>
    <dgm:cxn modelId="{4E42B86C-A12C-4D30-BAEE-4FDD20A3C4DB}" type="presOf" srcId="{3155388D-8439-4BFC-9942-AC0D4241C7B1}" destId="{E247169C-2521-4B99-BC64-C03EA12DBB48}" srcOrd="0" destOrd="0" presId="urn:Themegallery.com/smartart/show2#1"/>
    <dgm:cxn modelId="{A7A7E445-7281-4D1E-9CAF-85B7D76C9FA7}" type="presOf" srcId="{1C5FC965-996A-4478-9469-8309180154AA}" destId="{164657C4-4FB0-4067-A037-B2FC733A3D4F}" srcOrd="1" destOrd="0" presId="urn:Themegallery.com/smartart/show2#1"/>
    <dgm:cxn modelId="{70D52FFF-6CB4-4B7A-9D4F-F56AFC551A1D}" srcId="{32F20E36-8687-4F94-A0EC-44159A8574AD}" destId="{9A569ED3-7357-44A9-8C09-85C2BD2E672E}" srcOrd="0" destOrd="0" parTransId="{71BDEDDC-87F3-4E24-9402-B56A95DBDDE4}" sibTransId="{447C15B4-404F-49B1-BA29-A087B189D7CE}"/>
    <dgm:cxn modelId="{0BCED4B0-C29F-438B-9E9A-6740E1D0F1D0}" type="presOf" srcId="{4CF52871-97B3-46EE-937D-8BCE822D3BB3}" destId="{772B5F8E-2695-4F4D-8302-2D09551B9714}" srcOrd="0" destOrd="0" presId="urn:Themegallery.com/smartart/show2#1"/>
    <dgm:cxn modelId="{4E710A49-39D4-46D2-92A6-5D6016EDCBB4}" srcId="{9A569ED3-7357-44A9-8C09-85C2BD2E672E}" destId="{1C5FC965-996A-4478-9469-8309180154AA}" srcOrd="0" destOrd="0" parTransId="{46540BE3-F230-4991-BBC1-4520FDC1D311}" sibTransId="{4CF52871-97B3-46EE-937D-8BCE822D3BB3}"/>
    <dgm:cxn modelId="{CFA311EB-A96C-456C-95D6-196BA7184D45}" type="presOf" srcId="{7B76CDD9-585A-4152-99D7-5B0F7201998E}" destId="{79F06595-19AC-46E0-B1D3-F66FDE016107}" srcOrd="0" destOrd="0" presId="urn:Themegallery.com/smartart/show2#1"/>
    <dgm:cxn modelId="{53DDD4DB-046B-41E5-A2BE-321352EE2DC9}" type="presOf" srcId="{9A569ED3-7357-44A9-8C09-85C2BD2E672E}" destId="{DD212A85-65A2-4BA3-9B38-6681888D0F7A}" srcOrd="1" destOrd="0" presId="urn:Themegallery.com/smartart/show2#1"/>
    <dgm:cxn modelId="{8B9CEEF2-38F0-4B2B-9B5C-06FC783C6993}" type="presOf" srcId="{7B76CDD9-585A-4152-99D7-5B0F7201998E}" destId="{B7DD6270-8867-4C40-A205-9DE127B249E9}" srcOrd="1" destOrd="0" presId="urn:Themegallery.com/smartart/show2#1"/>
    <dgm:cxn modelId="{2D02DBE4-61C6-4618-8A5D-800306D4EA7D}" type="presOf" srcId="{624DF3E8-1D8B-4DD3-8C59-551541B75C82}" destId="{4742277C-6B0C-4869-92A6-0A87E3B9C4E7}" srcOrd="0" destOrd="0" presId="urn:Themegallery.com/smartart/show2#1"/>
    <dgm:cxn modelId="{EB8BE12A-1919-446A-B6F7-4936F1C8A014}" type="presOf" srcId="{E9717CB1-304E-4D07-AFB6-50F6E5775E1E}" destId="{8E7B8D23-E2F7-43AF-9D18-23EC6E0C5DEE}" srcOrd="1" destOrd="0" presId="urn:Themegallery.com/smartart/show2#1"/>
    <dgm:cxn modelId="{5D2CA1F1-1389-4270-B703-94CB70B66B31}" type="presOf" srcId="{39594AA7-595E-4DAA-A3DD-30A71C4D9B50}" destId="{F57DC3A6-268A-47FC-866A-063FD4670E83}" srcOrd="0" destOrd="0" presId="urn:Themegallery.com/smartart/show2#1"/>
    <dgm:cxn modelId="{25CB6A7C-24DF-4D6B-91F1-E594A1AD5E91}" type="presOf" srcId="{670DBB2A-7BEC-4947-A211-AB0EEE22C394}" destId="{64A9DA9B-701B-4CD3-8AAF-E705E4C6698B}" srcOrd="0" destOrd="0" presId="urn:Themegallery.com/smartart/show2#1"/>
    <dgm:cxn modelId="{3D654A3F-ED3B-4590-BC64-9C7A91908F0F}" srcId="{9A569ED3-7357-44A9-8C09-85C2BD2E672E}" destId="{E9717CB1-304E-4D07-AFB6-50F6E5775E1E}" srcOrd="1" destOrd="0" parTransId="{B8636EE3-CD33-4455-B90D-A072DECE09CD}" sibTransId="{670DBB2A-7BEC-4947-A211-AB0EEE22C394}"/>
    <dgm:cxn modelId="{BB7080C7-5236-4659-811F-EE8487D482C8}" type="presOf" srcId="{E9717CB1-304E-4D07-AFB6-50F6E5775E1E}" destId="{29802CA3-4BD1-4199-81AD-AB3614066064}" srcOrd="0" destOrd="0" presId="urn:Themegallery.com/smartart/show2#1"/>
    <dgm:cxn modelId="{9BE842B1-9BDA-4DB4-99C0-3AAFA88656C4}" srcId="{9A569ED3-7357-44A9-8C09-85C2BD2E672E}" destId="{7B76CDD9-585A-4152-99D7-5B0F7201998E}" srcOrd="2" destOrd="0" parTransId="{39594AA7-595E-4DAA-A3DD-30A71C4D9B50}" sibTransId="{3EB1A01C-9DAE-4B19-9BB4-405BDE911A36}"/>
    <dgm:cxn modelId="{8F351170-2769-423D-8CBE-E450B301F0EA}" type="presOf" srcId="{66851CFF-6B9D-4051-912D-23E70CA7B8CB}" destId="{9E0BEFDD-1194-41BB-A292-7C478E5DA6D9}" srcOrd="0" destOrd="0" presId="urn:Themegallery.com/smartart/show2#1"/>
    <dgm:cxn modelId="{15CC238C-0AEF-42E9-A030-B69FC488EA08}" srcId="{9A569ED3-7357-44A9-8C09-85C2BD2E672E}" destId="{66851CFF-6B9D-4051-912D-23E70CA7B8CB}" srcOrd="3" destOrd="0" parTransId="{E67FDFDE-2945-4A90-8612-2E7C2F3E8309}" sibTransId="{624DF3E8-1D8B-4DD3-8C59-551541B75C82}"/>
    <dgm:cxn modelId="{23C73E31-C3CC-4044-8164-67E3A26B2470}" type="presParOf" srcId="{4AD5779E-1B28-4288-9550-F508C295C4EC}" destId="{37F97AA8-4DC9-483E-85DA-59AD9A153B8D}" srcOrd="0" destOrd="0" presId="urn:Themegallery.com/smartart/show2#1"/>
    <dgm:cxn modelId="{BC902AB7-8B9F-4549-8296-52421F0B306B}" type="presParOf" srcId="{37F97AA8-4DC9-483E-85DA-59AD9A153B8D}" destId="{B4AAE1A4-9AFE-42FD-A45A-8F39CB29F1D4}" srcOrd="0" destOrd="0" presId="urn:Themegallery.com/smartart/show2#1"/>
    <dgm:cxn modelId="{9D869E0C-E7AC-4DBA-9A98-72C8C0E7B294}" type="presParOf" srcId="{37F97AA8-4DC9-483E-85DA-59AD9A153B8D}" destId="{E4CF1A36-A6FA-40DE-9214-947E867521FB}" srcOrd="1" destOrd="0" presId="urn:Themegallery.com/smartart/show2#1"/>
    <dgm:cxn modelId="{B9DBC025-3190-43F7-8146-2823D3AC1978}" type="presParOf" srcId="{37F97AA8-4DC9-483E-85DA-59AD9A153B8D}" destId="{DD212A85-65A2-4BA3-9B38-6681888D0F7A}" srcOrd="2" destOrd="0" presId="urn:Themegallery.com/smartart/show2#1"/>
    <dgm:cxn modelId="{78F1F31B-DB7C-451F-AF93-AF7BE7230245}" type="presParOf" srcId="{4AD5779E-1B28-4288-9550-F508C295C4EC}" destId="{B1670D53-3466-46D0-86CA-7B0B3096E108}" srcOrd="1" destOrd="0" presId="urn:Themegallery.com/smartart/show2#1"/>
    <dgm:cxn modelId="{14FFF3E1-9315-4FB6-B10B-AA24860EBBDC}" type="presParOf" srcId="{4AD5779E-1B28-4288-9550-F508C295C4EC}" destId="{D6A947EA-C020-425E-8890-BD38CA53A597}" srcOrd="2" destOrd="0" presId="urn:Themegallery.com/smartart/show2#1"/>
    <dgm:cxn modelId="{03FA9126-58AA-47E6-A7F3-FCFB50DBAFA1}" type="presParOf" srcId="{4AD5779E-1B28-4288-9550-F508C295C4EC}" destId="{F57DC3A6-268A-47FC-866A-063FD4670E83}" srcOrd="3" destOrd="0" presId="urn:Themegallery.com/smartart/show2#1"/>
    <dgm:cxn modelId="{EEB13163-1D89-4A6E-86BF-13CFD6179BAC}" type="presParOf" srcId="{4AD5779E-1B28-4288-9550-F508C295C4EC}" destId="{9F4ED8A5-F211-4117-878F-9507AD2BDB5A}" srcOrd="4" destOrd="0" presId="urn:Themegallery.com/smartart/show2#1"/>
    <dgm:cxn modelId="{620B08FC-8F72-4EF1-A0BB-1A70DA9D1C41}" type="presParOf" srcId="{4AD5779E-1B28-4288-9550-F508C295C4EC}" destId="{D6425023-DFA0-480A-96E3-457F98113F37}" srcOrd="5" destOrd="0" presId="urn:Themegallery.com/smartart/show2#1"/>
    <dgm:cxn modelId="{13004DEA-EC21-4AFC-AE77-D1D92E5C68C9}" type="presParOf" srcId="{4AD5779E-1B28-4288-9550-F508C295C4EC}" destId="{CB504A72-58C5-4016-AE2D-D5F8390DB08D}" srcOrd="6" destOrd="0" presId="urn:Themegallery.com/smartart/show2#1"/>
    <dgm:cxn modelId="{FB1CD449-F1E2-4A18-A18F-52A079C5A037}" type="presParOf" srcId="{CB504A72-58C5-4016-AE2D-D5F8390DB08D}" destId="{9089D9A7-5070-448D-9EE0-2661006CABD6}" srcOrd="0" destOrd="0" presId="urn:Themegallery.com/smartart/show2#1"/>
    <dgm:cxn modelId="{B60BB958-7F2A-44D1-8BBF-22EA1D2CC411}" type="presParOf" srcId="{CB504A72-58C5-4016-AE2D-D5F8390DB08D}" destId="{942CF503-B0CF-4F46-9B04-51B6A230CA5F}" srcOrd="1" destOrd="0" presId="urn:Themegallery.com/smartart/show2#1"/>
    <dgm:cxn modelId="{22061F6C-56EF-4213-9AA7-A9DDCD17AB28}" type="presParOf" srcId="{CB504A72-58C5-4016-AE2D-D5F8390DB08D}" destId="{164657C4-4FB0-4067-A037-B2FC733A3D4F}" srcOrd="2" destOrd="0" presId="urn:Themegallery.com/smartart/show2#1"/>
    <dgm:cxn modelId="{12A82B53-7B05-4D96-A16E-1205C48A8675}" type="presParOf" srcId="{4AD5779E-1B28-4288-9550-F508C295C4EC}" destId="{772B5F8E-2695-4F4D-8302-2D09551B9714}" srcOrd="7" destOrd="0" presId="urn:Themegallery.com/smartart/show2#1"/>
    <dgm:cxn modelId="{63BA4C8E-7044-401F-8A20-C61D190CE915}" type="presParOf" srcId="{4AD5779E-1B28-4288-9550-F508C295C4EC}" destId="{192610AE-810E-45BA-81D7-960BAFD249E4}" srcOrd="8" destOrd="0" presId="urn:Themegallery.com/smartart/show2#1"/>
    <dgm:cxn modelId="{E8E2C844-FE6D-4C5A-A80B-D8120AFA4169}" type="presParOf" srcId="{192610AE-810E-45BA-81D7-960BAFD249E4}" destId="{A2F4A57F-1867-43D0-BCA7-75A765B86F60}" srcOrd="0" destOrd="0" presId="urn:Themegallery.com/smartart/show2#1"/>
    <dgm:cxn modelId="{7005C24C-13A2-41D1-A02F-DE3AEFFDE807}" type="presParOf" srcId="{192610AE-810E-45BA-81D7-960BAFD249E4}" destId="{29802CA3-4BD1-4199-81AD-AB3614066064}" srcOrd="1" destOrd="0" presId="urn:Themegallery.com/smartart/show2#1"/>
    <dgm:cxn modelId="{7DB7A785-61CF-4A5D-BBD9-D7A2F36C6567}" type="presParOf" srcId="{192610AE-810E-45BA-81D7-960BAFD249E4}" destId="{8E7B8D23-E2F7-43AF-9D18-23EC6E0C5DEE}" srcOrd="2" destOrd="0" presId="urn:Themegallery.com/smartart/show2#1"/>
    <dgm:cxn modelId="{2E6A1F93-80E8-4D29-B9C6-4477B467AE19}" type="presParOf" srcId="{4AD5779E-1B28-4288-9550-F508C295C4EC}" destId="{64A9DA9B-701B-4CD3-8AAF-E705E4C6698B}" srcOrd="9" destOrd="0" presId="urn:Themegallery.com/smartart/show2#1"/>
    <dgm:cxn modelId="{CB3F693C-6E78-4207-A529-FAAFFF29349E}" type="presParOf" srcId="{4AD5779E-1B28-4288-9550-F508C295C4EC}" destId="{0B7D6FED-3EDA-4C5C-A74C-5AD282930596}" srcOrd="10" destOrd="0" presId="urn:Themegallery.com/smartart/show2#1"/>
    <dgm:cxn modelId="{4479D0E9-1AB1-4A41-B80F-68D842297038}" type="presParOf" srcId="{0B7D6FED-3EDA-4C5C-A74C-5AD282930596}" destId="{A7ABC1A3-5873-4731-8D95-10E777128138}" srcOrd="0" destOrd="0" presId="urn:Themegallery.com/smartart/show2#1"/>
    <dgm:cxn modelId="{F11F4BA4-38F9-42F3-BE1A-B6B9B0F5575D}" type="presParOf" srcId="{0B7D6FED-3EDA-4C5C-A74C-5AD282930596}" destId="{79F06595-19AC-46E0-B1D3-F66FDE016107}" srcOrd="1" destOrd="0" presId="urn:Themegallery.com/smartart/show2#1"/>
    <dgm:cxn modelId="{2DBF1B71-2D85-4AB2-B2E2-AC0B0927AA22}" type="presParOf" srcId="{0B7D6FED-3EDA-4C5C-A74C-5AD282930596}" destId="{B7DD6270-8867-4C40-A205-9DE127B249E9}" srcOrd="2" destOrd="0" presId="urn:Themegallery.com/smartart/show2#1"/>
    <dgm:cxn modelId="{B16E2C6D-9BFB-48AB-BA3D-C5160182E268}" type="presParOf" srcId="{4AD5779E-1B28-4288-9550-F508C295C4EC}" destId="{6EE7455C-8D64-4509-8FD7-9DA2672C0264}" srcOrd="11" destOrd="0" presId="urn:Themegallery.com/smartart/show2#1"/>
    <dgm:cxn modelId="{CE271AA8-04BC-43A1-B5A4-BE9A3FAC80B0}" type="presParOf" srcId="{4AD5779E-1B28-4288-9550-F508C295C4EC}" destId="{99B0B079-9F47-43AC-9EE7-0B9977CDF46E}" srcOrd="12" destOrd="0" presId="urn:Themegallery.com/smartart/show2#1"/>
    <dgm:cxn modelId="{41911159-8647-4A88-974E-46D9824A5641}" type="presParOf" srcId="{99B0B079-9F47-43AC-9EE7-0B9977CDF46E}" destId="{9483A86B-4F7C-41CA-AD1E-80F0E8BFF21E}" srcOrd="0" destOrd="0" presId="urn:Themegallery.com/smartart/show2#1"/>
    <dgm:cxn modelId="{71FF545D-8460-46DE-91C9-1FB3DB770F63}" type="presParOf" srcId="{99B0B079-9F47-43AC-9EE7-0B9977CDF46E}" destId="{9E0BEFDD-1194-41BB-A292-7C478E5DA6D9}" srcOrd="1" destOrd="0" presId="urn:Themegallery.com/smartart/show2#1"/>
    <dgm:cxn modelId="{B0696E7F-6475-4478-A56D-22EBF1FA3E40}" type="presParOf" srcId="{99B0B079-9F47-43AC-9EE7-0B9977CDF46E}" destId="{C11BD3F6-D507-4846-BABD-85DA661594F0}" srcOrd="2" destOrd="0" presId="urn:Themegallery.com/smartart/show2#1"/>
    <dgm:cxn modelId="{4B51BE02-A658-4E99-B663-671602C8FBF0}" type="presParOf" srcId="{4AD5779E-1B28-4288-9550-F508C295C4EC}" destId="{4742277C-6B0C-4869-92A6-0A87E3B9C4E7}" srcOrd="13" destOrd="0" presId="urn:Themegallery.com/smartart/show2#1"/>
    <dgm:cxn modelId="{2D489CBE-30ED-4A4E-8F8D-576F3513D367}" type="presParOf" srcId="{4AD5779E-1B28-4288-9550-F508C295C4EC}" destId="{B0B799F2-07B9-4ED4-8FCE-A1889AEEB1FD}" srcOrd="14" destOrd="0" presId="urn:Themegallery.com/smartart/show2#1"/>
    <dgm:cxn modelId="{39431B47-143E-4679-BA09-5D6D88EDF44C}" type="presParOf" srcId="{B0B799F2-07B9-4ED4-8FCE-A1889AEEB1FD}" destId="{A5A66506-0022-45E0-A90E-A948B605BCBF}" srcOrd="0" destOrd="0" presId="urn:Themegallery.com/smartart/show2#1"/>
    <dgm:cxn modelId="{1C3C3604-6756-475A-B31A-1E4910E9A673}" type="presParOf" srcId="{B0B799F2-07B9-4ED4-8FCE-A1889AEEB1FD}" destId="{E247169C-2521-4B99-BC64-C03EA12DBB48}" srcOrd="1" destOrd="0" presId="urn:Themegallery.com/smartart/show2#1"/>
    <dgm:cxn modelId="{E9469A1A-42B6-414C-8A1B-BD3D2FE9F500}" type="presParOf" srcId="{B0B799F2-07B9-4ED4-8FCE-A1889AEEB1FD}" destId="{57238E35-3F9C-4EAE-B04F-B2C6E224B543}" srcOrd="2" destOrd="0" presId="urn:Themegallery.com/smartart/show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42277C-6B0C-4869-92A6-0A87E3B9C4E7}">
      <dsp:nvSpPr>
        <dsp:cNvPr id="0" name=""/>
        <dsp:cNvSpPr/>
      </dsp:nvSpPr>
      <dsp:spPr>
        <a:xfrm>
          <a:off x="1408929" y="204416"/>
          <a:ext cx="5655265" cy="5655265"/>
        </a:xfrm>
        <a:prstGeom prst="leftRightCircularArrow">
          <a:avLst>
            <a:gd name="adj1" fmla="val 10914"/>
            <a:gd name="adj2" fmla="val 368713"/>
            <a:gd name="adj3" fmla="val 21284423"/>
            <a:gd name="adj4" fmla="val 19215577"/>
            <a:gd name="adj5" fmla="val 764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E7455C-8D64-4509-8FD7-9DA2672C0264}">
      <dsp:nvSpPr>
        <dsp:cNvPr id="0" name=""/>
        <dsp:cNvSpPr/>
      </dsp:nvSpPr>
      <dsp:spPr>
        <a:xfrm>
          <a:off x="1337603" y="133089"/>
          <a:ext cx="5655265" cy="5655265"/>
        </a:xfrm>
        <a:prstGeom prst="leftRightCircularArrow">
          <a:avLst>
            <a:gd name="adj1" fmla="val 10914"/>
            <a:gd name="adj2" fmla="val 368713"/>
            <a:gd name="adj3" fmla="val 18584423"/>
            <a:gd name="adj4" fmla="val 16515577"/>
            <a:gd name="adj5" fmla="val 764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A9DA9B-701B-4CD3-8AAF-E705E4C6698B}">
      <dsp:nvSpPr>
        <dsp:cNvPr id="0" name=""/>
        <dsp:cNvSpPr/>
      </dsp:nvSpPr>
      <dsp:spPr>
        <a:xfrm>
          <a:off x="1236731" y="133089"/>
          <a:ext cx="5655265" cy="5655265"/>
        </a:xfrm>
        <a:prstGeom prst="leftRightCircularArrow">
          <a:avLst>
            <a:gd name="adj1" fmla="val 10914"/>
            <a:gd name="adj2" fmla="val 368713"/>
            <a:gd name="adj3" fmla="val 15884423"/>
            <a:gd name="adj4" fmla="val 13815577"/>
            <a:gd name="adj5" fmla="val 764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B5F8E-2695-4F4D-8302-2D09551B9714}">
      <dsp:nvSpPr>
        <dsp:cNvPr id="0" name=""/>
        <dsp:cNvSpPr/>
      </dsp:nvSpPr>
      <dsp:spPr>
        <a:xfrm>
          <a:off x="1165404" y="204416"/>
          <a:ext cx="5655265" cy="5655265"/>
        </a:xfrm>
        <a:prstGeom prst="leftRightCircularArrow">
          <a:avLst>
            <a:gd name="adj1" fmla="val 10914"/>
            <a:gd name="adj2" fmla="val 368713"/>
            <a:gd name="adj3" fmla="val 13184423"/>
            <a:gd name="adj4" fmla="val 11115577"/>
            <a:gd name="adj5" fmla="val 764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425023-DFA0-480A-96E3-457F98113F37}">
      <dsp:nvSpPr>
        <dsp:cNvPr id="0" name=""/>
        <dsp:cNvSpPr/>
      </dsp:nvSpPr>
      <dsp:spPr>
        <a:xfrm rot="70422">
          <a:off x="4841916" y="3022387"/>
          <a:ext cx="1382087" cy="7897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4ED8A5-F211-4117-878F-9507AD2BDB5A}">
      <dsp:nvSpPr>
        <dsp:cNvPr id="0" name=""/>
        <dsp:cNvSpPr/>
      </dsp:nvSpPr>
      <dsp:spPr>
        <a:xfrm rot="18950532">
          <a:off x="4436627" y="2019596"/>
          <a:ext cx="1361926" cy="7897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7DC3A6-268A-47FC-866A-063FD4670E83}">
      <dsp:nvSpPr>
        <dsp:cNvPr id="0" name=""/>
        <dsp:cNvSpPr/>
      </dsp:nvSpPr>
      <dsp:spPr>
        <a:xfrm rot="16200000">
          <a:off x="3438056" y="1604227"/>
          <a:ext cx="1353487" cy="7897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A947EA-C020-425E-8890-BD38CA53A597}">
      <dsp:nvSpPr>
        <dsp:cNvPr id="0" name=""/>
        <dsp:cNvSpPr/>
      </dsp:nvSpPr>
      <dsp:spPr>
        <a:xfrm rot="13449468">
          <a:off x="2431045" y="2019596"/>
          <a:ext cx="1361926" cy="7897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670D53-3466-46D0-86CA-7B0B3096E108}">
      <dsp:nvSpPr>
        <dsp:cNvPr id="0" name=""/>
        <dsp:cNvSpPr/>
      </dsp:nvSpPr>
      <dsp:spPr>
        <a:xfrm rot="10729578">
          <a:off x="2005595" y="3022387"/>
          <a:ext cx="1382087" cy="7897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4CF1A36-A6FA-40DE-9214-947E867521FB}">
      <dsp:nvSpPr>
        <dsp:cNvPr id="0" name=""/>
        <dsp:cNvSpPr/>
      </dsp:nvSpPr>
      <dsp:spPr>
        <a:xfrm>
          <a:off x="2873126" y="1840811"/>
          <a:ext cx="2483346" cy="2483346"/>
        </a:xfrm>
        <a:prstGeom prst="pie">
          <a:avLst>
            <a:gd name="adj1" fmla="val 10800000"/>
            <a:gd name="adj2" fmla="val 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0" rIns="129540" bIns="64770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3400" kern="1200" dirty="0"/>
        </a:p>
      </dsp:txBody>
      <dsp:txXfrm>
        <a:off x="2873126" y="1840811"/>
        <a:ext cx="2483346" cy="2483346"/>
      </dsp:txXfrm>
    </dsp:sp>
    <dsp:sp modelId="{9089D9A7-5070-448D-9EE0-2661006CABD6}">
      <dsp:nvSpPr>
        <dsp:cNvPr id="0" name=""/>
        <dsp:cNvSpPr/>
      </dsp:nvSpPr>
      <dsp:spPr>
        <a:xfrm>
          <a:off x="1032507" y="2424398"/>
          <a:ext cx="1316173" cy="1316173"/>
        </a:xfrm>
        <a:prstGeom prst="roundRect">
          <a:avLst>
            <a:gd name="adj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2CF503-B0CF-4F46-9B04-51B6A230CA5F}">
      <dsp:nvSpPr>
        <dsp:cNvPr id="0" name=""/>
        <dsp:cNvSpPr/>
      </dsp:nvSpPr>
      <dsp:spPr>
        <a:xfrm>
          <a:off x="1078573" y="2470464"/>
          <a:ext cx="1224041" cy="1224041"/>
        </a:xfrm>
        <a:prstGeom prst="roundRect">
          <a:avLst>
            <a:gd name="adj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kern="1200" dirty="0"/>
        </a:p>
      </dsp:txBody>
      <dsp:txXfrm>
        <a:off x="1114424" y="2506315"/>
        <a:ext cx="1152339" cy="1152339"/>
      </dsp:txXfrm>
    </dsp:sp>
    <dsp:sp modelId="{A2F4A57F-1867-43D0-BCA7-75A765B86F60}">
      <dsp:nvSpPr>
        <dsp:cNvPr id="0" name=""/>
        <dsp:cNvSpPr/>
      </dsp:nvSpPr>
      <dsp:spPr>
        <a:xfrm>
          <a:off x="1742540" y="710225"/>
          <a:ext cx="1316173" cy="1316173"/>
        </a:xfrm>
        <a:prstGeom prst="roundRect">
          <a:avLst>
            <a:gd name="adj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802CA3-4BD1-4199-81AD-AB3614066064}">
      <dsp:nvSpPr>
        <dsp:cNvPr id="0" name=""/>
        <dsp:cNvSpPr/>
      </dsp:nvSpPr>
      <dsp:spPr>
        <a:xfrm>
          <a:off x="1788606" y="756291"/>
          <a:ext cx="1224041" cy="1224041"/>
        </a:xfrm>
        <a:prstGeom prst="roundRect">
          <a:avLst>
            <a:gd name="adj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824457" y="792142"/>
        <a:ext cx="1152339" cy="1152339"/>
      </dsp:txXfrm>
    </dsp:sp>
    <dsp:sp modelId="{A7ABC1A3-5873-4731-8D95-10E777128138}">
      <dsp:nvSpPr>
        <dsp:cNvPr id="0" name=""/>
        <dsp:cNvSpPr/>
      </dsp:nvSpPr>
      <dsp:spPr>
        <a:xfrm>
          <a:off x="3456713" y="192"/>
          <a:ext cx="1316173" cy="1316173"/>
        </a:xfrm>
        <a:prstGeom prst="roundRect">
          <a:avLst>
            <a:gd name="adj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F06595-19AC-46E0-B1D3-F66FDE016107}">
      <dsp:nvSpPr>
        <dsp:cNvPr id="0" name=""/>
        <dsp:cNvSpPr/>
      </dsp:nvSpPr>
      <dsp:spPr>
        <a:xfrm>
          <a:off x="3502779" y="46258"/>
          <a:ext cx="1224041" cy="1224041"/>
        </a:xfrm>
        <a:prstGeom prst="roundRect">
          <a:avLst>
            <a:gd name="adj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kern="1200" dirty="0"/>
        </a:p>
      </dsp:txBody>
      <dsp:txXfrm>
        <a:off x="3538630" y="82109"/>
        <a:ext cx="1152339" cy="1152339"/>
      </dsp:txXfrm>
    </dsp:sp>
    <dsp:sp modelId="{9483A86B-4F7C-41CA-AD1E-80F0E8BFF21E}">
      <dsp:nvSpPr>
        <dsp:cNvPr id="0" name=""/>
        <dsp:cNvSpPr/>
      </dsp:nvSpPr>
      <dsp:spPr>
        <a:xfrm>
          <a:off x="5170885" y="710225"/>
          <a:ext cx="1316173" cy="1316173"/>
        </a:xfrm>
        <a:prstGeom prst="roundRect">
          <a:avLst>
            <a:gd name="adj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0BEFDD-1194-41BB-A292-7C478E5DA6D9}">
      <dsp:nvSpPr>
        <dsp:cNvPr id="0" name=""/>
        <dsp:cNvSpPr/>
      </dsp:nvSpPr>
      <dsp:spPr>
        <a:xfrm>
          <a:off x="5216951" y="756291"/>
          <a:ext cx="1224041" cy="1224041"/>
        </a:xfrm>
        <a:prstGeom prst="roundRect">
          <a:avLst>
            <a:gd name="adj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kern="1200" dirty="0"/>
        </a:p>
      </dsp:txBody>
      <dsp:txXfrm>
        <a:off x="5252802" y="792142"/>
        <a:ext cx="1152339" cy="1152339"/>
      </dsp:txXfrm>
    </dsp:sp>
    <dsp:sp modelId="{A5A66506-0022-45E0-A90E-A948B605BCBF}">
      <dsp:nvSpPr>
        <dsp:cNvPr id="0" name=""/>
        <dsp:cNvSpPr/>
      </dsp:nvSpPr>
      <dsp:spPr>
        <a:xfrm>
          <a:off x="5880919" y="2424398"/>
          <a:ext cx="1316173" cy="1316173"/>
        </a:xfrm>
        <a:prstGeom prst="roundRect">
          <a:avLst>
            <a:gd name="adj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47169C-2521-4B99-BC64-C03EA12DBB48}">
      <dsp:nvSpPr>
        <dsp:cNvPr id="0" name=""/>
        <dsp:cNvSpPr/>
      </dsp:nvSpPr>
      <dsp:spPr>
        <a:xfrm>
          <a:off x="5926985" y="2470464"/>
          <a:ext cx="1224041" cy="1224041"/>
        </a:xfrm>
        <a:prstGeom prst="roundRect">
          <a:avLst>
            <a:gd name="adj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输入文字</a:t>
          </a:r>
          <a:endParaRPr lang="en-US" sz="1800" kern="1200" dirty="0"/>
        </a:p>
      </dsp:txBody>
      <dsp:txXfrm>
        <a:off x="5962836" y="2506315"/>
        <a:ext cx="1152339" cy="11523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Themegallery.com/smartart/show2#1">
  <dgm:title val="show2(Yoon 1.0)"/>
  <dgm:desc val="Copyright Guild Design, Inc. (www.themegallery.com) All rights reserved.&#10;"/>
  <dgm:catLst>
    <dgm:cat type="other" pri="902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</dgm:ptLst>
      <dgm:cxnLst>
        <dgm:cxn modelId="2" srcId="0" destId="1" srcOrd="0" destOrd="0"/>
        <dgm:cxn modelId="14" srcId="1" destId="11" srcOrd="0" destOrd="0"/>
        <dgm:cxn modelId="15" srcId="1" destId="12" srcOrd="0" destOrd="0"/>
        <dgm:cxn modelId="16" srcId="1" destId="13" srcOrd="0" destOrd="0"/>
        <dgm:cxn modelId="17" srcId="1" destId="14" srcOrd="0" destOrd="0"/>
        <dgm:cxn modelId="18" srcId="1" destId="15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show2">
    <dgm:varLst>
      <dgm:animOne val="branch"/>
      <dgm:animLvl val="ctr"/>
      <dgm:resizeHandles val="exact"/>
    </dgm:varLst>
    <dgm:alg type="cycle">
      <dgm:param type="stAng" val="-90"/>
      <dgm:param type="spanAng" val="180"/>
      <dgm:param type="ctrShpMap" val="fNode"/>
    </dgm:alg>
    <dgm:choose name="Name13xx">
      <dgm:if name="Name15xx" axis="ch ch" ptType="node node" st="1 1" cnt="1 0" func="cnt" op="lte" val="2">
        <dgm:constrLst>
          <dgm:constr type="diam" val="1"/>
          <dgm:constr type="userA" for="ch" forName="sibTrans-" refType="w" fact="1.5"/>
          <dgm:constr type="diam" for="ch" ptType="sibTrans" refType="diam" op="equ" fact="1.1"/>
          <dgm:constr type="w" for="ch" forName="Theme" refType="w"/>
          <dgm:constr type="w" for="des" forName="Themegallery" refType="w" fact="0.65"/>
          <dgm:constr type="h" for="ch" forName="parTrans" refType="w" refFor="des" refForName="Themegallery" fact="0.03"/>
          <dgm:constr type="sp" refType="w" refFor="des" refForName="Themegallery" fact="0.27"/>
          <dgm:constr type="sibSp" refType="w" refFor="des" refForName="Themegallery" fact="0"/>
        </dgm:constrLst>
      </dgm:if>
      <dgm:if name="Name16xx" axis="ch ch" ptType="node node" st="1 1" cnt="1 0" func="cnt" op="equ" val="3">
        <dgm:constrLst>
          <dgm:constr type="diam" val="1"/>
          <dgm:constr type="userA" for="ch" forName="sibTrans-" refType="w" fact="1.7"/>
          <dgm:constr type="diam" for="ch" ptType="sibTrans" refType="diam" op="equ" fact="0.95"/>
          <dgm:constr type="w" for="ch" forName="Theme" refType="w"/>
          <dgm:constr type="w" for="des" forName="Themegallery" refType="w" fact="0.7"/>
          <dgm:constr type="h" for="ch" forName="parTrans" refType="w" refFor="des" refForName="Themegallery" fact="0.05"/>
          <dgm:constr type="sp" refType="w" refFor="des" refForName="Themegallery" fact="0.2"/>
          <dgm:constr type="sibSp" refType="w" refFor="des" refForName="Themegallery" fact="0"/>
        </dgm:constrLst>
      </dgm:if>
      <dgm:if name="Name17xx" axis="ch ch" ptType="node node" st="1 1" cnt="1 0" func="cnt" op="equ" val="4">
        <dgm:constrLst>
          <dgm:constr type="diam" val="1"/>
          <dgm:constr type="userA" for="ch" forName="sibTrans-" refType="w" fact="1.6"/>
          <dgm:constr type="diam" for="ch" ptType="sibTrans" refType="diam" op="equ" fact="0.95"/>
          <dgm:constr type="w" for="ch" forName="Theme" refType="w"/>
          <dgm:constr type="w" for="des" forName="Themegallery" refType="w" fact="0.6"/>
          <dgm:constr type="h" for="ch" forName="parTrans" refType="w" refFor="des" refForName="Themegallery" fact="0.05"/>
          <dgm:constr type="sp" refType="w" refFor="des" refForName="Themegallery" fact="0.1"/>
          <dgm:constr type="sibSp" refType="w" refFor="des" refForName="Themegallery" fact="0"/>
        </dgm:constrLst>
      </dgm:if>
      <dgm:if name="Name18xx" axis="ch ch" ptType="node node" st="1 1" cnt="1 0" func="cnt" op="equ" val="5">
        <dgm:constrLst>
          <dgm:constr type="diam" val="1"/>
          <dgm:constr type="userA" for="ch" forName="sibTrans-" refType="w" fact="1.5"/>
          <dgm:constr type="diam" for="ch" ptType="sibTrans" refType="diam" op="equ" fact="0.95"/>
          <dgm:constr type="w" for="ch" forName="Theme" refType="w"/>
          <dgm:constr type="w" for="des" forName="Themegallery" refType="w" fact="0.53"/>
          <dgm:constr type="h" for="ch" forName="parTrans" refType="w" refFor="des" refForName="Themegallery" fact="0.06"/>
          <dgm:constr type="sp" refType="w" refFor="des" refForName="Themegallery" fact="-0.2"/>
          <dgm:constr type="sibSp" refType="w" refFor="des" refForName="Themegallery" fact="-0.3"/>
        </dgm:constrLst>
      </dgm:if>
      <dgm:if name="Name19xx" axis="ch ch" ptType="node node" st="1 1" cnt="1 0" func="cnt" op="equ" val="6">
        <dgm:constrLst>
          <dgm:constr type="diam" val="1"/>
          <dgm:constr type="userA" for="ch" forName="sibTrans-" refType="w" fact="1.4"/>
          <dgm:constr type="diam" for="ch" ptType="sibTrans" refType="diam" op="equ" fact="0.98"/>
          <dgm:constr type="w" for="ch" forName="Theme" refType="w"/>
          <dgm:constr type="w" for="des" forName="Themegallery" refType="w" fact="0.5"/>
          <dgm:constr type="h" for="ch" forName="parTrans" refType="w" refFor="des" refForName="Themegallery" fact="0.06"/>
          <dgm:constr type="sp" refType="w" refFor="des" refForName="Themegallery" fact="0.2"/>
          <dgm:constr type="sibSp" refType="w" refFor="des" refForName="Themegallery" fact="0"/>
        </dgm:constrLst>
      </dgm:if>
      <dgm:if name="Name20xx" axis="ch ch" ptType="node node" st="1 1" cnt="1 0" func="cnt" op="equ" val="7">
        <dgm:constrLst>
          <dgm:constr type="diam" val="1"/>
          <dgm:constr type="userA" for="ch" forName="sibTrans-" refType="w" fact="1.25"/>
          <dgm:constr type="diam" for="ch" ptType="sibTrans" refType="diam" op="equ"/>
          <dgm:constr type="w" for="ch" forName="Theme" refType="w"/>
          <dgm:constr type="w" for="des" forName="Themegallery" refType="w" fact="0.42"/>
          <dgm:constr type="h" for="ch" forName="parTrans" refType="w" refFor="des" refForName="Themegallery" fact="0.07"/>
          <dgm:constr type="sp" refType="w" refFor="des" refForName="Themegallery" fact="0"/>
          <dgm:constr type="sibSp" refType="w" refFor="des" refForName="Themegallery" fact="-0.21"/>
        </dgm:constrLst>
      </dgm:if>
      <dgm:if name="Name20xxe" axis="ch ch" ptType="node node" st="1 1" cnt="1 0" func="cnt" op="equ" val="8">
        <dgm:constrLst>
          <dgm:constr type="diam" val="1"/>
          <dgm:constr type="userA" for="ch" forName="sibTrans-" refType="w" fact="1.1"/>
          <dgm:constr type="diam" for="ch" ptType="sibTrans" refType="diam" op="equ"/>
          <dgm:constr type="w" for="ch" forName="Theme" refType="w"/>
          <dgm:constr type="w" for="des" forName="Themegallery" refType="w" fact="0.37"/>
          <dgm:constr type="h" for="ch" forName="parTrans" refType="w" refFor="des" refForName="Themegallery" fact="0.08"/>
          <dgm:constr type="sp" refType="w" refFor="des" refForName="Themegallery" fact="0"/>
          <dgm:constr type="sibSp" refType="w" refFor="des" refForName="Themegallery" fact="-0.1"/>
        </dgm:constrLst>
      </dgm:if>
      <dgm:else name="Name14xx">
        <dgm:constrLst>
          <dgm:constr type="diam" val="1"/>
          <dgm:constr type="userA" for="ch" forName="sibTrans-" refType="w" fact="0.87"/>
          <dgm:constr type="diam" for="ch" ptType="sibTrans" refType="diam" op="equ" fact="1.35"/>
          <dgm:constr type="w" for="ch" forName="Theme" refType="w"/>
          <dgm:constr type="w" for="des" forName="Themegallery" refType="w" fact="0.3"/>
          <dgm:constr type="h" for="ch" forName="parTrans" refType="w" refFor="des" refForName="Themegallery" fact="0.06"/>
          <dgm:constr type="sp" refType="w" refFor="des" refForName="Themegallery" fact="0"/>
          <dgm:constr type="sibSp" refType="w" refFor="des" refForName="Themegallery" fact="-0.2"/>
        </dgm:constrLst>
      </dgm:else>
    </dgm:choose>
    <dgm:ruleLst>
      <dgm:rule type="diam" val="INF" fact="NaN" max="NaN"/>
    </dgm:ruleLst>
    <dgm:forEach name="jihoon" axis="ch" ptType="node" cnt="1">
      <dgm:layoutNode name="Theme" styleLbl="node0">
        <dgm:alg type="composite"/>
        <dgm:constrLst>
          <dgm:constr type="w" for="ch" forName="guri" refType="w" fact="0.1"/>
          <dgm:constr type="h" for="ch" forName="guri" refType="w" fact="0.1"/>
          <dgm:constr type="ctrX" for="ch" forName="guri" refType="w" fact="0.5"/>
          <dgm:constr type="t" for="ch" forName="guri" refType="h" fact="0.43"/>
          <dgm:constr type="w" for="ch" forName="Theme1" refType="w"/>
          <dgm:constr type="t" for="ch" forName="Theme1" refType="h" fact="0"/>
          <dgm:constr type="w" for="ch" forName="Theme2" refType="w"/>
          <dgm:constr type="t" for="ch" forName="Theme2" refType="h" fact="0"/>
        </dgm:constrLst>
        <dgm:layoutNode name="guri" styleLbl="node0" moveWith="Theme1">
          <dgm:alg type="sp"/>
          <dgm:shape xmlns:r="http://schemas.openxmlformats.org/officeDocument/2006/relationships" type="pie" r:blip="" hideGeom="1">
            <dgm:adjLst>
              <dgm:adj idx="1" val="180"/>
              <dgm:adj idx="2" val="0"/>
            </dgm:adjLst>
          </dgm:shape>
          <dgm:presOf ptType="node"/>
        </dgm:layoutNode>
        <dgm:layoutNode name="Theme1" styleLbl="node0">
          <dgm:alg type="sp"/>
          <dgm:shape xmlns:r="http://schemas.openxmlformats.org/officeDocument/2006/relationships" type="pie" r:blip="">
            <dgm:adjLst>
              <dgm:adj idx="1" val="180"/>
              <dgm:adj idx="2" val="0"/>
            </dgm:adjLst>
          </dgm:shape>
          <dgm:presOf axis="self" ptType="node"/>
        </dgm:layoutNode>
        <dgm:layoutNode name="Theme2" styleLbl="node0">
          <dgm:alg type="tx"/>
          <dgm:shape xmlns:r="http://schemas.openxmlformats.org/officeDocument/2006/relationships" type="rect" r:blip="" hideGeom="1">
            <dgm:adjLst/>
          </dgm:shape>
          <dgm:presOf axis="self" ptType="node"/>
          <dgm:constrLst>
            <dgm:constr type="h" refType="w"/>
            <dgm:constr type="primFontSz" val="34"/>
            <dgm:constr type="tMarg" refType="primFontSz" fact="0"/>
            <dgm:constr type="bMarg" refType="primFontSz" fact="1.5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</dgm:layoutNode>
      <dgm:forEach name="Name312f" axis="ch">
        <dgm:forEach name="Name313f" axis="self" ptType="parTrans">
          <dgm:layoutNode name="parTrans" styleLbl="sibTrans2D1">
            <dgm:alg type="conn">
              <dgm:param type="begSty" val="arr"/>
              <dgm:param type="begPts" val="ctr"/>
              <dgm:param type="endPts" val="ctr"/>
              <dgm:param type="srcNode" val="guri"/>
              <dgm:param type="dstNode" val="ji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begPad" refType="connDist" fact="0.3"/>
              <dgm:constr type="endPad" refType="connDist" fact="0.13"/>
            </dgm:constrLst>
          </dgm:layoutNode>
        </dgm:forEach>
      </dgm:forEach>
      <dgm:forEach name="Name312ff" axis="ch" ptType="node">
        <dgm:forEach name="Name314f" axis="self" ptType="node">
          <dgm:layoutNode name="Themegallery">
            <dgm:alg type="composite"/>
            <dgm:constrLst>
              <dgm:constr type="w" for="ch" forName="ji" refType="w"/>
              <dgm:constr type="h" for="ch" forName="ji" refType="w"/>
              <dgm:constr type="w" for="ch" forName="hoon1" refType="w" fact="0.93"/>
              <dgm:constr type="h" for="ch" forName="hoon1" refType="w" fact="0.93"/>
              <dgm:constr type="ctrX" for="ch" forName="hoon1" refType="w" refFor="ch" refForName="ji" fact="0.5"/>
              <dgm:constr type="ctrY" for="ch" forName="hoon1" refType="h" refFor="ch" refForName="ji" fact="0.5"/>
              <dgm:constr type="w" for="ch" forName="hoontext1" refType="w" fact="0.93"/>
              <dgm:constr type="h" for="ch" forName="hoontext1" refType="w" fact="0.93"/>
              <dgm:constr type="ctrX" for="ch" forName="hoontext1" refType="w" refFor="ch" refForName="ji" fact="0.5"/>
              <dgm:constr type="ctrY" for="ch" forName="hoontext1" refType="h" refFor="ch" refForName="ji" fact="0.5"/>
              <dgm:constr type="w" for="ch" forName="next1" refType="w"/>
              <dgm:constr type="h" for="ch" forName="next1" refType="w"/>
              <dgm:constr type="ctrX" for="ch" forName="next1" refType="w" refFor="ch" refForName="ji" fact="0.5"/>
              <dgm:constr type="ctrY" for="ch" forName="next1" refType="h" refFor="ch" refForName="ji" fact="0.5"/>
            </dgm:constrLst>
            <dgm:layoutNode name="ji" styleLbl="solidAlignAcc1" moveWith="hoon1">
              <dgm:alg type="sp"/>
              <dgm:shape xmlns:r="http://schemas.openxmlformats.org/officeDocument/2006/relationships" type="roundRect" r:blip="">
                <dgm:adjLst>
                  <dgm:adj idx="1" val="0.5"/>
                </dgm:adjLst>
              </dgm:shape>
              <dgm:presOf ptType="node" cnt="1"/>
            </dgm:layoutNode>
            <dgm:layoutNode name="hoon1" styleLbl="node1">
              <dgm:alg type="sp"/>
              <dgm:shape xmlns:r="http://schemas.openxmlformats.org/officeDocument/2006/relationships" type="roundRect" r:blip="">
                <dgm:adjLst>
                  <dgm:adj idx="1" val="0.5"/>
                </dgm:adjLst>
              </dgm:shape>
              <dgm:presOf axis="self" ptType="node" cnt="1"/>
            </dgm:layoutNode>
            <dgm:layoutNode name="hoontext1" styleLbl="node1">
              <dgm:alg type="tx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>
                <dgm:constr type="primFontSz" val="22"/>
                <dgm:constr type="lMarg" refType="primFontSz" fact="0.5"/>
                <dgm:constr type="rMarg" refType="primFontSz" fact="0.5"/>
                <dgm:constr type="tMarg" refType="primFontSz" fact="0"/>
                <dgm:constr type="bMarg" refType="primFontSz" fact="0"/>
              </dgm:constrLst>
              <dgm:ruleLst>
                <dgm:rule type="primFontSz" val="3" fact="NaN" max="NaN"/>
              </dgm:ruleLst>
            </dgm:layoutNode>
          </dgm:layoutNode>
          <dgm:forEach name="Name41-" axis="followSib" ptType="sibTrans" cnt="1">
            <dgm:layoutNode name="sibTrans-" styleLbl="alignAccFollowNode1">
              <dgm:alg type="conn">
                <dgm:param type="connRout" val="curve"/>
                <dgm:param type="begPts" val="ctr"/>
                <dgm:param type="endPts" val="ctr"/>
                <dgm:param type="begSty" val="arr"/>
                <dgm:param type="srcNode" val="Themegallery"/>
                <dgm:param type="dstNode" val="Themegallery"/>
              </dgm:alg>
              <dgm:shape xmlns:r="http://schemas.openxmlformats.org/officeDocument/2006/relationships" type="conn" r:blip="" zOrderOff="-99999999">
                <dgm:adjLst/>
              </dgm:shape>
              <dgm:presOf axis="self"/>
              <dgm:constrLst>
                <dgm:constr type="userA"/>
                <dgm:constr type="diam" refType="userA"/>
                <dgm:constr type="wArH" refType="userA" fact="0.02"/>
                <dgm:constr type="hArH" refType="userA" fact="0.06"/>
                <dgm:constr type="stemThick" refType="userA" fact="0.05"/>
                <dgm:constr type="begPad" refType="connDist" fact="0.008"/>
                <dgm:constr type="endPad" refType="connDist" fact="0.008"/>
              </dgm:constrLst>
            </dgm:layoutNode>
          </dgm:forEach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9052763"/>
              </p:ext>
            </p:extLst>
          </p:nvPr>
        </p:nvGraphicFramePr>
        <p:xfrm>
          <a:off x="457200" y="1628800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167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1192</cp:revision>
  <dcterms:created xsi:type="dcterms:W3CDTF">2009-02-11T05:37:22Z</dcterms:created>
  <dcterms:modified xsi:type="dcterms:W3CDTF">2013-10-31T03:24:22Z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