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2013/10/31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2013/10/31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2013/10/31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Group 11"/>
          <p:cNvGrpSpPr>
            <a:grpSpLocks/>
          </p:cNvGrpSpPr>
          <p:nvPr/>
        </p:nvGrpSpPr>
        <p:grpSpPr bwMode="auto">
          <a:xfrm>
            <a:off x="1043608" y="4433913"/>
            <a:ext cx="7354888" cy="519112"/>
            <a:chOff x="399" y="2820"/>
            <a:chExt cx="4929" cy="348"/>
          </a:xfrm>
        </p:grpSpPr>
        <p:sp>
          <p:nvSpPr>
            <p:cNvPr id="68" name="AutoShape 12"/>
            <p:cNvSpPr>
              <a:spLocks noChangeArrowheads="1"/>
            </p:cNvSpPr>
            <p:nvPr/>
          </p:nvSpPr>
          <p:spPr bwMode="gray">
            <a:xfrm>
              <a:off x="399" y="2905"/>
              <a:ext cx="218" cy="175"/>
            </a:xfrm>
            <a:prstGeom prst="roundRect">
              <a:avLst>
                <a:gd name="adj" fmla="val 29069"/>
              </a:avLst>
            </a:prstGeom>
            <a:solidFill>
              <a:srgbClr val="808080"/>
            </a:soli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9" name="AutoShape 13"/>
            <p:cNvSpPr>
              <a:spLocks noChangeArrowheads="1"/>
            </p:cNvSpPr>
            <p:nvPr/>
          </p:nvSpPr>
          <p:spPr bwMode="gray">
            <a:xfrm>
              <a:off x="480" y="2820"/>
              <a:ext cx="4848" cy="348"/>
            </a:xfrm>
            <a:prstGeom prst="rightArrow">
              <a:avLst>
                <a:gd name="adj1" fmla="val 50000"/>
                <a:gd name="adj2" fmla="val 63206"/>
              </a:avLst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70" name="Text Box 14"/>
          <p:cNvSpPr txBox="1">
            <a:spLocks noChangeArrowheads="1"/>
          </p:cNvSpPr>
          <p:nvPr/>
        </p:nvSpPr>
        <p:spPr bwMode="gray">
          <a:xfrm>
            <a:off x="1951658" y="4522813"/>
            <a:ext cx="6302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>
                <a:solidFill>
                  <a:srgbClr val="FFFFFF"/>
                </a:solidFill>
                <a:latin typeface="Calibri" pitchFamily="34" charset="0"/>
                <a:ea typeface="宋体" charset="-122"/>
                <a:cs typeface="Arial" charset="0"/>
              </a:rPr>
              <a:t>2000</a:t>
            </a:r>
          </a:p>
        </p:txBody>
      </p:sp>
      <p:sp>
        <p:nvSpPr>
          <p:cNvPr id="71" name="Text Box 15"/>
          <p:cNvSpPr txBox="1">
            <a:spLocks noChangeArrowheads="1"/>
          </p:cNvSpPr>
          <p:nvPr/>
        </p:nvSpPr>
        <p:spPr bwMode="gray">
          <a:xfrm>
            <a:off x="4344021" y="4522813"/>
            <a:ext cx="6302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>
                <a:solidFill>
                  <a:srgbClr val="FFFFFF"/>
                </a:solidFill>
                <a:latin typeface="Calibri" pitchFamily="34" charset="0"/>
                <a:ea typeface="宋体" charset="-122"/>
                <a:cs typeface="Arial" charset="0"/>
              </a:rPr>
              <a:t>2004</a:t>
            </a:r>
          </a:p>
        </p:txBody>
      </p:sp>
      <p:sp>
        <p:nvSpPr>
          <p:cNvPr id="72" name="Text Box 16"/>
          <p:cNvSpPr txBox="1">
            <a:spLocks noChangeArrowheads="1"/>
          </p:cNvSpPr>
          <p:nvPr/>
        </p:nvSpPr>
        <p:spPr bwMode="gray">
          <a:xfrm>
            <a:off x="6568108" y="4522813"/>
            <a:ext cx="6286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>
                <a:solidFill>
                  <a:srgbClr val="FFFFFF"/>
                </a:solidFill>
                <a:latin typeface="Calibri" pitchFamily="34" charset="0"/>
                <a:ea typeface="宋体" charset="-122"/>
                <a:cs typeface="Arial" charset="0"/>
              </a:rPr>
              <a:t>2008</a:t>
            </a:r>
          </a:p>
        </p:txBody>
      </p:sp>
      <p:sp>
        <p:nvSpPr>
          <p:cNvPr id="73" name="Line 17"/>
          <p:cNvSpPr>
            <a:spLocks noChangeShapeType="1"/>
          </p:cNvSpPr>
          <p:nvPr/>
        </p:nvSpPr>
        <p:spPr bwMode="black">
          <a:xfrm flipV="1">
            <a:off x="1307133" y="2732113"/>
            <a:ext cx="0" cy="179070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4" name="Line 18"/>
          <p:cNvSpPr>
            <a:spLocks noChangeShapeType="1"/>
          </p:cNvSpPr>
          <p:nvPr/>
        </p:nvSpPr>
        <p:spPr bwMode="black">
          <a:xfrm flipV="1">
            <a:off x="3521696" y="2416200"/>
            <a:ext cx="0" cy="2106613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5" name="Line 19"/>
          <p:cNvSpPr>
            <a:spLocks noChangeShapeType="1"/>
          </p:cNvSpPr>
          <p:nvPr/>
        </p:nvSpPr>
        <p:spPr bwMode="black">
          <a:xfrm flipV="1">
            <a:off x="5721971" y="1987575"/>
            <a:ext cx="0" cy="2535238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5" name="Line 20"/>
          <p:cNvSpPr>
            <a:spLocks noChangeShapeType="1"/>
          </p:cNvSpPr>
          <p:nvPr/>
        </p:nvSpPr>
        <p:spPr bwMode="black">
          <a:xfrm flipV="1">
            <a:off x="7942883" y="1628800"/>
            <a:ext cx="0" cy="2894013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6" name="AutoShape 21"/>
          <p:cNvSpPr>
            <a:spLocks noChangeArrowheads="1"/>
          </p:cNvSpPr>
          <p:nvPr/>
        </p:nvSpPr>
        <p:spPr bwMode="gray">
          <a:xfrm>
            <a:off x="1307133" y="4094188"/>
            <a:ext cx="2208213" cy="428625"/>
          </a:xfrm>
          <a:prstGeom prst="bevel">
            <a:avLst>
              <a:gd name="adj" fmla="val 5903"/>
            </a:avLst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135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7" name="AutoShape 22"/>
          <p:cNvSpPr>
            <a:spLocks noChangeArrowheads="1"/>
          </p:cNvSpPr>
          <p:nvPr/>
        </p:nvSpPr>
        <p:spPr bwMode="gray">
          <a:xfrm>
            <a:off x="3523283" y="3592538"/>
            <a:ext cx="2206625" cy="930275"/>
          </a:xfrm>
          <a:prstGeom prst="bevel">
            <a:avLst>
              <a:gd name="adj" fmla="val 3046"/>
            </a:avLst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135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8" name="AutoShape 23"/>
          <p:cNvSpPr>
            <a:spLocks noChangeArrowheads="1"/>
          </p:cNvSpPr>
          <p:nvPr/>
        </p:nvSpPr>
        <p:spPr bwMode="gray">
          <a:xfrm>
            <a:off x="5729908" y="3019450"/>
            <a:ext cx="2208213" cy="1503363"/>
          </a:xfrm>
          <a:prstGeom prst="bevel">
            <a:avLst>
              <a:gd name="adj" fmla="val 2481"/>
            </a:avLst>
          </a:prstGeom>
          <a:gradFill flip="none" rotWithShape="1">
            <a:gsLst>
              <a:gs pos="0">
                <a:schemeClr val="accent6">
                  <a:lumMod val="50000"/>
                  <a:shade val="30000"/>
                  <a:satMod val="115000"/>
                </a:schemeClr>
              </a:gs>
              <a:gs pos="50000">
                <a:schemeClr val="accent6">
                  <a:lumMod val="50000"/>
                  <a:shade val="67500"/>
                  <a:satMod val="115000"/>
                </a:schemeClr>
              </a:gs>
              <a:gs pos="100000">
                <a:schemeClr val="accent6">
                  <a:lumMod val="50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9" name="Rectangle 24"/>
          <p:cNvSpPr>
            <a:spLocks noChangeArrowheads="1"/>
          </p:cNvSpPr>
          <p:nvPr/>
        </p:nvSpPr>
        <p:spPr bwMode="black">
          <a:xfrm>
            <a:off x="1307133" y="2992463"/>
            <a:ext cx="214947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sz="1400" b="0" dirty="0" smtClean="0">
                <a:latin typeface="微软雅黑" pitchFamily="34" charset="-122"/>
                <a:ea typeface="微软雅黑" pitchFamily="34" charset="-122"/>
                <a:cs typeface="Arial" charset="0"/>
              </a:rPr>
              <a:t>输入文字输入文字</a:t>
            </a:r>
            <a:endParaRPr lang="en-US" altLang="zh-CN" sz="1400" b="0" dirty="0" smtClean="0">
              <a:latin typeface="微软雅黑" pitchFamily="34" charset="-122"/>
              <a:ea typeface="微软雅黑" pitchFamily="34" charset="-122"/>
              <a:cs typeface="Arial" charset="0"/>
            </a:endParaRPr>
          </a:p>
          <a:p>
            <a:pPr algn="ctr"/>
            <a:r>
              <a:rPr lang="zh-CN" altLang="en-US" sz="1400" b="0" dirty="0" smtClean="0">
                <a:latin typeface="微软雅黑" pitchFamily="34" charset="-122"/>
                <a:ea typeface="微软雅黑" pitchFamily="34" charset="-122"/>
                <a:cs typeface="Arial" charset="0"/>
              </a:rPr>
              <a:t>输入文字输入文字</a:t>
            </a:r>
            <a:endParaRPr lang="en-US" altLang="zh-CN" sz="1400" b="0" dirty="0" smtClean="0">
              <a:latin typeface="微软雅黑" pitchFamily="34" charset="-122"/>
              <a:ea typeface="微软雅黑" pitchFamily="34" charset="-122"/>
              <a:cs typeface="Arial" charset="0"/>
            </a:endParaRPr>
          </a:p>
          <a:p>
            <a:pPr algn="ctr"/>
            <a:r>
              <a:rPr lang="zh-CN" altLang="en-US" sz="1400" b="0" dirty="0" smtClean="0">
                <a:latin typeface="微软雅黑" pitchFamily="34" charset="-122"/>
                <a:ea typeface="微软雅黑" pitchFamily="34" charset="-122"/>
                <a:cs typeface="Arial" charset="0"/>
              </a:rPr>
              <a:t>输入文字</a:t>
            </a:r>
            <a:endParaRPr lang="en-US" altLang="zh-CN" sz="1400" b="0" dirty="0"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110" name="Rectangle 25"/>
          <p:cNvSpPr>
            <a:spLocks noChangeArrowheads="1"/>
          </p:cNvSpPr>
          <p:nvPr/>
        </p:nvSpPr>
        <p:spPr bwMode="black">
          <a:xfrm>
            <a:off x="3548683" y="2517800"/>
            <a:ext cx="214947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sz="1400" b="0" dirty="0" smtClean="0">
                <a:latin typeface="微软雅黑" pitchFamily="34" charset="-122"/>
                <a:ea typeface="微软雅黑" pitchFamily="34" charset="-122"/>
                <a:cs typeface="Arial" charset="0"/>
              </a:rPr>
              <a:t>输入文字输入文字</a:t>
            </a:r>
            <a:endParaRPr lang="en-US" altLang="zh-CN" sz="1400" b="0" dirty="0" smtClean="0">
              <a:latin typeface="微软雅黑" pitchFamily="34" charset="-122"/>
              <a:ea typeface="微软雅黑" pitchFamily="34" charset="-122"/>
              <a:cs typeface="Arial" charset="0"/>
            </a:endParaRPr>
          </a:p>
          <a:p>
            <a:pPr algn="ctr"/>
            <a:r>
              <a:rPr lang="zh-CN" altLang="en-US" sz="1400" b="0" dirty="0" smtClean="0">
                <a:latin typeface="微软雅黑" pitchFamily="34" charset="-122"/>
                <a:ea typeface="微软雅黑" pitchFamily="34" charset="-122"/>
                <a:cs typeface="Arial" charset="0"/>
              </a:rPr>
              <a:t>输入文字输入文字</a:t>
            </a:r>
            <a:endParaRPr lang="en-US" altLang="zh-CN" sz="1400" b="0" dirty="0" smtClean="0">
              <a:latin typeface="微软雅黑" pitchFamily="34" charset="-122"/>
              <a:ea typeface="微软雅黑" pitchFamily="34" charset="-122"/>
              <a:cs typeface="Arial" charset="0"/>
            </a:endParaRPr>
          </a:p>
          <a:p>
            <a:pPr algn="ctr"/>
            <a:r>
              <a:rPr lang="zh-CN" altLang="en-US" sz="1400" b="0" dirty="0" smtClean="0">
                <a:latin typeface="微软雅黑" pitchFamily="34" charset="-122"/>
                <a:ea typeface="微软雅黑" pitchFamily="34" charset="-122"/>
                <a:cs typeface="Arial" charset="0"/>
              </a:rPr>
              <a:t>输入文字</a:t>
            </a:r>
            <a:endParaRPr lang="en-US" altLang="zh-CN" sz="1400" b="0" dirty="0"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111" name="Rectangle 26"/>
          <p:cNvSpPr>
            <a:spLocks noChangeArrowheads="1"/>
          </p:cNvSpPr>
          <p:nvPr/>
        </p:nvSpPr>
        <p:spPr bwMode="black">
          <a:xfrm>
            <a:off x="5755308" y="1944713"/>
            <a:ext cx="214947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sz="1400" b="0" dirty="0" smtClean="0">
                <a:latin typeface="微软雅黑" pitchFamily="34" charset="-122"/>
                <a:ea typeface="微软雅黑" pitchFamily="34" charset="-122"/>
                <a:cs typeface="Arial" charset="0"/>
              </a:rPr>
              <a:t>输入文字输入文字</a:t>
            </a:r>
            <a:endParaRPr lang="en-US" altLang="zh-CN" sz="1400" b="0" dirty="0" smtClean="0">
              <a:latin typeface="微软雅黑" pitchFamily="34" charset="-122"/>
              <a:ea typeface="微软雅黑" pitchFamily="34" charset="-122"/>
              <a:cs typeface="Arial" charset="0"/>
            </a:endParaRPr>
          </a:p>
          <a:p>
            <a:pPr algn="ctr"/>
            <a:r>
              <a:rPr lang="zh-CN" altLang="en-US" sz="1400" b="0" dirty="0" smtClean="0">
                <a:latin typeface="微软雅黑" pitchFamily="34" charset="-122"/>
                <a:ea typeface="微软雅黑" pitchFamily="34" charset="-122"/>
                <a:cs typeface="Arial" charset="0"/>
              </a:rPr>
              <a:t>输入文字输入文字</a:t>
            </a:r>
            <a:endParaRPr lang="en-US" altLang="zh-CN" sz="1400" b="0" dirty="0" smtClean="0">
              <a:latin typeface="微软雅黑" pitchFamily="34" charset="-122"/>
              <a:ea typeface="微软雅黑" pitchFamily="34" charset="-122"/>
              <a:cs typeface="Arial" charset="0"/>
            </a:endParaRPr>
          </a:p>
          <a:p>
            <a:pPr algn="ctr"/>
            <a:r>
              <a:rPr lang="zh-CN" altLang="en-US" sz="1400" b="0" dirty="0" smtClean="0">
                <a:latin typeface="微软雅黑" pitchFamily="34" charset="-122"/>
                <a:ea typeface="微软雅黑" pitchFamily="34" charset="-122"/>
                <a:cs typeface="Arial" charset="0"/>
              </a:rPr>
              <a:t>输入文字</a:t>
            </a:r>
            <a:endParaRPr lang="en-US" altLang="zh-CN" sz="1400" b="0" dirty="0"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112" name="Text Box 27"/>
          <p:cNvSpPr txBox="1">
            <a:spLocks noChangeArrowheads="1"/>
          </p:cNvSpPr>
          <p:nvPr/>
        </p:nvSpPr>
        <p:spPr bwMode="black">
          <a:xfrm>
            <a:off x="1523033" y="4095775"/>
            <a:ext cx="17192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  <a:cs typeface="Arial" charset="0"/>
              </a:rPr>
              <a:t>输入文字</a:t>
            </a:r>
            <a:endParaRPr lang="en-US" altLang="zh-CN" sz="2000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113" name="Text Box 32"/>
          <p:cNvSpPr txBox="1">
            <a:spLocks noChangeArrowheads="1"/>
          </p:cNvSpPr>
          <p:nvPr/>
        </p:nvSpPr>
        <p:spPr bwMode="black">
          <a:xfrm>
            <a:off x="3742358" y="3878288"/>
            <a:ext cx="17192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  <a:cs typeface="Arial" charset="0"/>
              </a:rPr>
              <a:t>输入文字</a:t>
            </a:r>
            <a:endParaRPr lang="en-US" altLang="zh-CN" sz="2000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114" name="Text Box 33"/>
          <p:cNvSpPr txBox="1">
            <a:spLocks noChangeArrowheads="1"/>
          </p:cNvSpPr>
          <p:nvPr/>
        </p:nvSpPr>
        <p:spPr bwMode="black">
          <a:xfrm>
            <a:off x="5931521" y="3625875"/>
            <a:ext cx="17192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  <a:cs typeface="Arial" charset="0"/>
              </a:rPr>
              <a:t>输入文字</a:t>
            </a:r>
            <a:endParaRPr lang="en-US" altLang="zh-CN" sz="2000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22243</TotalTime>
  <Words>194</Words>
  <Application>Microsoft Office PowerPoint</Application>
  <PresentationFormat>全屏显示(4:3)</PresentationFormat>
  <Paragraphs>31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1191</cp:revision>
  <dcterms:created xsi:type="dcterms:W3CDTF">2009-02-11T05:37:22Z</dcterms:created>
  <dcterms:modified xsi:type="dcterms:W3CDTF">2013-10-31T03:16:48Z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