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67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90" d="100"/>
          <a:sy n="90" d="100"/>
        </p:scale>
        <p:origin x="-1602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2013/10/31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2013/10/31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2013/10/31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타원 184"/>
          <p:cNvSpPr/>
          <p:nvPr/>
        </p:nvSpPr>
        <p:spPr>
          <a:xfrm>
            <a:off x="3467940" y="5385959"/>
            <a:ext cx="872559" cy="285752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 w="31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22" name="타원 185"/>
          <p:cNvSpPr/>
          <p:nvPr/>
        </p:nvSpPr>
        <p:spPr>
          <a:xfrm>
            <a:off x="4667083" y="5385959"/>
            <a:ext cx="872559" cy="285752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 w="31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23" name="타원 186"/>
          <p:cNvSpPr/>
          <p:nvPr/>
        </p:nvSpPr>
        <p:spPr>
          <a:xfrm>
            <a:off x="5738653" y="5385959"/>
            <a:ext cx="872559" cy="285752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 w="31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24" name="타원 187"/>
          <p:cNvSpPr/>
          <p:nvPr/>
        </p:nvSpPr>
        <p:spPr>
          <a:xfrm>
            <a:off x="6881661" y="5385959"/>
            <a:ext cx="872559" cy="285752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 w="31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grpSp>
        <p:nvGrpSpPr>
          <p:cNvPr id="25" name="그룹 158"/>
          <p:cNvGrpSpPr/>
          <p:nvPr/>
        </p:nvGrpSpPr>
        <p:grpSpPr>
          <a:xfrm>
            <a:off x="1324800" y="1526719"/>
            <a:ext cx="7429552" cy="3573488"/>
            <a:chOff x="1000100" y="1927214"/>
            <a:chExt cx="7429552" cy="3573488"/>
          </a:xfrm>
        </p:grpSpPr>
        <p:cxnSp>
          <p:nvCxnSpPr>
            <p:cNvPr id="26" name="직선 연결선 147"/>
            <p:cNvCxnSpPr/>
            <p:nvPr/>
          </p:nvCxnSpPr>
          <p:spPr>
            <a:xfrm>
              <a:off x="1000100" y="5499114"/>
              <a:ext cx="7429552" cy="158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148"/>
            <p:cNvCxnSpPr/>
            <p:nvPr/>
          </p:nvCxnSpPr>
          <p:spPr>
            <a:xfrm>
              <a:off x="1000100" y="5141924"/>
              <a:ext cx="7429552" cy="158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직선 연결선 149"/>
            <p:cNvCxnSpPr/>
            <p:nvPr/>
          </p:nvCxnSpPr>
          <p:spPr>
            <a:xfrm>
              <a:off x="1000100" y="4784734"/>
              <a:ext cx="7429552" cy="158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직선 연결선 150"/>
            <p:cNvCxnSpPr/>
            <p:nvPr/>
          </p:nvCxnSpPr>
          <p:spPr>
            <a:xfrm>
              <a:off x="1000100" y="4427544"/>
              <a:ext cx="7429552" cy="158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직선 연결선 151"/>
            <p:cNvCxnSpPr/>
            <p:nvPr/>
          </p:nvCxnSpPr>
          <p:spPr>
            <a:xfrm>
              <a:off x="1000100" y="4070354"/>
              <a:ext cx="7429552" cy="158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직선 연결선 152"/>
            <p:cNvCxnSpPr/>
            <p:nvPr/>
          </p:nvCxnSpPr>
          <p:spPr>
            <a:xfrm>
              <a:off x="1000100" y="3713164"/>
              <a:ext cx="7429552" cy="158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직선 연결선 153"/>
            <p:cNvCxnSpPr/>
            <p:nvPr/>
          </p:nvCxnSpPr>
          <p:spPr>
            <a:xfrm>
              <a:off x="1000100" y="3355974"/>
              <a:ext cx="7429552" cy="158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직선 연결선 154"/>
            <p:cNvCxnSpPr/>
            <p:nvPr/>
          </p:nvCxnSpPr>
          <p:spPr>
            <a:xfrm>
              <a:off x="1000100" y="3000372"/>
              <a:ext cx="7429552" cy="158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직선 연결선 155"/>
            <p:cNvCxnSpPr/>
            <p:nvPr/>
          </p:nvCxnSpPr>
          <p:spPr>
            <a:xfrm>
              <a:off x="1000100" y="2641594"/>
              <a:ext cx="7429552" cy="158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직선 연결선 156"/>
            <p:cNvCxnSpPr/>
            <p:nvPr/>
          </p:nvCxnSpPr>
          <p:spPr>
            <a:xfrm>
              <a:off x="1000100" y="2284404"/>
              <a:ext cx="7429552" cy="158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직선 연결선 157"/>
            <p:cNvCxnSpPr/>
            <p:nvPr/>
          </p:nvCxnSpPr>
          <p:spPr>
            <a:xfrm>
              <a:off x="1000100" y="1927214"/>
              <a:ext cx="7429552" cy="158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타원 124"/>
          <p:cNvSpPr/>
          <p:nvPr/>
        </p:nvSpPr>
        <p:spPr>
          <a:xfrm>
            <a:off x="2324932" y="5385959"/>
            <a:ext cx="872559" cy="285752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 w="31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grpSp>
        <p:nvGrpSpPr>
          <p:cNvPr id="38" name="그룹 134"/>
          <p:cNvGrpSpPr/>
          <p:nvPr/>
        </p:nvGrpSpPr>
        <p:grpSpPr>
          <a:xfrm>
            <a:off x="729251" y="1313993"/>
            <a:ext cx="564578" cy="3898312"/>
            <a:chOff x="5643781" y="1357298"/>
            <a:chExt cx="564578" cy="3898312"/>
          </a:xfrm>
        </p:grpSpPr>
        <p:sp>
          <p:nvSpPr>
            <p:cNvPr id="39" name="직사각형 135"/>
            <p:cNvSpPr/>
            <p:nvPr/>
          </p:nvSpPr>
          <p:spPr>
            <a:xfrm>
              <a:off x="5897052" y="4917056"/>
              <a:ext cx="311304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r"/>
              <a:r>
                <a:rPr lang="en-US" altLang="ko-KR" sz="1600" dirty="0" smtClean="0">
                  <a:latin typeface="微软雅黑" pitchFamily="34" charset="-122"/>
                  <a:ea typeface="微软雅黑" pitchFamily="34" charset="-122"/>
                </a:rPr>
                <a:t>0</a:t>
              </a:r>
              <a:endParaRPr lang="en-US" altLang="ko-KR" sz="16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0" name="직사각형 136"/>
            <p:cNvSpPr/>
            <p:nvPr/>
          </p:nvSpPr>
          <p:spPr>
            <a:xfrm>
              <a:off x="5770416" y="4572008"/>
              <a:ext cx="437940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r"/>
              <a:r>
                <a:rPr lang="en-US" altLang="ko-KR" sz="1600" dirty="0" smtClean="0">
                  <a:latin typeface="微软雅黑" pitchFamily="34" charset="-122"/>
                  <a:ea typeface="微软雅黑" pitchFamily="34" charset="-122"/>
                </a:rPr>
                <a:t>10</a:t>
              </a:r>
              <a:endParaRPr lang="en-US" altLang="ko-KR" sz="16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1" name="직사각형 137"/>
            <p:cNvSpPr/>
            <p:nvPr/>
          </p:nvSpPr>
          <p:spPr>
            <a:xfrm>
              <a:off x="5770416" y="4202676"/>
              <a:ext cx="437940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r"/>
              <a:r>
                <a:rPr lang="en-US" altLang="ko-KR" sz="1600" dirty="0" smtClean="0">
                  <a:latin typeface="微软雅黑" pitchFamily="34" charset="-122"/>
                  <a:ea typeface="微软雅黑" pitchFamily="34" charset="-122"/>
                </a:rPr>
                <a:t>20</a:t>
              </a:r>
              <a:endParaRPr lang="en-US" altLang="ko-KR" sz="16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2" name="직사각형 138"/>
            <p:cNvSpPr/>
            <p:nvPr/>
          </p:nvSpPr>
          <p:spPr>
            <a:xfrm>
              <a:off x="5770416" y="3857628"/>
              <a:ext cx="437940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r"/>
              <a:r>
                <a:rPr lang="en-US" altLang="ko-KR" sz="1600" dirty="0" smtClean="0">
                  <a:latin typeface="微软雅黑" pitchFamily="34" charset="-122"/>
                  <a:ea typeface="微软雅黑" pitchFamily="34" charset="-122"/>
                </a:rPr>
                <a:t>30</a:t>
              </a:r>
              <a:endParaRPr lang="en-US" altLang="ko-KR" sz="16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3" name="직사각형 139"/>
            <p:cNvSpPr/>
            <p:nvPr/>
          </p:nvSpPr>
          <p:spPr>
            <a:xfrm>
              <a:off x="5770416" y="3488296"/>
              <a:ext cx="437940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r"/>
              <a:r>
                <a:rPr lang="en-US" altLang="ko-KR" sz="1600" dirty="0" smtClean="0">
                  <a:latin typeface="微软雅黑" pitchFamily="34" charset="-122"/>
                  <a:ea typeface="微软雅黑" pitchFamily="34" charset="-122"/>
                </a:rPr>
                <a:t>40</a:t>
              </a:r>
              <a:endParaRPr lang="en-US" altLang="ko-KR" sz="16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4" name="직사각형 140"/>
            <p:cNvSpPr/>
            <p:nvPr/>
          </p:nvSpPr>
          <p:spPr>
            <a:xfrm>
              <a:off x="5770417" y="3143248"/>
              <a:ext cx="437940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r"/>
              <a:r>
                <a:rPr lang="en-US" altLang="ko-KR" sz="1600" dirty="0" smtClean="0">
                  <a:latin typeface="微软雅黑" pitchFamily="34" charset="-122"/>
                  <a:ea typeface="微软雅黑" pitchFamily="34" charset="-122"/>
                </a:rPr>
                <a:t>50</a:t>
              </a:r>
              <a:endParaRPr lang="en-US" altLang="ko-KR" sz="16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5" name="직사각형 141"/>
            <p:cNvSpPr/>
            <p:nvPr/>
          </p:nvSpPr>
          <p:spPr>
            <a:xfrm>
              <a:off x="5770417" y="2773916"/>
              <a:ext cx="437940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r"/>
              <a:r>
                <a:rPr lang="en-US" altLang="ko-KR" sz="1600" dirty="0" smtClean="0">
                  <a:latin typeface="微软雅黑" pitchFamily="34" charset="-122"/>
                  <a:ea typeface="微软雅黑" pitchFamily="34" charset="-122"/>
                </a:rPr>
                <a:t>60</a:t>
              </a:r>
              <a:endParaRPr lang="en-US" altLang="ko-KR" sz="16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6" name="직사각형 142"/>
            <p:cNvSpPr/>
            <p:nvPr/>
          </p:nvSpPr>
          <p:spPr>
            <a:xfrm>
              <a:off x="5770417" y="2428868"/>
              <a:ext cx="437940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r"/>
              <a:r>
                <a:rPr lang="en-US" altLang="ko-KR" sz="1600" dirty="0" smtClean="0">
                  <a:latin typeface="微软雅黑" pitchFamily="34" charset="-122"/>
                  <a:ea typeface="微软雅黑" pitchFamily="34" charset="-122"/>
                </a:rPr>
                <a:t>70</a:t>
              </a:r>
              <a:endParaRPr lang="en-US" altLang="ko-KR" sz="16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7" name="직사각형 143"/>
            <p:cNvSpPr/>
            <p:nvPr/>
          </p:nvSpPr>
          <p:spPr>
            <a:xfrm>
              <a:off x="5770417" y="2071678"/>
              <a:ext cx="437940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r"/>
              <a:r>
                <a:rPr lang="en-US" altLang="ko-KR" sz="1600" dirty="0" smtClean="0">
                  <a:latin typeface="微软雅黑" pitchFamily="34" charset="-122"/>
                  <a:ea typeface="微软雅黑" pitchFamily="34" charset="-122"/>
                </a:rPr>
                <a:t>80</a:t>
              </a:r>
              <a:endParaRPr lang="en-US" altLang="ko-KR" sz="16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8" name="직사각형 144"/>
            <p:cNvSpPr/>
            <p:nvPr/>
          </p:nvSpPr>
          <p:spPr>
            <a:xfrm>
              <a:off x="5770417" y="1702346"/>
              <a:ext cx="437940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r"/>
              <a:r>
                <a:rPr lang="en-US" altLang="ko-KR" sz="1600" dirty="0" smtClean="0">
                  <a:latin typeface="微软雅黑" pitchFamily="34" charset="-122"/>
                  <a:ea typeface="微软雅黑" pitchFamily="34" charset="-122"/>
                </a:rPr>
                <a:t>90</a:t>
              </a:r>
              <a:endParaRPr lang="en-US" altLang="ko-KR" sz="16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" name="직사각형 145"/>
            <p:cNvSpPr/>
            <p:nvPr/>
          </p:nvSpPr>
          <p:spPr>
            <a:xfrm>
              <a:off x="5643781" y="1357298"/>
              <a:ext cx="564578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r"/>
              <a:r>
                <a:rPr lang="en-US" altLang="ko-KR" sz="1600" dirty="0" smtClean="0">
                  <a:latin typeface="微软雅黑" pitchFamily="34" charset="-122"/>
                  <a:ea typeface="微软雅黑" pitchFamily="34" charset="-122"/>
                </a:rPr>
                <a:t>100</a:t>
              </a:r>
              <a:endParaRPr lang="en-US" altLang="ko-KR" sz="16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0" name="직사각형 159"/>
          <p:cNvSpPr/>
          <p:nvPr/>
        </p:nvSpPr>
        <p:spPr>
          <a:xfrm>
            <a:off x="2610684" y="1528307"/>
            <a:ext cx="357190" cy="2643206"/>
          </a:xfrm>
          <a:prstGeom prst="rect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25000">
                <a:schemeClr val="bg1">
                  <a:lumMod val="65000"/>
                </a:schemeClr>
              </a:gs>
              <a:gs pos="50000">
                <a:schemeClr val="bg1">
                  <a:lumMod val="75000"/>
                </a:schemeClr>
              </a:gs>
              <a:gs pos="75000">
                <a:schemeClr val="bg1"/>
              </a:gs>
              <a:gs pos="100000">
                <a:schemeClr val="bg1">
                  <a:lumMod val="65000"/>
                </a:schemeClr>
              </a:gs>
            </a:gsLst>
            <a:lin ang="10800000" scaled="0"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1" name="직사각형 160"/>
          <p:cNvSpPr/>
          <p:nvPr/>
        </p:nvSpPr>
        <p:spPr>
          <a:xfrm>
            <a:off x="3753692" y="1528307"/>
            <a:ext cx="357190" cy="785818"/>
          </a:xfrm>
          <a:prstGeom prst="rect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25000">
                <a:schemeClr val="bg1">
                  <a:lumMod val="65000"/>
                </a:schemeClr>
              </a:gs>
              <a:gs pos="50000">
                <a:schemeClr val="bg1">
                  <a:lumMod val="75000"/>
                </a:schemeClr>
              </a:gs>
              <a:gs pos="75000">
                <a:schemeClr val="bg1"/>
              </a:gs>
              <a:gs pos="100000">
                <a:schemeClr val="bg1">
                  <a:lumMod val="65000"/>
                </a:schemeClr>
              </a:gs>
            </a:gsLst>
            <a:lin ang="10800000" scaled="0"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2" name="직사각형 161"/>
          <p:cNvSpPr/>
          <p:nvPr/>
        </p:nvSpPr>
        <p:spPr>
          <a:xfrm>
            <a:off x="4896700" y="1528307"/>
            <a:ext cx="357190" cy="1857388"/>
          </a:xfrm>
          <a:prstGeom prst="rect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25000">
                <a:schemeClr val="bg1">
                  <a:lumMod val="65000"/>
                </a:schemeClr>
              </a:gs>
              <a:gs pos="50000">
                <a:schemeClr val="bg1">
                  <a:lumMod val="75000"/>
                </a:schemeClr>
              </a:gs>
              <a:gs pos="75000">
                <a:schemeClr val="bg1"/>
              </a:gs>
              <a:gs pos="100000">
                <a:schemeClr val="bg1">
                  <a:lumMod val="65000"/>
                </a:schemeClr>
              </a:gs>
            </a:gsLst>
            <a:lin ang="10800000" scaled="0"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3" name="직사각형 162"/>
          <p:cNvSpPr/>
          <p:nvPr/>
        </p:nvSpPr>
        <p:spPr>
          <a:xfrm>
            <a:off x="5968270" y="1528307"/>
            <a:ext cx="357190" cy="357190"/>
          </a:xfrm>
          <a:prstGeom prst="rect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25000">
                <a:schemeClr val="bg1">
                  <a:lumMod val="65000"/>
                </a:schemeClr>
              </a:gs>
              <a:gs pos="50000">
                <a:schemeClr val="bg1">
                  <a:lumMod val="75000"/>
                </a:schemeClr>
              </a:gs>
              <a:gs pos="75000">
                <a:schemeClr val="bg1"/>
              </a:gs>
              <a:gs pos="100000">
                <a:schemeClr val="bg1">
                  <a:lumMod val="65000"/>
                </a:schemeClr>
              </a:gs>
            </a:gsLst>
            <a:lin ang="10800000" scaled="0"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4" name="직사각형 163"/>
          <p:cNvSpPr/>
          <p:nvPr/>
        </p:nvSpPr>
        <p:spPr>
          <a:xfrm>
            <a:off x="7111278" y="1528307"/>
            <a:ext cx="357190" cy="1357322"/>
          </a:xfrm>
          <a:prstGeom prst="rect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25000">
                <a:schemeClr val="bg1">
                  <a:lumMod val="65000"/>
                </a:schemeClr>
              </a:gs>
              <a:gs pos="50000">
                <a:schemeClr val="bg1">
                  <a:lumMod val="75000"/>
                </a:schemeClr>
              </a:gs>
              <a:gs pos="75000">
                <a:schemeClr val="bg1"/>
              </a:gs>
              <a:gs pos="100000">
                <a:schemeClr val="bg1">
                  <a:lumMod val="65000"/>
                </a:schemeClr>
              </a:gs>
            </a:gsLst>
            <a:lin ang="10800000" scaled="0"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5" name="직사각형 164"/>
          <p:cNvSpPr/>
          <p:nvPr/>
        </p:nvSpPr>
        <p:spPr>
          <a:xfrm>
            <a:off x="2610684" y="4171513"/>
            <a:ext cx="357190" cy="1000132"/>
          </a:xfrm>
          <a:prstGeom prst="rect">
            <a:avLst/>
          </a:prstGeom>
          <a:gradFill>
            <a:gsLst>
              <a:gs pos="0">
                <a:srgbClr val="B00000"/>
              </a:gs>
              <a:gs pos="25000">
                <a:srgbClr val="FF0000"/>
              </a:gs>
              <a:gs pos="50000">
                <a:srgbClr val="FF3333"/>
              </a:gs>
              <a:gs pos="75000">
                <a:schemeClr val="bg1"/>
              </a:gs>
              <a:gs pos="100000">
                <a:srgbClr val="B00000"/>
              </a:gs>
            </a:gsLst>
            <a:lin ang="10800000" scaled="0"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56" name="그룹 33"/>
          <p:cNvGrpSpPr/>
          <p:nvPr/>
        </p:nvGrpSpPr>
        <p:grpSpPr>
          <a:xfrm>
            <a:off x="2539246" y="5028769"/>
            <a:ext cx="515369" cy="515520"/>
            <a:chOff x="6858016" y="5000636"/>
            <a:chExt cx="515369" cy="515520"/>
          </a:xfrm>
        </p:grpSpPr>
        <p:sp>
          <p:nvSpPr>
            <p:cNvPr id="76" name="Oval 28"/>
            <p:cNvSpPr>
              <a:spLocks noChangeArrowheads="1"/>
            </p:cNvSpPr>
            <p:nvPr/>
          </p:nvSpPr>
          <p:spPr bwMode="auto">
            <a:xfrm>
              <a:off x="6858016" y="5000636"/>
              <a:ext cx="515369" cy="515520"/>
            </a:xfrm>
            <a:prstGeom prst="ellipse">
              <a:avLst/>
            </a:prstGeom>
            <a:gradFill rotWithShape="1">
              <a:gsLst>
                <a:gs pos="0">
                  <a:srgbClr val="760000"/>
                </a:gs>
                <a:gs pos="100000">
                  <a:srgbClr val="FF00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77" name="Oval 29"/>
            <p:cNvSpPr>
              <a:spLocks noChangeArrowheads="1"/>
            </p:cNvSpPr>
            <p:nvPr/>
          </p:nvSpPr>
          <p:spPr bwMode="auto">
            <a:xfrm>
              <a:off x="6929454" y="5035004"/>
              <a:ext cx="377937" cy="24057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</p:grpSp>
      <p:sp>
        <p:nvSpPr>
          <p:cNvPr id="78" name="직사각형 168"/>
          <p:cNvSpPr/>
          <p:nvPr/>
        </p:nvSpPr>
        <p:spPr>
          <a:xfrm>
            <a:off x="3753692" y="2314125"/>
            <a:ext cx="357190" cy="2857520"/>
          </a:xfrm>
          <a:prstGeom prst="rect">
            <a:avLst/>
          </a:prstGeom>
          <a:gradFill>
            <a:gsLst>
              <a:gs pos="0">
                <a:srgbClr val="B00000"/>
              </a:gs>
              <a:gs pos="25000">
                <a:srgbClr val="FF0000"/>
              </a:gs>
              <a:gs pos="50000">
                <a:srgbClr val="FF3333"/>
              </a:gs>
              <a:gs pos="75000">
                <a:schemeClr val="bg1"/>
              </a:gs>
              <a:gs pos="100000">
                <a:srgbClr val="B00000"/>
              </a:gs>
            </a:gsLst>
            <a:lin ang="10800000" scaled="0"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79" name="그룹 33"/>
          <p:cNvGrpSpPr/>
          <p:nvPr/>
        </p:nvGrpSpPr>
        <p:grpSpPr>
          <a:xfrm>
            <a:off x="3666951" y="5028769"/>
            <a:ext cx="515369" cy="515520"/>
            <a:chOff x="6858016" y="5000636"/>
            <a:chExt cx="515369" cy="515520"/>
          </a:xfrm>
        </p:grpSpPr>
        <p:sp>
          <p:nvSpPr>
            <p:cNvPr id="80" name="Oval 28"/>
            <p:cNvSpPr>
              <a:spLocks noChangeArrowheads="1"/>
            </p:cNvSpPr>
            <p:nvPr/>
          </p:nvSpPr>
          <p:spPr bwMode="auto">
            <a:xfrm>
              <a:off x="6858016" y="5000636"/>
              <a:ext cx="515369" cy="515520"/>
            </a:xfrm>
            <a:prstGeom prst="ellipse">
              <a:avLst/>
            </a:prstGeom>
            <a:gradFill rotWithShape="1">
              <a:gsLst>
                <a:gs pos="0">
                  <a:srgbClr val="760000"/>
                </a:gs>
                <a:gs pos="100000">
                  <a:srgbClr val="FF00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81" name="Oval 29"/>
            <p:cNvSpPr>
              <a:spLocks noChangeArrowheads="1"/>
            </p:cNvSpPr>
            <p:nvPr/>
          </p:nvSpPr>
          <p:spPr bwMode="auto">
            <a:xfrm>
              <a:off x="6929454" y="5035004"/>
              <a:ext cx="377937" cy="24057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</p:grpSp>
      <p:sp>
        <p:nvSpPr>
          <p:cNvPr id="82" name="직사각형 172"/>
          <p:cNvSpPr/>
          <p:nvPr/>
        </p:nvSpPr>
        <p:spPr>
          <a:xfrm>
            <a:off x="4896700" y="3385695"/>
            <a:ext cx="357190" cy="1785950"/>
          </a:xfrm>
          <a:prstGeom prst="rect">
            <a:avLst/>
          </a:prstGeom>
          <a:gradFill>
            <a:gsLst>
              <a:gs pos="0">
                <a:srgbClr val="B00000"/>
              </a:gs>
              <a:gs pos="25000">
                <a:srgbClr val="FF0000"/>
              </a:gs>
              <a:gs pos="50000">
                <a:srgbClr val="FF3333"/>
              </a:gs>
              <a:gs pos="75000">
                <a:schemeClr val="bg1"/>
              </a:gs>
              <a:gs pos="100000">
                <a:srgbClr val="B00000"/>
              </a:gs>
            </a:gsLst>
            <a:lin ang="10800000" scaled="0"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83" name="그룹 33"/>
          <p:cNvGrpSpPr/>
          <p:nvPr/>
        </p:nvGrpSpPr>
        <p:grpSpPr>
          <a:xfrm>
            <a:off x="4825262" y="5028769"/>
            <a:ext cx="515369" cy="515520"/>
            <a:chOff x="6858016" y="5000636"/>
            <a:chExt cx="515369" cy="515520"/>
          </a:xfrm>
        </p:grpSpPr>
        <p:sp>
          <p:nvSpPr>
            <p:cNvPr id="84" name="Oval 28"/>
            <p:cNvSpPr>
              <a:spLocks noChangeArrowheads="1"/>
            </p:cNvSpPr>
            <p:nvPr/>
          </p:nvSpPr>
          <p:spPr bwMode="auto">
            <a:xfrm>
              <a:off x="6858016" y="5000636"/>
              <a:ext cx="515369" cy="515520"/>
            </a:xfrm>
            <a:prstGeom prst="ellipse">
              <a:avLst/>
            </a:prstGeom>
            <a:gradFill rotWithShape="1">
              <a:gsLst>
                <a:gs pos="0">
                  <a:srgbClr val="760000"/>
                </a:gs>
                <a:gs pos="100000">
                  <a:srgbClr val="FF00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85" name="Oval 29"/>
            <p:cNvSpPr>
              <a:spLocks noChangeArrowheads="1"/>
            </p:cNvSpPr>
            <p:nvPr/>
          </p:nvSpPr>
          <p:spPr bwMode="auto">
            <a:xfrm>
              <a:off x="6929454" y="5035004"/>
              <a:ext cx="377937" cy="24057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</p:grpSp>
      <p:sp>
        <p:nvSpPr>
          <p:cNvPr id="86" name="직사각형 176"/>
          <p:cNvSpPr/>
          <p:nvPr/>
        </p:nvSpPr>
        <p:spPr>
          <a:xfrm>
            <a:off x="5968270" y="1885497"/>
            <a:ext cx="357190" cy="3286148"/>
          </a:xfrm>
          <a:prstGeom prst="rect">
            <a:avLst/>
          </a:prstGeom>
          <a:gradFill>
            <a:gsLst>
              <a:gs pos="0">
                <a:srgbClr val="B00000"/>
              </a:gs>
              <a:gs pos="25000">
                <a:srgbClr val="FF0000"/>
              </a:gs>
              <a:gs pos="50000">
                <a:srgbClr val="FF3333"/>
              </a:gs>
              <a:gs pos="75000">
                <a:schemeClr val="bg1"/>
              </a:gs>
              <a:gs pos="100000">
                <a:srgbClr val="B00000"/>
              </a:gs>
            </a:gsLst>
            <a:lin ang="10800000" scaled="0"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87" name="그룹 33"/>
          <p:cNvGrpSpPr/>
          <p:nvPr/>
        </p:nvGrpSpPr>
        <p:grpSpPr>
          <a:xfrm>
            <a:off x="5896832" y="5028769"/>
            <a:ext cx="515369" cy="515520"/>
            <a:chOff x="6858016" y="5000636"/>
            <a:chExt cx="515369" cy="515520"/>
          </a:xfrm>
        </p:grpSpPr>
        <p:sp>
          <p:nvSpPr>
            <p:cNvPr id="88" name="Oval 28"/>
            <p:cNvSpPr>
              <a:spLocks noChangeArrowheads="1"/>
            </p:cNvSpPr>
            <p:nvPr/>
          </p:nvSpPr>
          <p:spPr bwMode="auto">
            <a:xfrm>
              <a:off x="6858016" y="5000636"/>
              <a:ext cx="515369" cy="515520"/>
            </a:xfrm>
            <a:prstGeom prst="ellipse">
              <a:avLst/>
            </a:prstGeom>
            <a:gradFill rotWithShape="1">
              <a:gsLst>
                <a:gs pos="0">
                  <a:srgbClr val="760000"/>
                </a:gs>
                <a:gs pos="100000">
                  <a:srgbClr val="FF00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89" name="Oval 29"/>
            <p:cNvSpPr>
              <a:spLocks noChangeArrowheads="1"/>
            </p:cNvSpPr>
            <p:nvPr/>
          </p:nvSpPr>
          <p:spPr bwMode="auto">
            <a:xfrm>
              <a:off x="6929454" y="5035004"/>
              <a:ext cx="377937" cy="24057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</p:grpSp>
      <p:sp>
        <p:nvSpPr>
          <p:cNvPr id="90" name="직사각형 180"/>
          <p:cNvSpPr/>
          <p:nvPr/>
        </p:nvSpPr>
        <p:spPr>
          <a:xfrm>
            <a:off x="7111278" y="2885629"/>
            <a:ext cx="357190" cy="2286016"/>
          </a:xfrm>
          <a:prstGeom prst="rect">
            <a:avLst/>
          </a:prstGeom>
          <a:gradFill>
            <a:gsLst>
              <a:gs pos="0">
                <a:srgbClr val="B00000"/>
              </a:gs>
              <a:gs pos="25000">
                <a:srgbClr val="FF0000"/>
              </a:gs>
              <a:gs pos="50000">
                <a:srgbClr val="FF3333"/>
              </a:gs>
              <a:gs pos="75000">
                <a:schemeClr val="bg1"/>
              </a:gs>
              <a:gs pos="100000">
                <a:srgbClr val="B00000"/>
              </a:gs>
            </a:gsLst>
            <a:lin ang="10800000" scaled="0"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91" name="그룹 33"/>
          <p:cNvGrpSpPr/>
          <p:nvPr/>
        </p:nvGrpSpPr>
        <p:grpSpPr>
          <a:xfrm>
            <a:off x="7039840" y="5028769"/>
            <a:ext cx="515369" cy="515520"/>
            <a:chOff x="6858016" y="5000636"/>
            <a:chExt cx="515369" cy="515520"/>
          </a:xfrm>
        </p:grpSpPr>
        <p:sp>
          <p:nvSpPr>
            <p:cNvPr id="92" name="Oval 28"/>
            <p:cNvSpPr>
              <a:spLocks noChangeArrowheads="1"/>
            </p:cNvSpPr>
            <p:nvPr/>
          </p:nvSpPr>
          <p:spPr bwMode="auto">
            <a:xfrm>
              <a:off x="6858016" y="5000636"/>
              <a:ext cx="515369" cy="515520"/>
            </a:xfrm>
            <a:prstGeom prst="ellipse">
              <a:avLst/>
            </a:prstGeom>
            <a:gradFill rotWithShape="1">
              <a:gsLst>
                <a:gs pos="0">
                  <a:srgbClr val="760000"/>
                </a:gs>
                <a:gs pos="100000">
                  <a:srgbClr val="FF00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93" name="Oval 29"/>
            <p:cNvSpPr>
              <a:spLocks noChangeArrowheads="1"/>
            </p:cNvSpPr>
            <p:nvPr/>
          </p:nvSpPr>
          <p:spPr bwMode="auto">
            <a:xfrm>
              <a:off x="6929454" y="5035004"/>
              <a:ext cx="377937" cy="24057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</p:grpSp>
      <p:sp>
        <p:nvSpPr>
          <p:cNvPr id="94" name="직사각형 191"/>
          <p:cNvSpPr/>
          <p:nvPr/>
        </p:nvSpPr>
        <p:spPr>
          <a:xfrm>
            <a:off x="467544" y="1313993"/>
            <a:ext cx="428322" cy="2769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en-US" altLang="ko-KR" sz="1200" b="1" dirty="0" smtClean="0">
                <a:latin typeface="맑은 고딕" pitchFamily="50" charset="-127"/>
                <a:ea typeface="맑은 고딕" pitchFamily="50" charset="-127"/>
              </a:rPr>
              <a:t>(%)</a:t>
            </a:r>
            <a:endParaRPr lang="en-US" altLang="ko-KR" sz="1200" b="1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5" name="직사각형 192"/>
          <p:cNvSpPr/>
          <p:nvPr/>
        </p:nvSpPr>
        <p:spPr>
          <a:xfrm>
            <a:off x="2324932" y="5600273"/>
            <a:ext cx="921278" cy="2769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en-US" altLang="ko-KR" sz="1200" b="1" dirty="0" smtClean="0">
                <a:latin typeface="맑은 고딕" pitchFamily="50" charset="-127"/>
                <a:ea typeface="맑은 고딕" pitchFamily="50" charset="-127"/>
              </a:rPr>
              <a:t>Product A</a:t>
            </a:r>
            <a:endParaRPr lang="en-US" altLang="ko-KR" sz="1200" b="1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6" name="직사각형 193"/>
          <p:cNvSpPr/>
          <p:nvPr/>
        </p:nvSpPr>
        <p:spPr>
          <a:xfrm>
            <a:off x="3479164" y="5600273"/>
            <a:ext cx="910056" cy="2769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en-US" altLang="ko-KR" sz="1200" b="1" dirty="0" smtClean="0">
                <a:latin typeface="맑은 고딕" pitchFamily="50" charset="-127"/>
                <a:ea typeface="맑은 고딕" pitchFamily="50" charset="-127"/>
              </a:rPr>
              <a:t>Product B</a:t>
            </a:r>
            <a:endParaRPr lang="en-US" altLang="ko-KR" sz="1200" b="1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7" name="직사각형 194"/>
          <p:cNvSpPr/>
          <p:nvPr/>
        </p:nvSpPr>
        <p:spPr>
          <a:xfrm>
            <a:off x="4622171" y="5600273"/>
            <a:ext cx="910056" cy="2769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en-US" altLang="ko-KR" sz="1200" b="1" dirty="0" smtClean="0">
                <a:latin typeface="맑은 고딕" pitchFamily="50" charset="-127"/>
                <a:ea typeface="맑은 고딕" pitchFamily="50" charset="-127"/>
              </a:rPr>
              <a:t>Product C</a:t>
            </a:r>
            <a:endParaRPr lang="en-US" altLang="ko-KR" sz="1200" b="1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8" name="직사각형 195"/>
          <p:cNvSpPr/>
          <p:nvPr/>
        </p:nvSpPr>
        <p:spPr>
          <a:xfrm>
            <a:off x="5676108" y="5600273"/>
            <a:ext cx="927690" cy="2769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en-US" altLang="ko-KR" sz="1200" b="1" dirty="0" smtClean="0">
                <a:latin typeface="맑은 고딕" pitchFamily="50" charset="-127"/>
                <a:ea typeface="맑은 고딕" pitchFamily="50" charset="-127"/>
              </a:rPr>
              <a:t>Product D</a:t>
            </a:r>
            <a:endParaRPr lang="en-US" altLang="ko-KR" sz="1200" b="1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9" name="직사각형 196"/>
          <p:cNvSpPr/>
          <p:nvPr/>
        </p:nvSpPr>
        <p:spPr>
          <a:xfrm>
            <a:off x="6851175" y="5600273"/>
            <a:ext cx="895630" cy="2769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en-US" altLang="ko-KR" sz="1200" b="1" dirty="0" smtClean="0">
                <a:latin typeface="맑은 고딕" pitchFamily="50" charset="-127"/>
                <a:ea typeface="맑은 고딕" pitchFamily="50" charset="-127"/>
              </a:rPr>
              <a:t>Product E</a:t>
            </a:r>
            <a:endParaRPr lang="en-US" altLang="ko-KR" sz="1200" b="1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0" name="직사각형 197"/>
          <p:cNvSpPr/>
          <p:nvPr/>
        </p:nvSpPr>
        <p:spPr>
          <a:xfrm>
            <a:off x="2539246" y="4028637"/>
            <a:ext cx="498855" cy="2769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en-US" altLang="ko-KR" sz="1200" b="1" dirty="0" smtClean="0">
                <a:latin typeface="맑은 고딕" pitchFamily="50" charset="-127"/>
                <a:ea typeface="맑은 고딕" pitchFamily="50" charset="-127"/>
              </a:rPr>
              <a:t>27%</a:t>
            </a:r>
            <a:endParaRPr lang="en-US" altLang="ko-KR" sz="1200" b="1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1" name="직사각형 198"/>
          <p:cNvSpPr/>
          <p:nvPr/>
        </p:nvSpPr>
        <p:spPr>
          <a:xfrm>
            <a:off x="3682258" y="2171249"/>
            <a:ext cx="498855" cy="2769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en-US" altLang="ko-KR" sz="1200" b="1" dirty="0" smtClean="0">
                <a:latin typeface="맑은 고딕" pitchFamily="50" charset="-127"/>
                <a:ea typeface="맑은 고딕" pitchFamily="50" charset="-127"/>
              </a:rPr>
              <a:t>78%</a:t>
            </a:r>
            <a:endParaRPr lang="en-US" altLang="ko-KR" sz="1200" b="1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2" name="직사각형 199"/>
          <p:cNvSpPr/>
          <p:nvPr/>
        </p:nvSpPr>
        <p:spPr>
          <a:xfrm>
            <a:off x="4825264" y="3242819"/>
            <a:ext cx="498855" cy="2769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en-US" altLang="ko-KR" sz="1200" b="1" dirty="0" smtClean="0">
                <a:latin typeface="맑은 고딕" pitchFamily="50" charset="-127"/>
                <a:ea typeface="맑은 고딕" pitchFamily="50" charset="-127"/>
              </a:rPr>
              <a:t>48%</a:t>
            </a:r>
            <a:endParaRPr lang="en-US" altLang="ko-KR" sz="1200" b="1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3" name="직사각형 200"/>
          <p:cNvSpPr/>
          <p:nvPr/>
        </p:nvSpPr>
        <p:spPr>
          <a:xfrm>
            <a:off x="5896835" y="1742621"/>
            <a:ext cx="498855" cy="2769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en-US" altLang="ko-KR" sz="1200" b="1" dirty="0" smtClean="0">
                <a:latin typeface="맑은 고딕" pitchFamily="50" charset="-127"/>
                <a:ea typeface="맑은 고딕" pitchFamily="50" charset="-127"/>
              </a:rPr>
              <a:t>90%</a:t>
            </a:r>
            <a:endParaRPr lang="en-US" altLang="ko-KR" sz="1200" b="1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4" name="직사각형 201"/>
          <p:cNvSpPr/>
          <p:nvPr/>
        </p:nvSpPr>
        <p:spPr>
          <a:xfrm>
            <a:off x="7039844" y="2742753"/>
            <a:ext cx="498855" cy="2769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en-US" altLang="ko-KR" sz="1200" b="1" dirty="0" smtClean="0">
                <a:latin typeface="맑은 고딕" pitchFamily="50" charset="-127"/>
                <a:ea typeface="맑은 고딕" pitchFamily="50" charset="-127"/>
              </a:rPr>
              <a:t>62%</a:t>
            </a:r>
            <a:endParaRPr lang="en-US" altLang="ko-KR" sz="1200" b="1" dirty="0"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1663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22243</TotalTime>
  <Words>187</Words>
  <Application>Microsoft Office PowerPoint</Application>
  <PresentationFormat>全屏显示(4:3)</PresentationFormat>
  <Paragraphs>38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1190</cp:revision>
  <dcterms:created xsi:type="dcterms:W3CDTF">2009-02-11T05:37:22Z</dcterms:created>
  <dcterms:modified xsi:type="dcterms:W3CDTF">2013-10-31T03:11:37Z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