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7"/>
  </p:notesMasterIdLst>
  <p:sldIdLst>
    <p:sldId id="265" r:id="rId3"/>
    <p:sldId id="256" r:id="rId4"/>
    <p:sldId id="260" r:id="rId5"/>
    <p:sldId id="266" r:id="rId6"/>
  </p:sldIdLst>
  <p:sldSz cx="9144000" cy="5143500" type="screen16x9"/>
  <p:notesSz cx="6858000" cy="9144000"/>
  <p:embeddedFontLst>
    <p:embeddedFont>
      <p:font typeface="Agency FB" panose="020B0604020202020204" charset="0"/>
      <p:regular r:id="rId8"/>
      <p:bold r:id="rId9"/>
    </p:embeddedFont>
    <p:embeddedFont>
      <p:font typeface="张海山草泥马体" panose="02010600030101010101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专业字体设计服务/WWW.ZTSGC.COM/" panose="02010600030101010101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5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47DBD-6EE3-4433-942F-99B0F27873DE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B015D-BE14-4BB4-B8C5-1DD949FCD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67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B015D-BE14-4BB4-B8C5-1DD949FCDC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34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3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048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39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25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283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9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977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66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87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336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9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5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1340768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 b="3545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1865608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第六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届中国杯帆船赛  </a:t>
            </a:r>
          </a:p>
        </p:txBody>
      </p:sp>
      <p:sp>
        <p:nvSpPr>
          <p:cNvPr id="5" name="矩形 4"/>
          <p:cNvSpPr/>
          <p:nvPr/>
        </p:nvSpPr>
        <p:spPr>
          <a:xfrm>
            <a:off x="3876307" y="2563041"/>
            <a:ext cx="5259773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Agency FB" pitchFamily="34" charset="0"/>
              </a:rPr>
              <a:t>6</a:t>
            </a:r>
            <a:r>
              <a:rPr lang="en-US" altLang="zh-CN" sz="3200" baseline="30000" dirty="0" smtClean="0">
                <a:solidFill>
                  <a:srgbClr val="0070C0"/>
                </a:solidFill>
                <a:latin typeface="Agency FB" pitchFamily="34" charset="0"/>
              </a:rPr>
              <a:t>th</a:t>
            </a:r>
            <a:r>
              <a:rPr lang="en-US" altLang="zh-CN" sz="3200" dirty="0" smtClean="0">
                <a:solidFill>
                  <a:srgbClr val="0070C0"/>
                </a:solidFill>
                <a:latin typeface="Agency FB" pitchFamily="34" charset="0"/>
              </a:rPr>
              <a:t>   china   cup   international   regatta</a:t>
            </a:r>
            <a:endParaRPr lang="zh-CN" altLang="en-US" sz="3200" dirty="0">
              <a:solidFill>
                <a:srgbClr val="0070C0"/>
              </a:solidFill>
              <a:latin typeface="Agency FB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23928" y="2701722"/>
            <a:ext cx="504056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804248" y="1410912"/>
            <a:ext cx="360040" cy="3600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张海山草泥马体" pitchFamily="2" charset="-122"/>
                <a:ea typeface="张海山草泥马体" pitchFamily="2" charset="-122"/>
              </a:rPr>
              <a:t>2</a:t>
            </a:r>
            <a:endParaRPr lang="zh-CN" altLang="en-US" sz="2400" b="1" dirty="0"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0312" y="1410912"/>
            <a:ext cx="360040" cy="3600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张海山草泥马体" pitchFamily="2" charset="-122"/>
                <a:ea typeface="张海山草泥马体" pitchFamily="2" charset="-122"/>
              </a:rPr>
              <a:t>0</a:t>
            </a:r>
            <a:endParaRPr lang="zh-CN" altLang="en-US" sz="2400" b="1" dirty="0"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56376" y="1410912"/>
            <a:ext cx="360040" cy="3600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张海山草泥马体" pitchFamily="2" charset="-122"/>
                <a:ea typeface="张海山草泥马体" pitchFamily="2" charset="-122"/>
              </a:rPr>
              <a:t>1</a:t>
            </a:r>
            <a:endParaRPr lang="zh-CN" altLang="en-US" sz="2400" b="1" dirty="0">
              <a:latin typeface="张海山草泥马体" pitchFamily="2" charset="-122"/>
              <a:ea typeface="张海山草泥马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2440" y="1410912"/>
            <a:ext cx="360040" cy="3600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张海山草泥马体" pitchFamily="2" charset="-122"/>
                <a:ea typeface="张海山草泥马体" pitchFamily="2" charset="-122"/>
              </a:rPr>
              <a:t>2</a:t>
            </a:r>
            <a:endParaRPr lang="zh-CN" altLang="en-US" sz="2400" b="1" dirty="0">
              <a:latin typeface="张海山草泥马体" pitchFamily="2" charset="-122"/>
              <a:ea typeface="张海山草泥马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58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16" b="4981"/>
          <a:stretch/>
        </p:blipFill>
        <p:spPr>
          <a:xfrm>
            <a:off x="0" y="-66674"/>
            <a:ext cx="9180512" cy="5210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5206" y="2643758"/>
            <a:ext cx="9185718" cy="10865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044" y="2839110"/>
            <a:ext cx="8604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>
                <a:solidFill>
                  <a:srgbClr val="0070C0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追心中的海 </a:t>
            </a:r>
            <a:r>
              <a:rPr lang="en-US" altLang="zh-CN" sz="4800" b="1" spc="600" dirty="0">
                <a:solidFill>
                  <a:srgbClr val="0070C0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 </a:t>
            </a:r>
            <a:r>
              <a:rPr lang="en-US" altLang="zh-CN" sz="4800" b="1" spc="600" dirty="0" smtClean="0">
                <a:solidFill>
                  <a:srgbClr val="0070C0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  </a:t>
            </a:r>
            <a:r>
              <a:rPr lang="zh-CN" altLang="en-US" sz="4800" b="1" spc="600" dirty="0" smtClean="0">
                <a:solidFill>
                  <a:srgbClr val="0070C0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逐</a:t>
            </a:r>
            <a:r>
              <a:rPr lang="zh-CN" altLang="en-US" sz="4800" b="1" spc="600" dirty="0">
                <a:solidFill>
                  <a:srgbClr val="0070C0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世界的梦</a:t>
            </a:r>
          </a:p>
        </p:txBody>
      </p:sp>
    </p:spTree>
    <p:extLst>
      <p:ext uri="{BB962C8B-B14F-4D97-AF65-F5344CB8AC3E}">
        <p14:creationId xmlns:p14="http://schemas.microsoft.com/office/powerpoint/2010/main" val="42839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41"/>
          <a:stretch/>
        </p:blipFill>
        <p:spPr>
          <a:xfrm>
            <a:off x="-2026047" y="-164554"/>
            <a:ext cx="11566599" cy="653219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95080" y="555526"/>
            <a:ext cx="52920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时间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：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2012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10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26-29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日</a:t>
            </a:r>
            <a:b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</a:b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地点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：深圳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大亚湾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/>
            </a:r>
            <a:b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</a:b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专业字体设计服务/WWW.ZTSGC.COM/" pitchFamily="2" charset="-122"/>
              <a:ea typeface="专业字体设计服务/WWW.ZTSGC.COM/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95936" y="555526"/>
            <a:ext cx="0" cy="194421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15816" y="55552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专业字体设计服务/WWW.ZTSGC.COM/" pitchFamily="2" charset="-122"/>
                <a:ea typeface="专业字体设计服务/WWW.ZTSGC.COM/" pitchFamily="2" charset="-122"/>
              </a:rPr>
              <a:t>&gt;&gt;&gt;</a:t>
            </a:r>
            <a:endParaRPr lang="zh-CN" altLang="en-US" sz="2400" b="1" dirty="0">
              <a:solidFill>
                <a:schemeClr val="bg1"/>
              </a:solidFill>
              <a:latin typeface="专业字体设计服务/WWW.ZTSGC.COM/" pitchFamily="2" charset="-122"/>
              <a:ea typeface="专业字体设计服务/WWW.ZTSGC.COM/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3968" y="1441172"/>
            <a:ext cx="478802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中国杯官网：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www.chncup.com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/>
            </a:r>
            <a:b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</a:b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中国杯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官微（新浪微博）： 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@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中国杯帆船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专业字体设计服务/WWW.ZTSGC.COM/" pitchFamily="2" charset="-122"/>
              <a:ea typeface="专业字体设计服务/WWW.ZTSGC.COM/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第一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网：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itchFamily="2" charset="-122"/>
                <a:ea typeface="专业字体设计服务/WWW.ZTSGC.COM/" pitchFamily="2" charset="-122"/>
              </a:rPr>
              <a:t>www.1ppt.com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专业字体设计服务/WWW.ZTSGC.COM/" pitchFamily="2" charset="-122"/>
              <a:ea typeface="专业字体设计服务/WWW.ZTSGC.COM/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64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7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59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283</Words>
  <Application>Microsoft Office PowerPoint</Application>
  <PresentationFormat>全屏显示(16:9)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Agency FB</vt:lpstr>
      <vt:lpstr>张海山草泥马体</vt:lpstr>
      <vt:lpstr>Calibri</vt:lpstr>
      <vt:lpstr>专业字体设计服务/WWW.ZTSGC.COM/</vt:lpstr>
      <vt:lpstr>Wingdings</vt:lpstr>
      <vt:lpstr>微软雅黑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27</cp:revision>
  <dcterms:modified xsi:type="dcterms:W3CDTF">2013-10-30T09:07:17Z</dcterms:modified>
</cp:coreProperties>
</file>