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00"/>
    <a:srgbClr val="000000"/>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404" y="-2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6978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1596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2779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1135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09571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11742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78027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7584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68879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81007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3874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Documents and Settings\Administrator\桌面\225_2116x1704_zcool.com.cn_195896.jpg"/>
          <p:cNvPicPr>
            <a:picLocks noChangeAspect="1" noChangeArrowheads="1"/>
          </p:cNvPicPr>
          <p:nvPr userDrawn="1"/>
        </p:nvPicPr>
        <p:blipFill>
          <a:blip r:embed="rId13" cstate="print"/>
          <a:srcRect b="6869"/>
          <a:stretch>
            <a:fillRect/>
          </a:stretch>
        </p:blipFill>
        <p:spPr bwMode="auto">
          <a:xfrm>
            <a:off x="0" y="-1"/>
            <a:ext cx="9144000" cy="6858001"/>
          </a:xfrm>
          <a:prstGeom prst="rect">
            <a:avLst/>
          </a:prstGeom>
          <a:noFill/>
        </p:spPr>
      </p:pic>
      <p:sp>
        <p:nvSpPr>
          <p:cNvPr id="8" name="矩形 7"/>
          <p:cNvSpPr/>
          <p:nvPr userDrawn="1"/>
        </p:nvSpPr>
        <p:spPr>
          <a:xfrm>
            <a:off x="357158" y="357166"/>
            <a:ext cx="8429684" cy="6143668"/>
          </a:xfrm>
          <a:prstGeom prst="rect">
            <a:avLst/>
          </a:prstGeom>
          <a:solidFill>
            <a:srgbClr val="000000">
              <a:alpha val="54902"/>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700118" y="357174"/>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2013/10/28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3600" b="1" kern="1200">
          <a:solidFill>
            <a:srgbClr val="FF0000"/>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2013/10/28</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23631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1.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1.jpe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10.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5.png"/><Relationship Id="rId2" Type="http://schemas.openxmlformats.org/officeDocument/2006/relationships/hyperlink" Target="http://www.1ppt.com/moban/" TargetMode="External"/><Relationship Id="rId16"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3.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51520" y="1340768"/>
            <a:ext cx="2088232"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 dirty="0">
                <a:solidFill>
                  <a:srgbClr val="EEECE1">
                    <a:lumMod val="25000"/>
                  </a:srgbClr>
                </a:solidFill>
              </a:rPr>
              <a:t>PPT</a:t>
            </a:r>
            <a:r>
              <a:rPr lang="zh-CN" altLang="en-US" sz="400" dirty="0">
                <a:solidFill>
                  <a:srgbClr val="EEECE1">
                    <a:lumMod val="25000"/>
                  </a:srgbClr>
                </a:solidFill>
              </a:rPr>
              <a:t>模板下载：</a:t>
            </a:r>
            <a:r>
              <a:rPr lang="en-US" altLang="zh-CN" sz="400" dirty="0">
                <a:solidFill>
                  <a:srgbClr val="EEECE1">
                    <a:lumMod val="25000"/>
                  </a:srgbClr>
                </a:solidFill>
                <a:hlinkClick r:id="rId2"/>
              </a:rPr>
              <a:t>www.1ppt.com/moban/</a:t>
            </a:r>
            <a:r>
              <a:rPr lang="en-US" altLang="zh-CN" sz="400" dirty="0">
                <a:solidFill>
                  <a:srgbClr val="EEECE1">
                    <a:lumMod val="25000"/>
                  </a:srgbClr>
                </a:solidFill>
              </a:rPr>
              <a:t>     </a:t>
            </a:r>
            <a:r>
              <a:rPr lang="zh-CN" altLang="en-US" sz="400" dirty="0">
                <a:solidFill>
                  <a:srgbClr val="EEECE1">
                    <a:lumMod val="25000"/>
                  </a:srgbClr>
                </a:solidFill>
              </a:rPr>
              <a:t>行业</a:t>
            </a:r>
            <a:r>
              <a:rPr lang="en-US" altLang="zh-CN" sz="400" dirty="0">
                <a:solidFill>
                  <a:srgbClr val="EEECE1">
                    <a:lumMod val="25000"/>
                  </a:srgbClr>
                </a:solidFill>
              </a:rPr>
              <a:t>PPT</a:t>
            </a:r>
            <a:r>
              <a:rPr lang="zh-CN" altLang="en-US" sz="400" dirty="0">
                <a:solidFill>
                  <a:srgbClr val="EEECE1">
                    <a:lumMod val="25000"/>
                  </a:srgbClr>
                </a:solidFill>
              </a:rPr>
              <a:t>模板：</a:t>
            </a:r>
            <a:r>
              <a:rPr lang="en-US" altLang="zh-CN" sz="400" dirty="0">
                <a:solidFill>
                  <a:srgbClr val="EEECE1">
                    <a:lumMod val="25000"/>
                  </a:srgbClr>
                </a:solidFill>
                <a:hlinkClick r:id="rId3"/>
              </a:rPr>
              <a:t>www.1ppt.com/hangye/</a:t>
            </a:r>
            <a:r>
              <a:rPr lang="en-US" altLang="zh-CN" sz="400" dirty="0">
                <a:solidFill>
                  <a:srgbClr val="EEECE1">
                    <a:lumMod val="25000"/>
                  </a:srgbClr>
                </a:solidFill>
              </a:rPr>
              <a:t> </a:t>
            </a:r>
          </a:p>
          <a:p>
            <a:r>
              <a:rPr lang="zh-CN" altLang="en-US" sz="400" dirty="0">
                <a:solidFill>
                  <a:srgbClr val="EEECE1">
                    <a:lumMod val="25000"/>
                  </a:srgbClr>
                </a:solidFill>
              </a:rPr>
              <a:t>节日</a:t>
            </a:r>
            <a:r>
              <a:rPr lang="en-US" altLang="zh-CN" sz="400" dirty="0">
                <a:solidFill>
                  <a:srgbClr val="EEECE1">
                    <a:lumMod val="25000"/>
                  </a:srgbClr>
                </a:solidFill>
              </a:rPr>
              <a:t>PPT</a:t>
            </a:r>
            <a:r>
              <a:rPr lang="zh-CN" altLang="en-US" sz="400" dirty="0">
                <a:solidFill>
                  <a:srgbClr val="EEECE1">
                    <a:lumMod val="25000"/>
                  </a:srgbClr>
                </a:solidFill>
              </a:rPr>
              <a:t>模板：</a:t>
            </a:r>
            <a:r>
              <a:rPr lang="en-US" altLang="zh-CN" sz="400" dirty="0">
                <a:solidFill>
                  <a:srgbClr val="EEECE1">
                    <a:lumMod val="25000"/>
                  </a:srgbClr>
                </a:solidFill>
                <a:hlinkClick r:id="rId4"/>
              </a:rPr>
              <a:t>www.1ppt.com/jieri/</a:t>
            </a:r>
            <a:r>
              <a:rPr lang="en-US" altLang="zh-CN" sz="400" dirty="0">
                <a:solidFill>
                  <a:srgbClr val="EEECE1">
                    <a:lumMod val="25000"/>
                  </a:srgbClr>
                </a:solidFill>
              </a:rPr>
              <a:t>           PPT</a:t>
            </a:r>
            <a:r>
              <a:rPr lang="zh-CN" altLang="en-US" sz="400" dirty="0">
                <a:solidFill>
                  <a:srgbClr val="EEECE1">
                    <a:lumMod val="25000"/>
                  </a:srgbClr>
                </a:solidFill>
              </a:rPr>
              <a:t>素材下载：</a:t>
            </a:r>
            <a:r>
              <a:rPr lang="en-US" altLang="zh-CN" sz="400" dirty="0">
                <a:solidFill>
                  <a:srgbClr val="EEECE1">
                    <a:lumMod val="25000"/>
                  </a:srgbClr>
                </a:solidFill>
                <a:hlinkClick r:id="rId5"/>
              </a:rPr>
              <a:t>www.1ppt.com/sucai/</a:t>
            </a:r>
            <a:endParaRPr lang="en-US" altLang="zh-CN" sz="400" dirty="0">
              <a:solidFill>
                <a:srgbClr val="EEECE1">
                  <a:lumMod val="25000"/>
                </a:srgbClr>
              </a:solidFill>
            </a:endParaRPr>
          </a:p>
          <a:p>
            <a:r>
              <a:rPr lang="en-US" altLang="zh-CN" sz="400" dirty="0">
                <a:solidFill>
                  <a:srgbClr val="EEECE1">
                    <a:lumMod val="25000"/>
                  </a:srgbClr>
                </a:solidFill>
              </a:rPr>
              <a:t>PPT</a:t>
            </a:r>
            <a:r>
              <a:rPr lang="zh-CN" altLang="en-US" sz="400" dirty="0">
                <a:solidFill>
                  <a:srgbClr val="EEECE1">
                    <a:lumMod val="25000"/>
                  </a:srgbClr>
                </a:solidFill>
              </a:rPr>
              <a:t>背景图片：</a:t>
            </a:r>
            <a:r>
              <a:rPr lang="en-US" altLang="zh-CN" sz="400" dirty="0">
                <a:solidFill>
                  <a:srgbClr val="EEECE1">
                    <a:lumMod val="25000"/>
                  </a:srgbClr>
                </a:solidFill>
                <a:hlinkClick r:id="rId6"/>
              </a:rPr>
              <a:t>www.1ppt.com/beijing/</a:t>
            </a:r>
            <a:r>
              <a:rPr lang="en-US" altLang="zh-CN" sz="400" dirty="0">
                <a:solidFill>
                  <a:srgbClr val="EEECE1">
                    <a:lumMod val="25000"/>
                  </a:srgbClr>
                </a:solidFill>
              </a:rPr>
              <a:t>      PPT</a:t>
            </a:r>
            <a:r>
              <a:rPr lang="zh-CN" altLang="en-US" sz="400" dirty="0">
                <a:solidFill>
                  <a:srgbClr val="EEECE1">
                    <a:lumMod val="25000"/>
                  </a:srgbClr>
                </a:solidFill>
              </a:rPr>
              <a:t>图表下载：</a:t>
            </a:r>
            <a:r>
              <a:rPr lang="en-US" altLang="zh-CN" sz="400" dirty="0">
                <a:solidFill>
                  <a:srgbClr val="EEECE1">
                    <a:lumMod val="25000"/>
                  </a:srgbClr>
                </a:solidFill>
                <a:hlinkClick r:id="rId7"/>
              </a:rPr>
              <a:t>www.1ppt.com/tubiao/</a:t>
            </a:r>
            <a:r>
              <a:rPr lang="en-US" altLang="zh-CN" sz="400" dirty="0">
                <a:solidFill>
                  <a:srgbClr val="EEECE1">
                    <a:lumMod val="25000"/>
                  </a:srgbClr>
                </a:solidFill>
              </a:rPr>
              <a:t>      </a:t>
            </a:r>
          </a:p>
          <a:p>
            <a:r>
              <a:rPr lang="zh-CN" altLang="en-US" sz="400" dirty="0">
                <a:solidFill>
                  <a:srgbClr val="EEECE1">
                    <a:lumMod val="25000"/>
                  </a:srgbClr>
                </a:solidFill>
              </a:rPr>
              <a:t>优秀</a:t>
            </a:r>
            <a:r>
              <a:rPr lang="en-US" altLang="zh-CN" sz="400" dirty="0">
                <a:solidFill>
                  <a:srgbClr val="EEECE1">
                    <a:lumMod val="25000"/>
                  </a:srgbClr>
                </a:solidFill>
              </a:rPr>
              <a:t>PPT</a:t>
            </a:r>
            <a:r>
              <a:rPr lang="zh-CN" altLang="en-US" sz="400" dirty="0">
                <a:solidFill>
                  <a:srgbClr val="EEECE1">
                    <a:lumMod val="25000"/>
                  </a:srgbClr>
                </a:solidFill>
              </a:rPr>
              <a:t>下载：</a:t>
            </a:r>
            <a:r>
              <a:rPr lang="en-US" altLang="zh-CN" sz="400" dirty="0">
                <a:solidFill>
                  <a:srgbClr val="EEECE1">
                    <a:lumMod val="25000"/>
                  </a:srgbClr>
                </a:solidFill>
                <a:hlinkClick r:id="rId8"/>
              </a:rPr>
              <a:t>www.1ppt.com/xiazai/</a:t>
            </a:r>
            <a:r>
              <a:rPr lang="en-US" altLang="zh-CN" sz="400" dirty="0">
                <a:solidFill>
                  <a:srgbClr val="EEECE1">
                    <a:lumMod val="25000"/>
                  </a:srgbClr>
                </a:solidFill>
              </a:rPr>
              <a:t>        PPT</a:t>
            </a:r>
            <a:r>
              <a:rPr lang="zh-CN" altLang="en-US" sz="400" dirty="0">
                <a:solidFill>
                  <a:srgbClr val="EEECE1">
                    <a:lumMod val="25000"/>
                  </a:srgbClr>
                </a:solidFill>
              </a:rPr>
              <a:t>教程</a:t>
            </a:r>
            <a:r>
              <a:rPr lang="zh-CN" altLang="en-US" sz="400" dirty="0" smtClean="0">
                <a:solidFill>
                  <a:srgbClr val="EEECE1">
                    <a:lumMod val="25000"/>
                  </a:srgbClr>
                </a:solidFill>
              </a:rPr>
              <a:t>： </a:t>
            </a:r>
            <a:r>
              <a:rPr lang="en-US" altLang="zh-CN" sz="400" dirty="0">
                <a:solidFill>
                  <a:srgbClr val="EEECE1">
                    <a:lumMod val="25000"/>
                  </a:srgbClr>
                </a:solidFill>
                <a:hlinkClick r:id="rId9"/>
              </a:rPr>
              <a:t>www.1ppt.com/powerpoint/</a:t>
            </a:r>
            <a:r>
              <a:rPr lang="en-US" altLang="zh-CN" sz="400" dirty="0">
                <a:solidFill>
                  <a:srgbClr val="EEECE1">
                    <a:lumMod val="25000"/>
                  </a:srgbClr>
                </a:solidFill>
              </a:rPr>
              <a:t>      </a:t>
            </a:r>
          </a:p>
          <a:p>
            <a:r>
              <a:rPr lang="en-US" altLang="zh-CN" sz="400" dirty="0">
                <a:solidFill>
                  <a:srgbClr val="EEECE1">
                    <a:lumMod val="25000"/>
                  </a:srgbClr>
                </a:solidFill>
              </a:rPr>
              <a:t>Word</a:t>
            </a:r>
            <a:r>
              <a:rPr lang="zh-CN" altLang="en-US" sz="400" dirty="0">
                <a:solidFill>
                  <a:srgbClr val="EEECE1">
                    <a:lumMod val="25000"/>
                  </a:srgbClr>
                </a:solidFill>
              </a:rPr>
              <a:t>教程</a:t>
            </a:r>
            <a:r>
              <a:rPr lang="zh-CN" altLang="en-US" sz="400" dirty="0" smtClean="0">
                <a:solidFill>
                  <a:srgbClr val="EEECE1">
                    <a:lumMod val="25000"/>
                  </a:srgbClr>
                </a:solidFill>
              </a:rPr>
              <a:t>： </a:t>
            </a:r>
            <a:r>
              <a:rPr lang="en-US" altLang="zh-CN" sz="400" dirty="0">
                <a:solidFill>
                  <a:srgbClr val="EEECE1">
                    <a:lumMod val="25000"/>
                  </a:srgbClr>
                </a:solidFill>
                <a:hlinkClick r:id="rId10"/>
              </a:rPr>
              <a:t>www.1ppt.com/word/</a:t>
            </a:r>
            <a:r>
              <a:rPr lang="en-US" altLang="zh-CN" sz="400" dirty="0">
                <a:solidFill>
                  <a:srgbClr val="EEECE1">
                    <a:lumMod val="25000"/>
                  </a:srgbClr>
                </a:solidFill>
              </a:rPr>
              <a:t>      </a:t>
            </a:r>
            <a:r>
              <a:rPr lang="en-US" altLang="zh-CN" sz="400" dirty="0" smtClean="0">
                <a:solidFill>
                  <a:srgbClr val="EEECE1">
                    <a:lumMod val="25000"/>
                  </a:srgbClr>
                </a:solidFill>
              </a:rPr>
              <a:t>        </a:t>
            </a:r>
            <a:r>
              <a:rPr lang="en-US" altLang="zh-CN" sz="400" dirty="0">
                <a:solidFill>
                  <a:srgbClr val="EEECE1">
                    <a:lumMod val="25000"/>
                  </a:srgbClr>
                </a:solidFill>
              </a:rPr>
              <a:t>Excel</a:t>
            </a:r>
            <a:r>
              <a:rPr lang="zh-CN" altLang="en-US" sz="400" dirty="0">
                <a:solidFill>
                  <a:srgbClr val="EEECE1">
                    <a:lumMod val="25000"/>
                  </a:srgbClr>
                </a:solidFill>
              </a:rPr>
              <a:t>教程</a:t>
            </a:r>
            <a:r>
              <a:rPr lang="zh-CN" altLang="en-US" sz="400" dirty="0" smtClean="0">
                <a:solidFill>
                  <a:srgbClr val="EEECE1">
                    <a:lumMod val="25000"/>
                  </a:srgbClr>
                </a:solidFill>
              </a:rPr>
              <a:t>：</a:t>
            </a:r>
            <a:r>
              <a:rPr lang="en-US" altLang="zh-CN" sz="400" dirty="0" smtClean="0">
                <a:solidFill>
                  <a:srgbClr val="EEECE1">
                    <a:lumMod val="25000"/>
                  </a:srgbClr>
                </a:solidFill>
                <a:hlinkClick r:id="rId11"/>
              </a:rPr>
              <a:t>www.1ppt.com/excel</a:t>
            </a:r>
            <a:r>
              <a:rPr lang="en-US" altLang="zh-CN" sz="400" dirty="0">
                <a:solidFill>
                  <a:srgbClr val="EEECE1">
                    <a:lumMod val="25000"/>
                  </a:srgbClr>
                </a:solidFill>
                <a:hlinkClick r:id="rId11"/>
              </a:rPr>
              <a:t>/</a:t>
            </a:r>
            <a:r>
              <a:rPr lang="en-US" altLang="zh-CN" sz="400" dirty="0">
                <a:solidFill>
                  <a:srgbClr val="EEECE1">
                    <a:lumMod val="25000"/>
                  </a:srgbClr>
                </a:solidFill>
              </a:rPr>
              <a:t>  </a:t>
            </a:r>
          </a:p>
          <a:p>
            <a:r>
              <a:rPr lang="zh-CN" altLang="en-US" sz="400" dirty="0">
                <a:solidFill>
                  <a:srgbClr val="EEECE1">
                    <a:lumMod val="25000"/>
                  </a:srgbClr>
                </a:solidFill>
              </a:rPr>
              <a:t>资料</a:t>
            </a:r>
            <a:r>
              <a:rPr lang="zh-CN" altLang="en-US" sz="400" dirty="0" smtClean="0">
                <a:solidFill>
                  <a:srgbClr val="EEECE1">
                    <a:lumMod val="25000"/>
                  </a:srgbClr>
                </a:solidFill>
              </a:rPr>
              <a:t>下载：</a:t>
            </a:r>
            <a:r>
              <a:rPr lang="en-US" altLang="zh-CN" sz="400" dirty="0" smtClean="0">
                <a:solidFill>
                  <a:srgbClr val="EEECE1">
                    <a:lumMod val="25000"/>
                  </a:srgbClr>
                </a:solidFill>
                <a:hlinkClick r:id="rId12"/>
              </a:rPr>
              <a:t>www.1ppt.com/ziliao/</a:t>
            </a:r>
            <a:endParaRPr lang="en-US" altLang="zh-CN" sz="400" dirty="0" smtClean="0">
              <a:solidFill>
                <a:srgbClr val="EEECE1">
                  <a:lumMod val="25000"/>
                </a:srgbClr>
              </a:solidFill>
            </a:endParaRPr>
          </a:p>
          <a:p>
            <a:r>
              <a:rPr lang="en-US" altLang="zh-CN" sz="400" dirty="0" smtClean="0">
                <a:solidFill>
                  <a:srgbClr val="EEECE1">
                    <a:lumMod val="25000"/>
                  </a:srgbClr>
                </a:solidFill>
              </a:rPr>
              <a:t>PPT</a:t>
            </a:r>
            <a:r>
              <a:rPr lang="zh-CN" altLang="en-US" sz="400" dirty="0">
                <a:solidFill>
                  <a:srgbClr val="EEECE1">
                    <a:lumMod val="25000"/>
                  </a:srgbClr>
                </a:solidFill>
              </a:rPr>
              <a:t>课件下载：</a:t>
            </a:r>
            <a:r>
              <a:rPr lang="en-US" altLang="zh-CN" sz="400" dirty="0">
                <a:solidFill>
                  <a:srgbClr val="EEECE1">
                    <a:lumMod val="25000"/>
                  </a:srgbClr>
                </a:solidFill>
                <a:hlinkClick r:id="rId13"/>
              </a:rPr>
              <a:t>www.1ppt.com/kejian/</a:t>
            </a:r>
            <a:r>
              <a:rPr lang="en-US" altLang="zh-CN" sz="400" dirty="0">
                <a:solidFill>
                  <a:srgbClr val="EEECE1">
                    <a:lumMod val="25000"/>
                  </a:srgbClr>
                </a:solidFill>
              </a:rPr>
              <a:t> </a:t>
            </a:r>
          </a:p>
          <a:p>
            <a:r>
              <a:rPr lang="zh-CN" altLang="en-US" sz="400" dirty="0">
                <a:solidFill>
                  <a:srgbClr val="EEECE1">
                    <a:lumMod val="25000"/>
                  </a:srgbClr>
                </a:solidFill>
              </a:rPr>
              <a:t>范文下载：</a:t>
            </a:r>
            <a:r>
              <a:rPr lang="en-US" altLang="zh-CN" sz="400" dirty="0">
                <a:solidFill>
                  <a:srgbClr val="EEECE1">
                    <a:lumMod val="25000"/>
                  </a:srgbClr>
                </a:solidFill>
                <a:hlinkClick r:id="rId14"/>
              </a:rPr>
              <a:t>www.1ppt.com/fanwen/</a:t>
            </a:r>
            <a:r>
              <a:rPr lang="en-US" altLang="zh-CN" sz="400" dirty="0">
                <a:solidFill>
                  <a:srgbClr val="EEECE1">
                    <a:lumMod val="25000"/>
                  </a:srgbClr>
                </a:solidFill>
              </a:rPr>
              <a:t>           </a:t>
            </a:r>
            <a:endParaRPr lang="zh-CN" altLang="en-US" sz="400" dirty="0">
              <a:solidFill>
                <a:srgbClr val="EEECE1">
                  <a:lumMod val="25000"/>
                </a:srgbClr>
              </a:solidFill>
            </a:endParaRPr>
          </a:p>
        </p:txBody>
      </p:sp>
      <p:pic>
        <p:nvPicPr>
          <p:cNvPr id="1026" name="Picture 2" descr="C:\Documents and Settings\Administrator\桌面\225_2116x1704_zcool.com.cn_195896.jpg"/>
          <p:cNvPicPr>
            <a:picLocks noChangeAspect="1" noChangeArrowheads="1"/>
          </p:cNvPicPr>
          <p:nvPr/>
        </p:nvPicPr>
        <p:blipFill>
          <a:blip r:embed="rId15" cstate="print"/>
          <a:srcRect b="6869"/>
          <a:stretch>
            <a:fillRect/>
          </a:stretch>
        </p:blipFill>
        <p:spPr bwMode="auto">
          <a:xfrm>
            <a:off x="0" y="-1"/>
            <a:ext cx="9144000" cy="6858001"/>
          </a:xfrm>
          <a:prstGeom prst="rect">
            <a:avLst/>
          </a:prstGeom>
          <a:noFill/>
        </p:spPr>
      </p:pic>
      <p:sp>
        <p:nvSpPr>
          <p:cNvPr id="5" name="矩形 4"/>
          <p:cNvSpPr/>
          <p:nvPr/>
        </p:nvSpPr>
        <p:spPr>
          <a:xfrm>
            <a:off x="-44970" y="785794"/>
            <a:ext cx="6974424" cy="1635094"/>
          </a:xfrm>
          <a:prstGeom prst="rect">
            <a:avLst/>
          </a:prstGeom>
          <a:solidFill>
            <a:srgbClr val="D9D9D9">
              <a:alpha val="8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14282" y="1028626"/>
            <a:ext cx="5865260" cy="769441"/>
          </a:xfrm>
          <a:prstGeom prst="rect">
            <a:avLst/>
          </a:prstGeom>
          <a:noFill/>
        </p:spPr>
        <p:txBody>
          <a:bodyPr wrap="none" rtlCol="0">
            <a:spAutoFit/>
          </a:bodyPr>
          <a:lstStyle/>
          <a:p>
            <a:r>
              <a:rPr lang="zh-CN" altLang="en-US" sz="4400" b="1" dirty="0" smtClean="0">
                <a:solidFill>
                  <a:srgbClr val="E60000"/>
                </a:solidFill>
                <a:latin typeface="微软雅黑" pitchFamily="34" charset="-122"/>
                <a:ea typeface="微软雅黑" pitchFamily="34" charset="-122"/>
              </a:rPr>
              <a:t>科技</a:t>
            </a:r>
            <a:r>
              <a:rPr lang="en-US" altLang="zh-CN" sz="4400" b="1" dirty="0" smtClean="0">
                <a:solidFill>
                  <a:srgbClr val="E60000"/>
                </a:solidFill>
                <a:latin typeface="微软雅黑" pitchFamily="34" charset="-122"/>
                <a:ea typeface="微软雅黑" pitchFamily="34" charset="-122"/>
              </a:rPr>
              <a:t>IT</a:t>
            </a:r>
            <a:r>
              <a:rPr lang="en-US" altLang="zh-CN" sz="3200" b="1" dirty="0" smtClean="0">
                <a:solidFill>
                  <a:srgbClr val="E60000"/>
                </a:solidFill>
                <a:latin typeface="微软雅黑" pitchFamily="34" charset="-122"/>
                <a:ea typeface="微软雅黑" pitchFamily="34" charset="-122"/>
              </a:rPr>
              <a:t>PowerPoint</a:t>
            </a:r>
            <a:r>
              <a:rPr lang="zh-CN" altLang="en-US" sz="3200" b="1" dirty="0" smtClean="0">
                <a:solidFill>
                  <a:srgbClr val="E60000"/>
                </a:solidFill>
                <a:latin typeface="微软雅黑" pitchFamily="34" charset="-122"/>
                <a:ea typeface="微软雅黑" pitchFamily="34" charset="-122"/>
              </a:rPr>
              <a:t>动画模板</a:t>
            </a:r>
            <a:endParaRPr lang="zh-CN" altLang="en-US" sz="3200" b="1" dirty="0">
              <a:solidFill>
                <a:srgbClr val="E60000"/>
              </a:solidFill>
              <a:latin typeface="微软雅黑" pitchFamily="34" charset="-122"/>
              <a:ea typeface="微软雅黑" pitchFamily="34" charset="-122"/>
            </a:endParaRPr>
          </a:p>
        </p:txBody>
      </p:sp>
      <p:sp>
        <p:nvSpPr>
          <p:cNvPr id="7" name="TextBox 6"/>
          <p:cNvSpPr txBox="1"/>
          <p:nvPr/>
        </p:nvSpPr>
        <p:spPr>
          <a:xfrm>
            <a:off x="214282" y="1814444"/>
            <a:ext cx="3775393" cy="400110"/>
          </a:xfrm>
          <a:prstGeom prst="rect">
            <a:avLst/>
          </a:prstGeom>
          <a:noFill/>
        </p:spPr>
        <p:txBody>
          <a:bodyPr wrap="none" rtlCol="0">
            <a:spAutoFit/>
          </a:bodyPr>
          <a:lstStyle/>
          <a:p>
            <a:r>
              <a:rPr lang="zh-CN" altLang="en-US" sz="2000" b="1" dirty="0" smtClean="0">
                <a:solidFill>
                  <a:srgbClr val="E60000"/>
                </a:solidFill>
                <a:latin typeface="微软雅黑" pitchFamily="34" charset="-122"/>
                <a:ea typeface="微软雅黑" pitchFamily="34" charset="-122"/>
              </a:rPr>
              <a:t>适用于科技、创意类方案展示等</a:t>
            </a:r>
            <a:endParaRPr lang="zh-CN" altLang="en-US" sz="2000" b="1" dirty="0">
              <a:solidFill>
                <a:srgbClr val="E60000"/>
              </a:solidFill>
              <a:latin typeface="微软雅黑" pitchFamily="34" charset="-122"/>
              <a:ea typeface="微软雅黑" pitchFamily="34" charset="-122"/>
            </a:endParaRPr>
          </a:p>
        </p:txBody>
      </p:sp>
      <p:sp>
        <p:nvSpPr>
          <p:cNvPr id="9" name="TextBox 8"/>
          <p:cNvSpPr txBox="1"/>
          <p:nvPr/>
        </p:nvSpPr>
        <p:spPr>
          <a:xfrm>
            <a:off x="2304149" y="6309320"/>
            <a:ext cx="4171142" cy="400110"/>
          </a:xfrm>
          <a:prstGeom prst="rect">
            <a:avLst/>
          </a:prstGeom>
          <a:noFill/>
        </p:spPr>
        <p:txBody>
          <a:bodyPr wrap="none" rtlCol="0">
            <a:spAutoFit/>
          </a:bodyPr>
          <a:lstStyle/>
          <a:p>
            <a:r>
              <a:rPr lang="zh-CN" altLang="en-US" sz="2000" b="1" dirty="0" smtClean="0">
                <a:solidFill>
                  <a:srgbClr val="E60000"/>
                </a:solidFill>
                <a:latin typeface="微软雅黑" pitchFamily="34" charset="-122"/>
                <a:ea typeface="微软雅黑" pitchFamily="34" charset="-122"/>
              </a:rPr>
              <a:t>第一</a:t>
            </a:r>
            <a:r>
              <a:rPr lang="en-US" altLang="zh-CN" sz="2000" b="1" dirty="0" smtClean="0">
                <a:solidFill>
                  <a:srgbClr val="E60000"/>
                </a:solidFill>
                <a:latin typeface="微软雅黑" pitchFamily="34" charset="-122"/>
                <a:ea typeface="微软雅黑" pitchFamily="34" charset="-122"/>
              </a:rPr>
              <a:t>PPT</a:t>
            </a:r>
            <a:r>
              <a:rPr lang="zh-CN" altLang="en-US" sz="2000" b="1" dirty="0" smtClean="0">
                <a:solidFill>
                  <a:srgbClr val="E60000"/>
                </a:solidFill>
                <a:latin typeface="微软雅黑" pitchFamily="34" charset="-122"/>
                <a:ea typeface="微软雅黑" pitchFamily="34" charset="-122"/>
              </a:rPr>
              <a:t>模板网，</a:t>
            </a:r>
            <a:r>
              <a:rPr lang="en-US" altLang="zh-CN" sz="2000" b="1" dirty="0" smtClean="0">
                <a:solidFill>
                  <a:srgbClr val="E60000"/>
                </a:solidFill>
                <a:latin typeface="微软雅黑" pitchFamily="34" charset="-122"/>
                <a:ea typeface="微软雅黑" pitchFamily="34" charset="-122"/>
              </a:rPr>
              <a:t>www.1ppt.com</a:t>
            </a:r>
            <a:endParaRPr lang="zh-CN" altLang="en-US" sz="2000" b="1" dirty="0">
              <a:solidFill>
                <a:srgbClr val="E6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4427992"/>
            <a:ext cx="7920880" cy="2016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solidFill>
                  <a:srgbClr val="EEECE1">
                    <a:lumMod val="25000"/>
                  </a:srgbClr>
                </a:solidFill>
              </a:rPr>
              <a:t>PPT</a:t>
            </a:r>
            <a:r>
              <a:rPr lang="zh-CN" altLang="en-US" sz="1400" dirty="0">
                <a:solidFill>
                  <a:srgbClr val="EEECE1">
                    <a:lumMod val="25000"/>
                  </a:srgbClr>
                </a:solidFill>
              </a:rPr>
              <a:t>模板下载：</a:t>
            </a:r>
            <a:r>
              <a:rPr lang="en-US" altLang="zh-CN" sz="1400" dirty="0">
                <a:solidFill>
                  <a:srgbClr val="EEECE1">
                    <a:lumMod val="25000"/>
                  </a:srgbClr>
                </a:solidFill>
                <a:hlinkClick r:id="rId2"/>
              </a:rPr>
              <a:t>www.1ppt.com/moban/</a:t>
            </a:r>
            <a:r>
              <a:rPr lang="en-US" altLang="zh-CN" sz="1400" dirty="0">
                <a:solidFill>
                  <a:srgbClr val="EEECE1">
                    <a:lumMod val="25000"/>
                  </a:srgbClr>
                </a:solidFill>
              </a:rPr>
              <a:t>     </a:t>
            </a:r>
            <a:r>
              <a:rPr lang="zh-CN" altLang="en-US" sz="1400" dirty="0">
                <a:solidFill>
                  <a:srgbClr val="EEECE1">
                    <a:lumMod val="25000"/>
                  </a:srgbClr>
                </a:solidFill>
              </a:rPr>
              <a:t>行业</a:t>
            </a:r>
            <a:r>
              <a:rPr lang="en-US" altLang="zh-CN" sz="1400" dirty="0">
                <a:solidFill>
                  <a:srgbClr val="EEECE1">
                    <a:lumMod val="25000"/>
                  </a:srgbClr>
                </a:solidFill>
              </a:rPr>
              <a:t>PPT</a:t>
            </a:r>
            <a:r>
              <a:rPr lang="zh-CN" altLang="en-US" sz="1400" dirty="0">
                <a:solidFill>
                  <a:srgbClr val="EEECE1">
                    <a:lumMod val="25000"/>
                  </a:srgbClr>
                </a:solidFill>
              </a:rPr>
              <a:t>模板：</a:t>
            </a:r>
            <a:r>
              <a:rPr lang="en-US" altLang="zh-CN" sz="1400" dirty="0">
                <a:solidFill>
                  <a:srgbClr val="EEECE1">
                    <a:lumMod val="25000"/>
                  </a:srgbClr>
                </a:solidFill>
                <a:hlinkClick r:id="rId3"/>
              </a:rPr>
              <a:t>www.1ppt.com/hangye/</a:t>
            </a:r>
            <a:r>
              <a:rPr lang="en-US" altLang="zh-CN" sz="1400" dirty="0">
                <a:solidFill>
                  <a:srgbClr val="EEECE1">
                    <a:lumMod val="25000"/>
                  </a:srgbClr>
                </a:solidFill>
              </a:rPr>
              <a:t> </a:t>
            </a:r>
          </a:p>
          <a:p>
            <a:r>
              <a:rPr lang="zh-CN" altLang="en-US" sz="1400" dirty="0">
                <a:solidFill>
                  <a:srgbClr val="EEECE1">
                    <a:lumMod val="25000"/>
                  </a:srgbClr>
                </a:solidFill>
              </a:rPr>
              <a:t>节日</a:t>
            </a:r>
            <a:r>
              <a:rPr lang="en-US" altLang="zh-CN" sz="1400" dirty="0">
                <a:solidFill>
                  <a:srgbClr val="EEECE1">
                    <a:lumMod val="25000"/>
                  </a:srgbClr>
                </a:solidFill>
              </a:rPr>
              <a:t>PPT</a:t>
            </a:r>
            <a:r>
              <a:rPr lang="zh-CN" altLang="en-US" sz="1400" dirty="0">
                <a:solidFill>
                  <a:srgbClr val="EEECE1">
                    <a:lumMod val="25000"/>
                  </a:srgbClr>
                </a:solidFill>
              </a:rPr>
              <a:t>模板：</a:t>
            </a:r>
            <a:r>
              <a:rPr lang="en-US" altLang="zh-CN" sz="1400" dirty="0">
                <a:solidFill>
                  <a:srgbClr val="EEECE1">
                    <a:lumMod val="25000"/>
                  </a:srgbClr>
                </a:solidFill>
                <a:hlinkClick r:id="rId4"/>
              </a:rPr>
              <a:t>www.1ppt.com/jieri/</a:t>
            </a:r>
            <a:r>
              <a:rPr lang="en-US" altLang="zh-CN" sz="1400" dirty="0">
                <a:solidFill>
                  <a:srgbClr val="EEECE1">
                    <a:lumMod val="25000"/>
                  </a:srgbClr>
                </a:solidFill>
              </a:rPr>
              <a:t>           PPT</a:t>
            </a:r>
            <a:r>
              <a:rPr lang="zh-CN" altLang="en-US" sz="1400" dirty="0">
                <a:solidFill>
                  <a:srgbClr val="EEECE1">
                    <a:lumMod val="25000"/>
                  </a:srgbClr>
                </a:solidFill>
              </a:rPr>
              <a:t>素材下载：</a:t>
            </a:r>
            <a:r>
              <a:rPr lang="en-US" altLang="zh-CN" sz="1400" dirty="0">
                <a:solidFill>
                  <a:srgbClr val="EEECE1">
                    <a:lumMod val="25000"/>
                  </a:srgbClr>
                </a:solidFill>
                <a:hlinkClick r:id="rId5"/>
              </a:rPr>
              <a:t>www.1ppt.com/sucai/</a:t>
            </a:r>
            <a:endParaRPr lang="en-US" altLang="zh-CN" sz="1400" dirty="0">
              <a:solidFill>
                <a:srgbClr val="EEECE1">
                  <a:lumMod val="25000"/>
                </a:srgbClr>
              </a:solidFill>
            </a:endParaRPr>
          </a:p>
          <a:p>
            <a:r>
              <a:rPr lang="en-US" altLang="zh-CN" sz="1400" dirty="0">
                <a:solidFill>
                  <a:srgbClr val="EEECE1">
                    <a:lumMod val="25000"/>
                  </a:srgbClr>
                </a:solidFill>
              </a:rPr>
              <a:t>PPT</a:t>
            </a:r>
            <a:r>
              <a:rPr lang="zh-CN" altLang="en-US" sz="1400" dirty="0">
                <a:solidFill>
                  <a:srgbClr val="EEECE1">
                    <a:lumMod val="25000"/>
                  </a:srgbClr>
                </a:solidFill>
              </a:rPr>
              <a:t>背景图片：</a:t>
            </a:r>
            <a:r>
              <a:rPr lang="en-US" altLang="zh-CN" sz="1400" dirty="0">
                <a:solidFill>
                  <a:srgbClr val="EEECE1">
                    <a:lumMod val="25000"/>
                  </a:srgbClr>
                </a:solidFill>
                <a:hlinkClick r:id="rId6"/>
              </a:rPr>
              <a:t>www.1ppt.com/beijing/</a:t>
            </a:r>
            <a:r>
              <a:rPr lang="en-US" altLang="zh-CN" sz="1400" dirty="0">
                <a:solidFill>
                  <a:srgbClr val="EEECE1">
                    <a:lumMod val="25000"/>
                  </a:srgbClr>
                </a:solidFill>
              </a:rPr>
              <a:t>      PPT</a:t>
            </a:r>
            <a:r>
              <a:rPr lang="zh-CN" altLang="en-US" sz="1400" dirty="0">
                <a:solidFill>
                  <a:srgbClr val="EEECE1">
                    <a:lumMod val="25000"/>
                  </a:srgbClr>
                </a:solidFill>
              </a:rPr>
              <a:t>图表下载：</a:t>
            </a:r>
            <a:r>
              <a:rPr lang="en-US" altLang="zh-CN" sz="1400" dirty="0">
                <a:solidFill>
                  <a:srgbClr val="EEECE1">
                    <a:lumMod val="25000"/>
                  </a:srgbClr>
                </a:solidFill>
                <a:hlinkClick r:id="rId7"/>
              </a:rPr>
              <a:t>www.1ppt.com/tubiao/</a:t>
            </a:r>
            <a:r>
              <a:rPr lang="en-US" altLang="zh-CN" sz="1400" dirty="0">
                <a:solidFill>
                  <a:srgbClr val="EEECE1">
                    <a:lumMod val="25000"/>
                  </a:srgbClr>
                </a:solidFill>
              </a:rPr>
              <a:t>      </a:t>
            </a:r>
          </a:p>
          <a:p>
            <a:r>
              <a:rPr lang="zh-CN" altLang="en-US" sz="1400" dirty="0">
                <a:solidFill>
                  <a:srgbClr val="EEECE1">
                    <a:lumMod val="25000"/>
                  </a:srgbClr>
                </a:solidFill>
              </a:rPr>
              <a:t>优秀</a:t>
            </a:r>
            <a:r>
              <a:rPr lang="en-US" altLang="zh-CN" sz="1400" dirty="0">
                <a:solidFill>
                  <a:srgbClr val="EEECE1">
                    <a:lumMod val="25000"/>
                  </a:srgbClr>
                </a:solidFill>
              </a:rPr>
              <a:t>PPT</a:t>
            </a:r>
            <a:r>
              <a:rPr lang="zh-CN" altLang="en-US" sz="1400" dirty="0">
                <a:solidFill>
                  <a:srgbClr val="EEECE1">
                    <a:lumMod val="25000"/>
                  </a:srgbClr>
                </a:solidFill>
              </a:rPr>
              <a:t>下载：</a:t>
            </a:r>
            <a:r>
              <a:rPr lang="en-US" altLang="zh-CN" sz="1400" dirty="0">
                <a:solidFill>
                  <a:srgbClr val="EEECE1">
                    <a:lumMod val="25000"/>
                  </a:srgbClr>
                </a:solidFill>
                <a:hlinkClick r:id="rId8"/>
              </a:rPr>
              <a:t>www.1ppt.com/xiazai/</a:t>
            </a:r>
            <a:r>
              <a:rPr lang="en-US" altLang="zh-CN" sz="1400" dirty="0">
                <a:solidFill>
                  <a:srgbClr val="EEECE1">
                    <a:lumMod val="25000"/>
                  </a:srgbClr>
                </a:solidFill>
              </a:rPr>
              <a:t>        PPT</a:t>
            </a:r>
            <a:r>
              <a:rPr lang="zh-CN" altLang="en-US" sz="1400" dirty="0">
                <a:solidFill>
                  <a:srgbClr val="EEECE1">
                    <a:lumMod val="25000"/>
                  </a:srgbClr>
                </a:solidFill>
              </a:rPr>
              <a:t>教程</a:t>
            </a:r>
            <a:r>
              <a:rPr lang="zh-CN" altLang="en-US" sz="1400" dirty="0" smtClean="0">
                <a:solidFill>
                  <a:srgbClr val="EEECE1">
                    <a:lumMod val="25000"/>
                  </a:srgbClr>
                </a:solidFill>
              </a:rPr>
              <a:t>： </a:t>
            </a:r>
            <a:r>
              <a:rPr lang="en-US" altLang="zh-CN" sz="1400" dirty="0">
                <a:solidFill>
                  <a:srgbClr val="EEECE1">
                    <a:lumMod val="25000"/>
                  </a:srgbClr>
                </a:solidFill>
                <a:hlinkClick r:id="rId9"/>
              </a:rPr>
              <a:t>www.1ppt.com/powerpoint/</a:t>
            </a:r>
            <a:r>
              <a:rPr lang="en-US" altLang="zh-CN" sz="1400" dirty="0">
                <a:solidFill>
                  <a:srgbClr val="EEECE1">
                    <a:lumMod val="25000"/>
                  </a:srgbClr>
                </a:solidFill>
              </a:rPr>
              <a:t>      </a:t>
            </a:r>
          </a:p>
          <a:p>
            <a:r>
              <a:rPr lang="en-US" altLang="zh-CN" sz="1400" dirty="0">
                <a:solidFill>
                  <a:srgbClr val="EEECE1">
                    <a:lumMod val="25000"/>
                  </a:srgbClr>
                </a:solidFill>
              </a:rPr>
              <a:t>Word</a:t>
            </a:r>
            <a:r>
              <a:rPr lang="zh-CN" altLang="en-US" sz="1400" dirty="0">
                <a:solidFill>
                  <a:srgbClr val="EEECE1">
                    <a:lumMod val="25000"/>
                  </a:srgbClr>
                </a:solidFill>
              </a:rPr>
              <a:t>教程</a:t>
            </a:r>
            <a:r>
              <a:rPr lang="zh-CN" altLang="en-US" sz="1400" dirty="0" smtClean="0">
                <a:solidFill>
                  <a:srgbClr val="EEECE1">
                    <a:lumMod val="25000"/>
                  </a:srgbClr>
                </a:solidFill>
              </a:rPr>
              <a:t>： </a:t>
            </a:r>
            <a:r>
              <a:rPr lang="en-US" altLang="zh-CN" sz="1400" dirty="0">
                <a:solidFill>
                  <a:srgbClr val="EEECE1">
                    <a:lumMod val="25000"/>
                  </a:srgbClr>
                </a:solidFill>
                <a:hlinkClick r:id="rId10"/>
              </a:rPr>
              <a:t>www.1ppt.com/word/</a:t>
            </a:r>
            <a:r>
              <a:rPr lang="en-US" altLang="zh-CN" sz="1400" dirty="0">
                <a:solidFill>
                  <a:srgbClr val="EEECE1">
                    <a:lumMod val="25000"/>
                  </a:srgbClr>
                </a:solidFill>
              </a:rPr>
              <a:t>      </a:t>
            </a:r>
            <a:r>
              <a:rPr lang="en-US" altLang="zh-CN" sz="1400" dirty="0" smtClean="0">
                <a:solidFill>
                  <a:srgbClr val="EEECE1">
                    <a:lumMod val="25000"/>
                  </a:srgbClr>
                </a:solidFill>
              </a:rPr>
              <a:t>        </a:t>
            </a:r>
            <a:r>
              <a:rPr lang="en-US" altLang="zh-CN" sz="1400" dirty="0">
                <a:solidFill>
                  <a:srgbClr val="EEECE1">
                    <a:lumMod val="25000"/>
                  </a:srgbClr>
                </a:solidFill>
              </a:rPr>
              <a:t>Excel</a:t>
            </a:r>
            <a:r>
              <a:rPr lang="zh-CN" altLang="en-US" sz="1400" dirty="0">
                <a:solidFill>
                  <a:srgbClr val="EEECE1">
                    <a:lumMod val="25000"/>
                  </a:srgbClr>
                </a:solidFill>
              </a:rPr>
              <a:t>教程</a:t>
            </a:r>
            <a:r>
              <a:rPr lang="zh-CN" altLang="en-US" sz="1400" dirty="0" smtClean="0">
                <a:solidFill>
                  <a:srgbClr val="EEECE1">
                    <a:lumMod val="25000"/>
                  </a:srgbClr>
                </a:solidFill>
              </a:rPr>
              <a:t>：</a:t>
            </a:r>
            <a:r>
              <a:rPr lang="en-US" altLang="zh-CN" sz="1400" dirty="0" smtClean="0">
                <a:solidFill>
                  <a:srgbClr val="EEECE1">
                    <a:lumMod val="25000"/>
                  </a:srgbClr>
                </a:solidFill>
                <a:hlinkClick r:id="rId11"/>
              </a:rPr>
              <a:t>www.1ppt.com/excel</a:t>
            </a:r>
            <a:r>
              <a:rPr lang="en-US" altLang="zh-CN" sz="1400" dirty="0">
                <a:solidFill>
                  <a:srgbClr val="EEECE1">
                    <a:lumMod val="25000"/>
                  </a:srgbClr>
                </a:solidFill>
                <a:hlinkClick r:id="rId11"/>
              </a:rPr>
              <a:t>/</a:t>
            </a:r>
            <a:r>
              <a:rPr lang="en-US" altLang="zh-CN" sz="1400" dirty="0">
                <a:solidFill>
                  <a:srgbClr val="EEECE1">
                    <a:lumMod val="25000"/>
                  </a:srgbClr>
                </a:solidFill>
              </a:rPr>
              <a:t>  </a:t>
            </a:r>
          </a:p>
          <a:p>
            <a:r>
              <a:rPr lang="zh-CN" altLang="en-US" sz="1400" dirty="0">
                <a:solidFill>
                  <a:srgbClr val="EEECE1">
                    <a:lumMod val="25000"/>
                  </a:srgbClr>
                </a:solidFill>
              </a:rPr>
              <a:t>资料</a:t>
            </a:r>
            <a:r>
              <a:rPr lang="zh-CN" altLang="en-US" sz="1400" dirty="0" smtClean="0">
                <a:solidFill>
                  <a:srgbClr val="EEECE1">
                    <a:lumMod val="25000"/>
                  </a:srgbClr>
                </a:solidFill>
              </a:rPr>
              <a:t>下载：</a:t>
            </a:r>
            <a:r>
              <a:rPr lang="en-US" altLang="zh-CN" sz="1400" dirty="0" smtClean="0">
                <a:solidFill>
                  <a:srgbClr val="EEECE1">
                    <a:lumMod val="25000"/>
                  </a:srgbClr>
                </a:solidFill>
                <a:hlinkClick r:id="rId12"/>
              </a:rPr>
              <a:t>www.1ppt.com/ziliao/</a:t>
            </a:r>
            <a:r>
              <a:rPr lang="en-US" altLang="zh-CN" sz="1400" dirty="0" smtClean="0">
                <a:solidFill>
                  <a:srgbClr val="EEECE1">
                    <a:lumMod val="25000"/>
                  </a:srgbClr>
                </a:solidFill>
              </a:rPr>
              <a:t>                PPT</a:t>
            </a:r>
            <a:r>
              <a:rPr lang="zh-CN" altLang="en-US" sz="1400" dirty="0">
                <a:solidFill>
                  <a:srgbClr val="EEECE1">
                    <a:lumMod val="25000"/>
                  </a:srgbClr>
                </a:solidFill>
              </a:rPr>
              <a:t>课件下载：</a:t>
            </a:r>
            <a:r>
              <a:rPr lang="en-US" altLang="zh-CN" sz="1400" dirty="0">
                <a:solidFill>
                  <a:srgbClr val="EEECE1">
                    <a:lumMod val="25000"/>
                  </a:srgbClr>
                </a:solidFill>
                <a:hlinkClick r:id="rId13"/>
              </a:rPr>
              <a:t>www.1ppt.com/kejian/</a:t>
            </a:r>
            <a:r>
              <a:rPr lang="en-US" altLang="zh-CN" sz="1400" dirty="0">
                <a:solidFill>
                  <a:srgbClr val="EEECE1">
                    <a:lumMod val="25000"/>
                  </a:srgbClr>
                </a:solidFill>
              </a:rPr>
              <a:t> </a:t>
            </a:r>
          </a:p>
          <a:p>
            <a:r>
              <a:rPr lang="zh-CN" altLang="en-US" sz="1400" dirty="0">
                <a:solidFill>
                  <a:srgbClr val="EEECE1">
                    <a:lumMod val="25000"/>
                  </a:srgbClr>
                </a:solidFill>
              </a:rPr>
              <a:t>范文下载：</a:t>
            </a:r>
            <a:r>
              <a:rPr lang="en-US" altLang="zh-CN" sz="1400" dirty="0">
                <a:solidFill>
                  <a:srgbClr val="EEECE1">
                    <a:lumMod val="25000"/>
                  </a:srgbClr>
                </a:solidFill>
                <a:hlinkClick r:id="rId14"/>
              </a:rPr>
              <a:t>www.1ppt.com/fanwen/</a:t>
            </a:r>
            <a:r>
              <a:rPr lang="en-US" altLang="zh-CN" sz="1400" dirty="0">
                <a:solidFill>
                  <a:srgbClr val="EEECE1">
                    <a:lumMod val="25000"/>
                  </a:srgbClr>
                </a:solidFill>
              </a:rPr>
              <a:t>           </a:t>
            </a:r>
            <a:endParaRPr lang="zh-CN" altLang="en-US" sz="1400" dirty="0">
              <a:solidFill>
                <a:srgbClr val="EEECE1">
                  <a:lumMod val="25000"/>
                </a:srgbClr>
              </a:solidFill>
            </a:endParaRPr>
          </a:p>
        </p:txBody>
      </p:sp>
      <p:sp>
        <p:nvSpPr>
          <p:cNvPr id="3" name="Rectangle 17"/>
          <p:cNvSpPr>
            <a:spLocks noChangeArrowheads="1"/>
          </p:cNvSpPr>
          <p:nvPr/>
        </p:nvSpPr>
        <p:spPr bwMode="gray">
          <a:xfrm>
            <a:off x="0" y="2708920"/>
            <a:ext cx="9144000" cy="171907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259632" y="128247"/>
            <a:ext cx="7200800" cy="2508665"/>
          </a:xfrm>
          <a:prstGeom prst="rect">
            <a:avLst/>
          </a:prstGeom>
          <a:noFill/>
          <a:ln>
            <a:noFill/>
          </a:ln>
        </p:spPr>
      </p:pic>
      <p:sp>
        <p:nvSpPr>
          <p:cNvPr id="15" name="Rectangle 3"/>
          <p:cNvSpPr>
            <a:spLocks noChangeArrowheads="1"/>
          </p:cNvSpPr>
          <p:nvPr/>
        </p:nvSpPr>
        <p:spPr bwMode="auto">
          <a:xfrm>
            <a:off x="468313" y="2809313"/>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809313"/>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a:lnSpc>
                <a:spcPct val="150000"/>
              </a:lnSpc>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15816"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34001"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80734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r>
              <a:rPr lang="zh-CN" altLang="en-US" dirty="0" smtClean="0"/>
              <a:t>章节目录</a:t>
            </a:r>
            <a:endParaRPr lang="zh-CN" altLang="en-US" dirty="0"/>
          </a:p>
        </p:txBody>
      </p:sp>
      <p:sp>
        <p:nvSpPr>
          <p:cNvPr id="12" name="圆角矩形 11"/>
          <p:cNvSpPr/>
          <p:nvPr/>
        </p:nvSpPr>
        <p:spPr>
          <a:xfrm>
            <a:off x="1928794" y="2357430"/>
            <a:ext cx="5357850" cy="642942"/>
          </a:xfrm>
          <a:prstGeom prst="round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928794" y="3214686"/>
            <a:ext cx="5357850" cy="642942"/>
          </a:xfrm>
          <a:prstGeom prst="round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928794" y="4071942"/>
            <a:ext cx="5357850" cy="642942"/>
          </a:xfrm>
          <a:prstGeom prst="roundRect">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53721" y="2448069"/>
            <a:ext cx="1107996" cy="461665"/>
          </a:xfrm>
          <a:prstGeom prst="rect">
            <a:avLst/>
          </a:prstGeom>
          <a:noFill/>
        </p:spPr>
        <p:txBody>
          <a:bodyPr wrap="none" rtlCol="0">
            <a:spAutoFit/>
          </a:bodyPr>
          <a:lstStyle/>
          <a:p>
            <a:r>
              <a:rPr lang="zh-CN" altLang="en-US" sz="2400" dirty="0" smtClean="0">
                <a:latin typeface="微软雅黑" pitchFamily="34" charset="-122"/>
                <a:ea typeface="微软雅黑" pitchFamily="34" charset="-122"/>
              </a:rPr>
              <a:t>章节名</a:t>
            </a:r>
            <a:endParaRPr lang="zh-CN" altLang="en-US" sz="2400" dirty="0">
              <a:latin typeface="微软雅黑" pitchFamily="34" charset="-122"/>
              <a:ea typeface="微软雅黑" pitchFamily="34" charset="-122"/>
            </a:endParaRPr>
          </a:p>
        </p:txBody>
      </p:sp>
      <p:sp>
        <p:nvSpPr>
          <p:cNvPr id="16" name="TextBox 15"/>
          <p:cNvSpPr txBox="1"/>
          <p:nvPr/>
        </p:nvSpPr>
        <p:spPr>
          <a:xfrm>
            <a:off x="4053721" y="3305325"/>
            <a:ext cx="1107996" cy="461665"/>
          </a:xfrm>
          <a:prstGeom prst="rect">
            <a:avLst/>
          </a:prstGeom>
          <a:noFill/>
        </p:spPr>
        <p:txBody>
          <a:bodyPr wrap="none" rtlCol="0">
            <a:spAutoFit/>
          </a:bodyPr>
          <a:lstStyle/>
          <a:p>
            <a:r>
              <a:rPr lang="zh-CN" altLang="en-US" sz="2400" dirty="0" smtClean="0">
                <a:latin typeface="微软雅黑" pitchFamily="34" charset="-122"/>
                <a:ea typeface="微软雅黑" pitchFamily="34" charset="-122"/>
              </a:rPr>
              <a:t>章节名</a:t>
            </a:r>
            <a:endParaRPr lang="zh-CN" altLang="en-US" sz="2400" dirty="0">
              <a:latin typeface="微软雅黑" pitchFamily="34" charset="-122"/>
              <a:ea typeface="微软雅黑" pitchFamily="34" charset="-122"/>
            </a:endParaRPr>
          </a:p>
        </p:txBody>
      </p:sp>
      <p:sp>
        <p:nvSpPr>
          <p:cNvPr id="17" name="TextBox 16"/>
          <p:cNvSpPr txBox="1"/>
          <p:nvPr/>
        </p:nvSpPr>
        <p:spPr>
          <a:xfrm>
            <a:off x="4053721" y="4162581"/>
            <a:ext cx="1107996" cy="461665"/>
          </a:xfrm>
          <a:prstGeom prst="rect">
            <a:avLst/>
          </a:prstGeom>
          <a:noFill/>
        </p:spPr>
        <p:txBody>
          <a:bodyPr wrap="none" rtlCol="0">
            <a:spAutoFit/>
          </a:bodyPr>
          <a:lstStyle/>
          <a:p>
            <a:r>
              <a:rPr lang="zh-CN" altLang="en-US" sz="2400" dirty="0" smtClean="0">
                <a:latin typeface="微软雅黑" pitchFamily="34" charset="-122"/>
                <a:ea typeface="微软雅黑" pitchFamily="34" charset="-122"/>
              </a:rPr>
              <a:t>章节名</a:t>
            </a:r>
            <a:endParaRPr lang="zh-CN" altLang="en-US" sz="2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介绍版面</a:t>
            </a:r>
            <a:endParaRPr lang="zh-CN" altLang="en-US" dirty="0"/>
          </a:p>
        </p:txBody>
      </p:sp>
      <p:sp>
        <p:nvSpPr>
          <p:cNvPr id="4" name="TextBox 5"/>
          <p:cNvSpPr txBox="1">
            <a:spLocks noChangeArrowheads="1"/>
          </p:cNvSpPr>
          <p:nvPr/>
        </p:nvSpPr>
        <p:spPr bwMode="auto">
          <a:xfrm>
            <a:off x="3892581" y="1731950"/>
            <a:ext cx="4679947" cy="3786188"/>
          </a:xfrm>
          <a:prstGeom prst="rect">
            <a:avLst/>
          </a:prstGeom>
          <a:noFill/>
          <a:ln w="9525">
            <a:noFill/>
            <a:miter lim="800000"/>
            <a:headEnd/>
            <a:tailEnd/>
          </a:ln>
        </p:spPr>
        <p:txBody>
          <a:bodyPr wrap="square">
            <a:spAutoFit/>
          </a:bodyPr>
          <a:lstStyle/>
          <a:p>
            <a:pPr>
              <a:lnSpc>
                <a:spcPct val="150000"/>
              </a:lnSpc>
            </a:pPr>
            <a:r>
              <a:rPr lang="zh-CN" altLang="en-US" sz="16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600" dirty="0">
              <a:solidFill>
                <a:schemeClr val="bg1"/>
              </a:solidFill>
              <a:latin typeface="微软雅黑" pitchFamily="34" charset="-122"/>
              <a:ea typeface="微软雅黑" pitchFamily="34" charset="-122"/>
            </a:endParaRPr>
          </a:p>
          <a:p>
            <a:pPr>
              <a:lnSpc>
                <a:spcPct val="150000"/>
              </a:lnSpc>
            </a:pPr>
            <a:endParaRPr lang="en-US" altLang="zh-CN" sz="1600" dirty="0">
              <a:solidFill>
                <a:schemeClr val="bg1"/>
              </a:solidFill>
              <a:latin typeface="微软雅黑" pitchFamily="34" charset="-122"/>
              <a:ea typeface="微软雅黑" pitchFamily="34" charset="-122"/>
            </a:endParaRPr>
          </a:p>
          <a:p>
            <a:pPr>
              <a:lnSpc>
                <a:spcPct val="150000"/>
              </a:lnSpc>
            </a:pPr>
            <a:r>
              <a:rPr lang="zh-CN" altLang="en-US" sz="16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600" dirty="0">
              <a:solidFill>
                <a:schemeClr val="bg1"/>
              </a:solidFill>
              <a:latin typeface="微软雅黑" pitchFamily="34" charset="-122"/>
              <a:ea typeface="微软雅黑" pitchFamily="34" charset="-122"/>
            </a:endParaRPr>
          </a:p>
          <a:p>
            <a:pPr>
              <a:lnSpc>
                <a:spcPct val="150000"/>
              </a:lnSpc>
            </a:pPr>
            <a:endParaRPr lang="en-US" altLang="zh-CN" sz="1600" dirty="0">
              <a:solidFill>
                <a:schemeClr val="bg1"/>
              </a:solidFill>
              <a:latin typeface="微软雅黑" pitchFamily="34" charset="-122"/>
              <a:ea typeface="微软雅黑" pitchFamily="34" charset="-122"/>
            </a:endParaRPr>
          </a:p>
          <a:p>
            <a:pPr>
              <a:lnSpc>
                <a:spcPct val="150000"/>
              </a:lnSpc>
            </a:pPr>
            <a:r>
              <a:rPr lang="zh-CN" altLang="en-US" sz="16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600" dirty="0">
              <a:solidFill>
                <a:schemeClr val="bg1"/>
              </a:solidFill>
              <a:latin typeface="微软雅黑" pitchFamily="34" charset="-122"/>
              <a:ea typeface="微软雅黑" pitchFamily="34" charset="-122"/>
            </a:endParaRPr>
          </a:p>
        </p:txBody>
      </p:sp>
      <p:pic>
        <p:nvPicPr>
          <p:cNvPr id="5" name="Picture 2" descr="H:\as\zz2_085.jpg"/>
          <p:cNvPicPr>
            <a:picLocks noChangeAspect="1" noChangeArrowheads="1"/>
          </p:cNvPicPr>
          <p:nvPr/>
        </p:nvPicPr>
        <p:blipFill>
          <a:blip r:embed="rId2" cstate="print"/>
          <a:srcRect l="15790" r="26460"/>
          <a:stretch>
            <a:fillRect/>
          </a:stretch>
        </p:blipFill>
        <p:spPr bwMode="auto">
          <a:xfrm>
            <a:off x="796956" y="1643050"/>
            <a:ext cx="2878137" cy="3933825"/>
          </a:xfrm>
          <a:prstGeom prst="rect">
            <a:avLst/>
          </a:prstGeom>
          <a:ln w="38100">
            <a:solidFill>
              <a:schemeClr val="bg1">
                <a:lumMod val="85000"/>
              </a:schemeClr>
            </a:solidFill>
          </a:ln>
          <a:effectLst>
            <a:outerShdw blurRad="50800" dist="38100" dir="2700000" algn="tl" rotWithShape="0">
              <a:prstClr val="black">
                <a:alpha val="40000"/>
              </a:prstClr>
            </a:outerShdw>
          </a:effectLst>
        </p:spPr>
      </p:pic>
      <p:cxnSp>
        <p:nvCxnSpPr>
          <p:cNvPr id="6" name="直接连接符 5"/>
          <p:cNvCxnSpPr/>
          <p:nvPr/>
        </p:nvCxnSpPr>
        <p:spPr>
          <a:xfrm>
            <a:off x="3964018" y="2719375"/>
            <a:ext cx="4465634" cy="0"/>
          </a:xfrm>
          <a:prstGeom prst="line">
            <a:avLst/>
          </a:prstGeom>
          <a:ln w="38100">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964018" y="4173525"/>
            <a:ext cx="4465634" cy="0"/>
          </a:xfrm>
          <a:prstGeom prst="line">
            <a:avLst/>
          </a:prstGeom>
          <a:ln w="38100">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anim calcmode="lin" valueType="num">
                                      <p:cBhvr>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anim calcmode="lin" valueType="num">
                                      <p:cBhvr>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fade">
                                      <p:cBhvr>
                                        <p:cTn id="30" dur="500"/>
                                        <p:tgtEl>
                                          <p:spTgt spid="4">
                                            <p:txEl>
                                              <p:pRg st="4" end="4"/>
                                            </p:txEl>
                                          </p:spTgt>
                                        </p:tgtEl>
                                      </p:cBhvr>
                                    </p:animEffect>
                                    <p:anim calcmode="lin" valueType="num">
                                      <p:cBhvr>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趋势图表</a:t>
            </a:r>
            <a:endParaRPr lang="zh-CN" altLang="en-US" dirty="0"/>
          </a:p>
        </p:txBody>
      </p:sp>
      <p:sp>
        <p:nvSpPr>
          <p:cNvPr id="4" name="Freeform 6"/>
          <p:cNvSpPr>
            <a:spLocks/>
          </p:cNvSpPr>
          <p:nvPr/>
        </p:nvSpPr>
        <p:spPr bwMode="gray">
          <a:xfrm>
            <a:off x="1500166" y="2206648"/>
            <a:ext cx="6742112" cy="1631950"/>
          </a:xfrm>
          <a:custGeom>
            <a:avLst/>
            <a:gdLst>
              <a:gd name="T0" fmla="*/ 0 w 4247"/>
              <a:gd name="T1" fmla="*/ 2147483647 h 1028"/>
              <a:gd name="T2" fmla="*/ 2147483647 w 4247"/>
              <a:gd name="T3" fmla="*/ 2147483647 h 1028"/>
              <a:gd name="T4" fmla="*/ 2147483647 w 4247"/>
              <a:gd name="T5" fmla="*/ 2147483647 h 1028"/>
              <a:gd name="T6" fmla="*/ 2147483647 w 4247"/>
              <a:gd name="T7" fmla="*/ 2147483647 h 1028"/>
              <a:gd name="T8" fmla="*/ 2147483647 w 4247"/>
              <a:gd name="T9" fmla="*/ 2147483647 h 1028"/>
              <a:gd name="T10" fmla="*/ 2147483647 w 4247"/>
              <a:gd name="T11" fmla="*/ 2147483647 h 1028"/>
              <a:gd name="T12" fmla="*/ 2147483647 w 4247"/>
              <a:gd name="T13" fmla="*/ 0 h 1028"/>
              <a:gd name="T14" fmla="*/ 2147483647 w 4247"/>
              <a:gd name="T15" fmla="*/ 2147483647 h 1028"/>
              <a:gd name="T16" fmla="*/ 2147483647 w 4247"/>
              <a:gd name="T17" fmla="*/ 2147483647 h 1028"/>
              <a:gd name="T18" fmla="*/ 2147483647 w 4247"/>
              <a:gd name="T19" fmla="*/ 2147483647 h 1028"/>
              <a:gd name="T20" fmla="*/ 2147483647 w 4247"/>
              <a:gd name="T21" fmla="*/ 2147483647 h 1028"/>
              <a:gd name="T22" fmla="*/ 2147483647 w 4247"/>
              <a:gd name="T23" fmla="*/ 2147483647 h 1028"/>
              <a:gd name="T24" fmla="*/ 2147483647 w 4247"/>
              <a:gd name="T25" fmla="*/ 2147483647 h 1028"/>
              <a:gd name="T26" fmla="*/ 2147483647 w 4247"/>
              <a:gd name="T27" fmla="*/ 2147483647 h 1028"/>
              <a:gd name="T28" fmla="*/ 0 w 4247"/>
              <a:gd name="T29" fmla="*/ 2147483647 h 1028"/>
              <a:gd name="T30" fmla="*/ 0 w 4247"/>
              <a:gd name="T31" fmla="*/ 2147483647 h 10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247"/>
              <a:gd name="T49" fmla="*/ 0 h 1028"/>
              <a:gd name="T50" fmla="*/ 4247 w 4247"/>
              <a:gd name="T51" fmla="*/ 1028 h 10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247" h="1028">
                <a:moveTo>
                  <a:pt x="0" y="761"/>
                </a:moveTo>
                <a:lnTo>
                  <a:pt x="1543" y="312"/>
                </a:lnTo>
                <a:lnTo>
                  <a:pt x="1543" y="579"/>
                </a:lnTo>
                <a:lnTo>
                  <a:pt x="2764" y="246"/>
                </a:lnTo>
                <a:lnTo>
                  <a:pt x="2757" y="485"/>
                </a:lnTo>
                <a:lnTo>
                  <a:pt x="3815" y="228"/>
                </a:lnTo>
                <a:lnTo>
                  <a:pt x="3815" y="0"/>
                </a:lnTo>
                <a:lnTo>
                  <a:pt x="4247" y="306"/>
                </a:lnTo>
                <a:lnTo>
                  <a:pt x="3851" y="744"/>
                </a:lnTo>
                <a:lnTo>
                  <a:pt x="3845" y="504"/>
                </a:lnTo>
                <a:lnTo>
                  <a:pt x="2501" y="870"/>
                </a:lnTo>
                <a:lnTo>
                  <a:pt x="2501" y="606"/>
                </a:lnTo>
                <a:lnTo>
                  <a:pt x="1277" y="930"/>
                </a:lnTo>
                <a:lnTo>
                  <a:pt x="1277" y="654"/>
                </a:lnTo>
                <a:lnTo>
                  <a:pt x="0" y="1028"/>
                </a:lnTo>
                <a:lnTo>
                  <a:pt x="0" y="761"/>
                </a:lnTo>
                <a:close/>
              </a:path>
            </a:pathLst>
          </a:custGeom>
          <a:solidFill>
            <a:srgbClr val="FF0000"/>
          </a:solidFill>
          <a:ln w="9525">
            <a:round/>
            <a:headEnd/>
            <a:tailEnd/>
          </a:ln>
          <a:scene3d>
            <a:camera prst="legacyPerspectiveTopRight">
              <a:rot lat="600000" lon="20999988" rev="0"/>
            </a:camera>
            <a:lightRig rig="threePt" dir="b"/>
          </a:scene3d>
          <a:sp3d extrusionH="163500" prstMaterial="legacyMatte">
            <a:bevelT w="13500" h="13500"/>
            <a:bevelB w="13500" h="13500" prst="angle"/>
            <a:extrusionClr>
              <a:srgbClr val="C00000"/>
            </a:extrusionClr>
            <a:contourClr>
              <a:schemeClr val="bg1"/>
            </a:contourClr>
          </a:sp3d>
        </p:spPr>
        <p:txBody>
          <a:bodyPr wrap="none" anchor="ctr">
            <a:flatTx/>
          </a:bodyPr>
          <a:lstStyle/>
          <a:p>
            <a:pPr fontAlgn="auto">
              <a:spcBef>
                <a:spcPts val="0"/>
              </a:spcBef>
              <a:spcAft>
                <a:spcPts val="0"/>
              </a:spcAft>
              <a:defRPr/>
            </a:pPr>
            <a:endParaRPr lang="zh-CN" altLang="en-US">
              <a:latin typeface="+mn-lt"/>
              <a:ea typeface="+mn-ea"/>
            </a:endParaRPr>
          </a:p>
        </p:txBody>
      </p:sp>
      <p:sp>
        <p:nvSpPr>
          <p:cNvPr id="5" name="AutoShape 7"/>
          <p:cNvSpPr>
            <a:spLocks noChangeArrowheads="1"/>
          </p:cNvSpPr>
          <p:nvPr/>
        </p:nvSpPr>
        <p:spPr bwMode="ltGray">
          <a:xfrm>
            <a:off x="5897561" y="5400691"/>
            <a:ext cx="1781175" cy="314325"/>
          </a:xfrm>
          <a:prstGeom prst="bevel">
            <a:avLst>
              <a:gd name="adj" fmla="val 5949"/>
            </a:avLst>
          </a:prstGeom>
          <a:solidFill>
            <a:schemeClr val="bg1">
              <a:lumMod val="50000"/>
            </a:schemeClr>
          </a:solidFill>
          <a:ln w="9525">
            <a:noFill/>
            <a:miter lim="800000"/>
            <a:headEnd/>
            <a:tailEnd/>
          </a:ln>
        </p:spPr>
        <p:txBody>
          <a:bodyPr wrap="none" anchor="ctr"/>
          <a:lstStyle/>
          <a:p>
            <a:pPr algn="ctr"/>
            <a:r>
              <a:rPr lang="zh-CN" altLang="en-US" sz="1600">
                <a:solidFill>
                  <a:schemeClr val="bg1"/>
                </a:solidFill>
                <a:latin typeface="微软雅黑" pitchFamily="34" charset="-122"/>
                <a:ea typeface="微软雅黑" pitchFamily="34" charset="-122"/>
              </a:rPr>
              <a:t>单击输入标题</a:t>
            </a:r>
            <a:endParaRPr lang="en-US" altLang="zh-CN" sz="1600">
              <a:solidFill>
                <a:schemeClr val="bg1"/>
              </a:solidFill>
              <a:latin typeface="微软雅黑" pitchFamily="34" charset="-122"/>
              <a:ea typeface="微软雅黑" pitchFamily="34" charset="-122"/>
            </a:endParaRPr>
          </a:p>
        </p:txBody>
      </p:sp>
      <p:sp>
        <p:nvSpPr>
          <p:cNvPr id="6" name="Text Box 8"/>
          <p:cNvSpPr txBox="1">
            <a:spLocks noChangeArrowheads="1"/>
          </p:cNvSpPr>
          <p:nvPr/>
        </p:nvSpPr>
        <p:spPr bwMode="black">
          <a:xfrm>
            <a:off x="1717674" y="4154503"/>
            <a:ext cx="1884362" cy="1184275"/>
          </a:xfrm>
          <a:prstGeom prst="rect">
            <a:avLst/>
          </a:prstGeom>
          <a:noFill/>
          <a:ln w="9525">
            <a:noFill/>
            <a:miter lim="800000"/>
            <a:headEnd/>
            <a:tailEnd/>
          </a:ln>
        </p:spPr>
        <p:txBody>
          <a:bodyPr>
            <a:spAutoFit/>
          </a:bodyPr>
          <a:lstStyle/>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endParaRPr lang="en-US" altLang="zh-CN" sz="1400">
              <a:solidFill>
                <a:schemeClr val="bg1"/>
              </a:solidFill>
              <a:latin typeface="微软雅黑" pitchFamily="34" charset="-122"/>
              <a:ea typeface="微软雅黑" pitchFamily="34" charset="-122"/>
            </a:endParaRPr>
          </a:p>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p>
        </p:txBody>
      </p:sp>
      <p:sp>
        <p:nvSpPr>
          <p:cNvPr id="7" name="AutoShape 10"/>
          <p:cNvSpPr>
            <a:spLocks noChangeArrowheads="1"/>
          </p:cNvSpPr>
          <p:nvPr/>
        </p:nvSpPr>
        <p:spPr bwMode="ltGray">
          <a:xfrm>
            <a:off x="3811586" y="5400691"/>
            <a:ext cx="1781175" cy="314325"/>
          </a:xfrm>
          <a:prstGeom prst="bevel">
            <a:avLst>
              <a:gd name="adj" fmla="val 5949"/>
            </a:avLst>
          </a:prstGeom>
          <a:solidFill>
            <a:schemeClr val="bg1">
              <a:lumMod val="50000"/>
            </a:schemeClr>
          </a:solidFill>
          <a:ln w="9525">
            <a:noFill/>
            <a:miter lim="800000"/>
            <a:headEnd/>
            <a:tailEnd/>
          </a:ln>
        </p:spPr>
        <p:txBody>
          <a:bodyPr wrap="none" anchor="ctr"/>
          <a:lstStyle/>
          <a:p>
            <a:pPr algn="ctr"/>
            <a:r>
              <a:rPr lang="zh-CN" altLang="en-US" sz="1600">
                <a:solidFill>
                  <a:schemeClr val="bg1"/>
                </a:solidFill>
                <a:latin typeface="微软雅黑" pitchFamily="34" charset="-122"/>
                <a:ea typeface="微软雅黑" pitchFamily="34" charset="-122"/>
              </a:rPr>
              <a:t>单击输入标题</a:t>
            </a:r>
            <a:endParaRPr lang="en-US" altLang="zh-CN" sz="1600">
              <a:solidFill>
                <a:schemeClr val="bg1"/>
              </a:solidFill>
              <a:latin typeface="微软雅黑" pitchFamily="34" charset="-122"/>
              <a:ea typeface="微软雅黑" pitchFamily="34" charset="-122"/>
            </a:endParaRPr>
          </a:p>
        </p:txBody>
      </p:sp>
      <p:sp>
        <p:nvSpPr>
          <p:cNvPr id="8" name="AutoShape 11"/>
          <p:cNvSpPr>
            <a:spLocks noChangeArrowheads="1"/>
          </p:cNvSpPr>
          <p:nvPr/>
        </p:nvSpPr>
        <p:spPr bwMode="ltGray">
          <a:xfrm>
            <a:off x="1706561" y="5400691"/>
            <a:ext cx="1781175" cy="314325"/>
          </a:xfrm>
          <a:prstGeom prst="bevel">
            <a:avLst>
              <a:gd name="adj" fmla="val 5949"/>
            </a:avLst>
          </a:prstGeom>
          <a:solidFill>
            <a:schemeClr val="bg1">
              <a:lumMod val="50000"/>
            </a:schemeClr>
          </a:solidFill>
          <a:ln w="9525">
            <a:noFill/>
            <a:miter lim="800000"/>
            <a:headEnd/>
            <a:tailEnd/>
          </a:ln>
        </p:spPr>
        <p:txBody>
          <a:bodyPr wrap="none" anchor="ctr"/>
          <a:lstStyle/>
          <a:p>
            <a:pPr algn="ctr"/>
            <a:r>
              <a:rPr lang="zh-CN" altLang="en-US" sz="1600" dirty="0">
                <a:solidFill>
                  <a:schemeClr val="bg1"/>
                </a:solidFill>
                <a:latin typeface="微软雅黑" pitchFamily="34" charset="-122"/>
                <a:ea typeface="微软雅黑" pitchFamily="34" charset="-122"/>
              </a:rPr>
              <a:t>单击输入标题</a:t>
            </a:r>
            <a:endParaRPr lang="en-US" altLang="zh-CN" sz="1600" dirty="0">
              <a:solidFill>
                <a:schemeClr val="bg1"/>
              </a:solidFill>
              <a:latin typeface="微软雅黑" pitchFamily="34" charset="-122"/>
              <a:ea typeface="微软雅黑" pitchFamily="34" charset="-122"/>
            </a:endParaRPr>
          </a:p>
        </p:txBody>
      </p:sp>
      <p:sp>
        <p:nvSpPr>
          <p:cNvPr id="9" name="Text Box 12"/>
          <p:cNvSpPr txBox="1">
            <a:spLocks noChangeArrowheads="1"/>
          </p:cNvSpPr>
          <p:nvPr/>
        </p:nvSpPr>
        <p:spPr bwMode="black">
          <a:xfrm>
            <a:off x="3730624" y="4181491"/>
            <a:ext cx="1884362" cy="1184275"/>
          </a:xfrm>
          <a:prstGeom prst="rect">
            <a:avLst/>
          </a:prstGeom>
          <a:noFill/>
          <a:ln w="9525">
            <a:noFill/>
            <a:miter lim="800000"/>
            <a:headEnd/>
            <a:tailEnd/>
          </a:ln>
        </p:spPr>
        <p:txBody>
          <a:bodyPr>
            <a:spAutoFit/>
          </a:bodyPr>
          <a:lstStyle/>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endParaRPr lang="en-US" altLang="zh-CN" sz="1400">
              <a:solidFill>
                <a:schemeClr val="bg1"/>
              </a:solidFill>
              <a:latin typeface="微软雅黑" pitchFamily="34" charset="-122"/>
              <a:ea typeface="微软雅黑" pitchFamily="34" charset="-122"/>
            </a:endParaRPr>
          </a:p>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endParaRPr lang="zh-CN" altLang="en-US" sz="1400">
              <a:solidFill>
                <a:schemeClr val="bg1"/>
              </a:solidFill>
              <a:latin typeface="Calibri" pitchFamily="34" charset="0"/>
            </a:endParaRPr>
          </a:p>
        </p:txBody>
      </p:sp>
      <p:sp>
        <p:nvSpPr>
          <p:cNvPr id="10" name="Text Box 13"/>
          <p:cNvSpPr txBox="1">
            <a:spLocks noChangeArrowheads="1"/>
          </p:cNvSpPr>
          <p:nvPr/>
        </p:nvSpPr>
        <p:spPr bwMode="black">
          <a:xfrm>
            <a:off x="5821361" y="4167203"/>
            <a:ext cx="1884363" cy="1184275"/>
          </a:xfrm>
          <a:prstGeom prst="rect">
            <a:avLst/>
          </a:prstGeom>
          <a:noFill/>
          <a:ln w="9525">
            <a:noFill/>
            <a:miter lim="800000"/>
            <a:headEnd/>
            <a:tailEnd/>
          </a:ln>
        </p:spPr>
        <p:txBody>
          <a:bodyPr>
            <a:spAutoFit/>
          </a:bodyPr>
          <a:lstStyle/>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endParaRPr lang="en-US" altLang="zh-CN" sz="1400">
              <a:solidFill>
                <a:schemeClr val="bg1"/>
              </a:solidFill>
              <a:latin typeface="微软雅黑" pitchFamily="34" charset="-122"/>
              <a:ea typeface="微软雅黑" pitchFamily="34" charset="-122"/>
            </a:endParaRPr>
          </a:p>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p>
          <a:p>
            <a:pPr marL="120650" indent="-120650" algn="ctr">
              <a:lnSpc>
                <a:spcPts val="1500"/>
              </a:lnSpc>
              <a:spcBef>
                <a:spcPct val="50000"/>
              </a:spcBef>
              <a:buClr>
                <a:srgbClr val="1F3F5F"/>
              </a:buClr>
            </a:pPr>
            <a:r>
              <a:rPr lang="zh-CN" altLang="en-US" sz="1400">
                <a:solidFill>
                  <a:schemeClr val="bg1"/>
                </a:solidFill>
                <a:latin typeface="微软雅黑" pitchFamily="34" charset="-122"/>
                <a:ea typeface="微软雅黑" pitchFamily="34" charset="-122"/>
              </a:rPr>
              <a:t>单击此处输入文字</a:t>
            </a:r>
            <a:endParaRPr lang="zh-CN" altLang="en-US" sz="1400">
              <a:solidFill>
                <a:schemeClr val="bg1"/>
              </a:solidFill>
              <a:latin typeface="Calibri" pitchFamily="34" charset="0"/>
            </a:endParaRPr>
          </a:p>
        </p:txBody>
      </p:sp>
      <p:cxnSp>
        <p:nvCxnSpPr>
          <p:cNvPr id="11" name="直接连接符 10"/>
          <p:cNvCxnSpPr/>
          <p:nvPr/>
        </p:nvCxnSpPr>
        <p:spPr>
          <a:xfrm rot="5400000">
            <a:off x="2891630" y="4956985"/>
            <a:ext cx="1501775" cy="1587"/>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4994274" y="4956191"/>
            <a:ext cx="1500187" cy="1587"/>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par>
                                <p:cTn id="12" presetID="22" presetClass="entr" presetSubtype="1"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400"/>
                                        <p:tgtEl>
                                          <p:spTgt spid="8"/>
                                        </p:tgtEl>
                                      </p:cBhvr>
                                    </p:animEffect>
                                  </p:childTnLst>
                                </p:cTn>
                              </p:par>
                              <p:par>
                                <p:cTn id="19" presetID="22" presetClass="entr" presetSubtype="8" fill="hold" grpId="0" nodeType="withEffect">
                                  <p:stCondLst>
                                    <p:cond delay="1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400"/>
                                        <p:tgtEl>
                                          <p:spTgt spid="7"/>
                                        </p:tgtEl>
                                      </p:cBhvr>
                                    </p:animEffect>
                                  </p:childTnLst>
                                </p:cTn>
                              </p:par>
                              <p:par>
                                <p:cTn id="22" presetID="22" presetClass="entr" presetSubtype="8" fill="hold" grpId="0" nodeType="withEffect">
                                  <p:stCondLst>
                                    <p:cond delay="20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400"/>
                                        <p:tgtEl>
                                          <p:spTgt spid="5"/>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逻辑关系</a:t>
            </a:r>
            <a:endParaRPr lang="zh-CN" altLang="en-US" dirty="0"/>
          </a:p>
        </p:txBody>
      </p:sp>
      <p:grpSp>
        <p:nvGrpSpPr>
          <p:cNvPr id="4" name="Group 3"/>
          <p:cNvGrpSpPr>
            <a:grpSpLocks/>
          </p:cNvGrpSpPr>
          <p:nvPr/>
        </p:nvGrpSpPr>
        <p:grpSpPr bwMode="auto">
          <a:xfrm>
            <a:off x="5383190" y="2143132"/>
            <a:ext cx="2303462" cy="1460500"/>
            <a:chOff x="0" y="0"/>
            <a:chExt cx="3379776" cy="740162"/>
          </a:xfrm>
        </p:grpSpPr>
        <p:sp>
          <p:nvSpPr>
            <p:cNvPr id="5"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endParaRPr lang="zh-CN" altLang="zh-CN">
                <a:latin typeface="Calibri" pitchFamily="34" charset="0"/>
              </a:endParaRPr>
            </a:p>
          </p:txBody>
        </p:sp>
        <p:sp>
          <p:nvSpPr>
            <p:cNvPr id="6" name="Rectangle 180"/>
            <p:cNvSpPr>
              <a:spLocks noChangeArrowheads="1"/>
            </p:cNvSpPr>
            <p:nvPr/>
          </p:nvSpPr>
          <p:spPr bwMode="auto">
            <a:xfrm>
              <a:off x="328610" y="144816"/>
              <a:ext cx="3051166" cy="451393"/>
            </a:xfrm>
            <a:prstGeom prst="rect">
              <a:avLst/>
            </a:prstGeom>
            <a:noFill/>
            <a:ln w="9525">
              <a:noFill/>
              <a:miter lim="800000"/>
              <a:headEnd/>
              <a:tailEnd/>
            </a:ln>
          </p:spPr>
          <p:txBody>
            <a:bodyPr>
              <a:spAutoFit/>
            </a:bodyPr>
            <a:lstStyle/>
            <a:p>
              <a:pPr>
                <a:lnSpc>
                  <a:spcPct val="150000"/>
                </a:lnSpc>
              </a:pPr>
              <a:r>
                <a:rPr lang="zh-CN" altLang="en-US" sz="1200">
                  <a:solidFill>
                    <a:schemeClr val="bg1"/>
                  </a:solidFill>
                  <a:latin typeface="微软雅黑" pitchFamily="34" charset="-122"/>
                  <a:ea typeface="微软雅黑" pitchFamily="34" charset="-122"/>
                </a:rPr>
                <a:t>输入文字输入文字</a:t>
              </a:r>
              <a:endParaRPr lang="en-US" sz="120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输入文字输入文字</a:t>
              </a:r>
              <a:endParaRPr lang="en-US" sz="120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输入文字</a:t>
              </a:r>
              <a:endParaRPr lang="en-US" sz="1200">
                <a:solidFill>
                  <a:schemeClr val="bg1"/>
                </a:solidFill>
                <a:latin typeface="微软雅黑" pitchFamily="34" charset="-122"/>
                <a:ea typeface="微软雅黑" pitchFamily="34" charset="-122"/>
              </a:endParaRPr>
            </a:p>
          </p:txBody>
        </p:sp>
      </p:grpSp>
      <p:grpSp>
        <p:nvGrpSpPr>
          <p:cNvPr id="7" name="Group 12"/>
          <p:cNvGrpSpPr>
            <a:grpSpLocks/>
          </p:cNvGrpSpPr>
          <p:nvPr/>
        </p:nvGrpSpPr>
        <p:grpSpPr bwMode="auto">
          <a:xfrm>
            <a:off x="4643464" y="2143116"/>
            <a:ext cx="798476" cy="1460496"/>
            <a:chOff x="0" y="0"/>
            <a:chExt cx="1171575" cy="766762"/>
          </a:xfrm>
          <a:gradFill flip="none" rotWithShape="1">
            <a:gsLst>
              <a:gs pos="0">
                <a:srgbClr val="F0EA00">
                  <a:shade val="30000"/>
                  <a:satMod val="115000"/>
                </a:srgbClr>
              </a:gs>
              <a:gs pos="50000">
                <a:srgbClr val="F0EA00">
                  <a:shade val="67500"/>
                  <a:satMod val="115000"/>
                </a:srgbClr>
              </a:gs>
              <a:gs pos="100000">
                <a:srgbClr val="F0EA00">
                  <a:shade val="100000"/>
                  <a:satMod val="115000"/>
                </a:srgbClr>
              </a:gs>
            </a:gsLst>
            <a:lin ang="8100000" scaled="1"/>
            <a:tileRect/>
          </a:gradFill>
        </p:grpSpPr>
        <p:sp>
          <p:nvSpPr>
            <p:cNvPr id="8" name="Rectangle 174"/>
            <p:cNvSpPr>
              <a:spLocks noChangeArrowheads="1"/>
            </p:cNvSpPr>
            <p:nvPr/>
          </p:nvSpPr>
          <p:spPr bwMode="auto">
            <a:xfrm>
              <a:off x="0" y="0"/>
              <a:ext cx="1171575" cy="766762"/>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8900000" scaled="1"/>
              <a:tileRect/>
            </a:gradFill>
            <a:ln w="9525">
              <a:noFill/>
              <a:miter lim="800000"/>
              <a:headEnd/>
              <a:tailEnd/>
            </a:ln>
          </p:spPr>
          <p:txBody>
            <a:bodyPr wrap="none" anchor="ctr"/>
            <a:lstStyle/>
            <a:p>
              <a:pPr fontAlgn="auto">
                <a:spcBef>
                  <a:spcPts val="0"/>
                </a:spcBef>
                <a:spcAft>
                  <a:spcPts val="0"/>
                </a:spcAft>
                <a:defRPr/>
              </a:pPr>
              <a:endParaRPr lang="zh-CN" altLang="zh-CN">
                <a:latin typeface="+mn-lt"/>
                <a:ea typeface="+mn-ea"/>
              </a:endParaRPr>
            </a:p>
          </p:txBody>
        </p:sp>
        <p:sp>
          <p:nvSpPr>
            <p:cNvPr id="9" name="Rectangle 177"/>
            <p:cNvSpPr>
              <a:spLocks noChangeArrowheads="1"/>
            </p:cNvSpPr>
            <p:nvPr/>
          </p:nvSpPr>
          <p:spPr bwMode="auto">
            <a:xfrm>
              <a:off x="142052" y="300040"/>
              <a:ext cx="948340" cy="19390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输入</a:t>
              </a:r>
              <a:endParaRPr lang="en-US" b="1" dirty="0">
                <a:solidFill>
                  <a:schemeClr val="bg1"/>
                </a:solidFill>
                <a:latin typeface="微软雅黑" pitchFamily="34" charset="-122"/>
                <a:ea typeface="微软雅黑" pitchFamily="34" charset="-122"/>
              </a:endParaRPr>
            </a:p>
          </p:txBody>
        </p:sp>
      </p:grpSp>
      <p:grpSp>
        <p:nvGrpSpPr>
          <p:cNvPr id="10" name="Group 3"/>
          <p:cNvGrpSpPr>
            <a:grpSpLocks/>
          </p:cNvGrpSpPr>
          <p:nvPr/>
        </p:nvGrpSpPr>
        <p:grpSpPr bwMode="auto">
          <a:xfrm>
            <a:off x="1285852" y="2143132"/>
            <a:ext cx="2303463" cy="1460500"/>
            <a:chOff x="0" y="0"/>
            <a:chExt cx="3379776" cy="740162"/>
          </a:xfrm>
        </p:grpSpPr>
        <p:sp>
          <p:nvSpPr>
            <p:cNvPr id="11"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endParaRPr lang="zh-CN" altLang="zh-CN">
                <a:latin typeface="Calibri" pitchFamily="34" charset="0"/>
              </a:endParaRPr>
            </a:p>
          </p:txBody>
        </p:sp>
        <p:sp>
          <p:nvSpPr>
            <p:cNvPr id="12" name="Rectangle 180"/>
            <p:cNvSpPr>
              <a:spLocks noChangeArrowheads="1"/>
            </p:cNvSpPr>
            <p:nvPr/>
          </p:nvSpPr>
          <p:spPr bwMode="auto">
            <a:xfrm>
              <a:off x="328610" y="217224"/>
              <a:ext cx="3051166" cy="311013"/>
            </a:xfrm>
            <a:prstGeom prst="rect">
              <a:avLst/>
            </a:prstGeom>
            <a:noFill/>
            <a:ln w="9525">
              <a:noFill/>
              <a:miter lim="800000"/>
              <a:headEnd/>
              <a:tailEnd/>
            </a:ln>
          </p:spPr>
          <p:txBody>
            <a:bodyPr>
              <a:spAutoFit/>
            </a:bodyPr>
            <a:lstStyle/>
            <a:p>
              <a:pPr>
                <a:lnSpc>
                  <a:spcPct val="150000"/>
                </a:lnSpc>
              </a:pPr>
              <a:r>
                <a:rPr lang="zh-CN" altLang="en-US" sz="1200">
                  <a:solidFill>
                    <a:schemeClr val="bg1"/>
                  </a:solidFill>
                  <a:latin typeface="微软雅黑" pitchFamily="34" charset="-122"/>
                  <a:ea typeface="微软雅黑" pitchFamily="34" charset="-122"/>
                </a:rPr>
                <a:t>输入文字输入文字</a:t>
              </a:r>
              <a:endParaRPr lang="en-US" sz="120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输入文字输入文字</a:t>
              </a:r>
              <a:endParaRPr lang="en-US" sz="1200">
                <a:solidFill>
                  <a:schemeClr val="bg1"/>
                </a:solidFill>
                <a:latin typeface="微软雅黑" pitchFamily="34" charset="-122"/>
                <a:ea typeface="微软雅黑" pitchFamily="34" charset="-122"/>
              </a:endParaRPr>
            </a:p>
          </p:txBody>
        </p:sp>
      </p:grpSp>
      <p:grpSp>
        <p:nvGrpSpPr>
          <p:cNvPr id="13" name="Group 12"/>
          <p:cNvGrpSpPr>
            <a:grpSpLocks/>
          </p:cNvGrpSpPr>
          <p:nvPr/>
        </p:nvGrpSpPr>
        <p:grpSpPr bwMode="auto">
          <a:xfrm>
            <a:off x="3582756" y="2143116"/>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p:grpSpPr>
        <p:sp>
          <p:nvSpPr>
            <p:cNvPr id="14" name="Rectangle 174"/>
            <p:cNvSpPr>
              <a:spLocks noChangeArrowheads="1"/>
            </p:cNvSpPr>
            <p:nvPr/>
          </p:nvSpPr>
          <p:spPr bwMode="auto">
            <a:xfrm>
              <a:off x="0" y="0"/>
              <a:ext cx="1171575" cy="766762"/>
            </a:xfrm>
            <a:prstGeom prst="rect">
              <a:avLst/>
            </a:prstGeom>
            <a:gradFill flip="none" rotWithShape="1">
              <a:gsLst>
                <a:gs pos="0">
                  <a:srgbClr val="E60000">
                    <a:shade val="30000"/>
                    <a:satMod val="115000"/>
                  </a:srgbClr>
                </a:gs>
                <a:gs pos="50000">
                  <a:srgbClr val="E60000">
                    <a:shade val="67500"/>
                    <a:satMod val="115000"/>
                  </a:srgbClr>
                </a:gs>
                <a:gs pos="100000">
                  <a:srgbClr val="E60000">
                    <a:shade val="100000"/>
                    <a:satMod val="115000"/>
                  </a:srgbClr>
                </a:gs>
              </a:gsLst>
              <a:lin ang="13500000" scaled="1"/>
              <a:tileRect/>
            </a:gradFill>
            <a:ln w="9525">
              <a:noFill/>
              <a:miter lim="800000"/>
              <a:headEnd/>
              <a:tailEnd/>
            </a:ln>
          </p:spPr>
          <p:txBody>
            <a:bodyPr wrap="none" anchor="ctr"/>
            <a:lstStyle/>
            <a:p>
              <a:pPr fontAlgn="auto">
                <a:spcBef>
                  <a:spcPts val="0"/>
                </a:spcBef>
                <a:spcAft>
                  <a:spcPts val="0"/>
                </a:spcAft>
                <a:defRPr/>
              </a:pPr>
              <a:endParaRPr lang="zh-CN" altLang="zh-CN">
                <a:latin typeface="+mn-lt"/>
                <a:ea typeface="+mn-ea"/>
              </a:endParaRPr>
            </a:p>
          </p:txBody>
        </p:sp>
        <p:sp>
          <p:nvSpPr>
            <p:cNvPr id="15" name="Rectangle 177"/>
            <p:cNvSpPr>
              <a:spLocks noChangeArrowheads="1"/>
            </p:cNvSpPr>
            <p:nvPr/>
          </p:nvSpPr>
          <p:spPr bwMode="auto">
            <a:xfrm>
              <a:off x="121140" y="300040"/>
              <a:ext cx="948340" cy="19390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输入</a:t>
              </a:r>
              <a:endParaRPr lang="en-US" b="1" dirty="0">
                <a:solidFill>
                  <a:schemeClr val="bg1"/>
                </a:solidFill>
                <a:latin typeface="微软雅黑" pitchFamily="34" charset="-122"/>
                <a:ea typeface="微软雅黑" pitchFamily="34" charset="-122"/>
              </a:endParaRPr>
            </a:p>
          </p:txBody>
        </p:sp>
      </p:grpSp>
      <p:grpSp>
        <p:nvGrpSpPr>
          <p:cNvPr id="16" name="Group 3"/>
          <p:cNvGrpSpPr>
            <a:grpSpLocks/>
          </p:cNvGrpSpPr>
          <p:nvPr/>
        </p:nvGrpSpPr>
        <p:grpSpPr bwMode="auto">
          <a:xfrm>
            <a:off x="5383190" y="3856045"/>
            <a:ext cx="2303462" cy="1460500"/>
            <a:chOff x="0" y="0"/>
            <a:chExt cx="3379776" cy="740162"/>
          </a:xfrm>
        </p:grpSpPr>
        <p:sp>
          <p:nvSpPr>
            <p:cNvPr id="17"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endParaRPr lang="zh-CN" altLang="zh-CN">
                <a:latin typeface="Calibri" pitchFamily="34" charset="0"/>
              </a:endParaRPr>
            </a:p>
          </p:txBody>
        </p:sp>
        <p:sp>
          <p:nvSpPr>
            <p:cNvPr id="18" name="Rectangle 180"/>
            <p:cNvSpPr>
              <a:spLocks noChangeArrowheads="1"/>
            </p:cNvSpPr>
            <p:nvPr/>
          </p:nvSpPr>
          <p:spPr bwMode="auto">
            <a:xfrm>
              <a:off x="328610" y="145389"/>
              <a:ext cx="3051166" cy="451393"/>
            </a:xfrm>
            <a:prstGeom prst="rect">
              <a:avLst/>
            </a:prstGeom>
            <a:noFill/>
            <a:ln w="9525">
              <a:noFill/>
              <a:miter lim="800000"/>
              <a:headEnd/>
              <a:tailEnd/>
            </a:ln>
          </p:spPr>
          <p:txBody>
            <a:bodyPr>
              <a:spAutoFit/>
            </a:bodyPr>
            <a:lstStyle/>
            <a:p>
              <a:pPr>
                <a:lnSpc>
                  <a:spcPct val="150000"/>
                </a:lnSpc>
              </a:pPr>
              <a:r>
                <a:rPr lang="zh-CN" altLang="en-US" sz="1200">
                  <a:solidFill>
                    <a:schemeClr val="bg1"/>
                  </a:solidFill>
                  <a:latin typeface="微软雅黑" pitchFamily="34" charset="-122"/>
                  <a:ea typeface="微软雅黑" pitchFamily="34" charset="-122"/>
                </a:rPr>
                <a:t>输入文字输入文字</a:t>
              </a:r>
              <a:endParaRPr lang="en-US" sz="120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输入文字输入文字</a:t>
              </a:r>
              <a:endParaRPr lang="en-US" sz="120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输入文字</a:t>
              </a:r>
              <a:endParaRPr lang="en-US" sz="1200">
                <a:solidFill>
                  <a:schemeClr val="bg1"/>
                </a:solidFill>
                <a:latin typeface="微软雅黑" pitchFamily="34" charset="-122"/>
                <a:ea typeface="微软雅黑" pitchFamily="34" charset="-122"/>
              </a:endParaRPr>
            </a:p>
          </p:txBody>
        </p:sp>
      </p:grpSp>
      <p:grpSp>
        <p:nvGrpSpPr>
          <p:cNvPr id="19" name="Group 12"/>
          <p:cNvGrpSpPr>
            <a:grpSpLocks/>
          </p:cNvGrpSpPr>
          <p:nvPr/>
        </p:nvGrpSpPr>
        <p:grpSpPr bwMode="auto">
          <a:xfrm>
            <a:off x="4643464" y="3856496"/>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3500000" scaled="1"/>
            <a:tileRect/>
          </a:gradFill>
        </p:grpSpPr>
        <p:sp>
          <p:nvSpPr>
            <p:cNvPr id="20" name="Rectangle 174"/>
            <p:cNvSpPr>
              <a:spLocks noChangeArrowheads="1"/>
            </p:cNvSpPr>
            <p:nvPr/>
          </p:nvSpPr>
          <p:spPr bwMode="auto">
            <a:xfrm>
              <a:off x="0" y="0"/>
              <a:ext cx="1171575" cy="766762"/>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9525">
              <a:noFill/>
              <a:miter lim="800000"/>
              <a:headEnd/>
              <a:tailEnd/>
            </a:ln>
          </p:spPr>
          <p:txBody>
            <a:bodyPr wrap="none" anchor="ctr"/>
            <a:lstStyle/>
            <a:p>
              <a:pPr fontAlgn="auto">
                <a:spcBef>
                  <a:spcPts val="0"/>
                </a:spcBef>
                <a:spcAft>
                  <a:spcPts val="0"/>
                </a:spcAft>
                <a:defRPr/>
              </a:pPr>
              <a:endParaRPr lang="zh-CN" altLang="zh-CN">
                <a:latin typeface="+mn-lt"/>
                <a:ea typeface="+mn-ea"/>
              </a:endParaRPr>
            </a:p>
          </p:txBody>
        </p:sp>
        <p:sp>
          <p:nvSpPr>
            <p:cNvPr id="21" name="Rectangle 177"/>
            <p:cNvSpPr>
              <a:spLocks noChangeArrowheads="1"/>
            </p:cNvSpPr>
            <p:nvPr/>
          </p:nvSpPr>
          <p:spPr bwMode="auto">
            <a:xfrm>
              <a:off x="142052" y="300635"/>
              <a:ext cx="948340" cy="19390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输入</a:t>
              </a:r>
              <a:endParaRPr lang="en-US" b="1" dirty="0">
                <a:solidFill>
                  <a:schemeClr val="bg1"/>
                </a:solidFill>
                <a:latin typeface="微软雅黑" pitchFamily="34" charset="-122"/>
                <a:ea typeface="微软雅黑" pitchFamily="34" charset="-122"/>
              </a:endParaRPr>
            </a:p>
          </p:txBody>
        </p:sp>
      </p:grpSp>
      <p:grpSp>
        <p:nvGrpSpPr>
          <p:cNvPr id="22" name="Group 3"/>
          <p:cNvGrpSpPr>
            <a:grpSpLocks/>
          </p:cNvGrpSpPr>
          <p:nvPr/>
        </p:nvGrpSpPr>
        <p:grpSpPr bwMode="auto">
          <a:xfrm>
            <a:off x="1285852" y="3856045"/>
            <a:ext cx="2303463" cy="1460500"/>
            <a:chOff x="0" y="0"/>
            <a:chExt cx="3379776" cy="740162"/>
          </a:xfrm>
        </p:grpSpPr>
        <p:sp>
          <p:nvSpPr>
            <p:cNvPr id="23"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endParaRPr lang="zh-CN" altLang="zh-CN">
                <a:latin typeface="Calibri" pitchFamily="34" charset="0"/>
              </a:endParaRPr>
            </a:p>
          </p:txBody>
        </p:sp>
        <p:sp>
          <p:nvSpPr>
            <p:cNvPr id="24" name="Rectangle 180"/>
            <p:cNvSpPr>
              <a:spLocks noChangeArrowheads="1"/>
            </p:cNvSpPr>
            <p:nvPr/>
          </p:nvSpPr>
          <p:spPr bwMode="auto">
            <a:xfrm>
              <a:off x="328610" y="164648"/>
              <a:ext cx="3051166" cy="451393"/>
            </a:xfrm>
            <a:prstGeom prst="rect">
              <a:avLst/>
            </a:prstGeom>
            <a:noFill/>
            <a:ln w="9525">
              <a:noFill/>
              <a:miter lim="800000"/>
              <a:headEnd/>
              <a:tailEnd/>
            </a:ln>
          </p:spPr>
          <p:txBody>
            <a:bodyPr>
              <a:spAutoFit/>
            </a:bodyPr>
            <a:lstStyle/>
            <a:p>
              <a:pPr>
                <a:lnSpc>
                  <a:spcPct val="150000"/>
                </a:lnSpc>
              </a:pPr>
              <a:r>
                <a:rPr lang="zh-CN" altLang="en-US" sz="1200">
                  <a:solidFill>
                    <a:schemeClr val="bg1"/>
                  </a:solidFill>
                  <a:latin typeface="微软雅黑" pitchFamily="34" charset="-122"/>
                  <a:ea typeface="微软雅黑" pitchFamily="34" charset="-122"/>
                </a:rPr>
                <a:t>输入文字输入文字</a:t>
              </a:r>
              <a:endParaRPr lang="en-US" sz="120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输入文字输入文字</a:t>
              </a:r>
              <a:endParaRPr lang="en-US" sz="120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输入文字</a:t>
              </a:r>
              <a:endParaRPr lang="en-US" sz="1200">
                <a:solidFill>
                  <a:schemeClr val="bg1"/>
                </a:solidFill>
                <a:latin typeface="微软雅黑" pitchFamily="34" charset="-122"/>
                <a:ea typeface="微软雅黑" pitchFamily="34" charset="-122"/>
              </a:endParaRPr>
            </a:p>
          </p:txBody>
        </p:sp>
      </p:grpSp>
      <p:grpSp>
        <p:nvGrpSpPr>
          <p:cNvPr id="25" name="Group 12"/>
          <p:cNvGrpSpPr>
            <a:grpSpLocks/>
          </p:cNvGrpSpPr>
          <p:nvPr/>
        </p:nvGrpSpPr>
        <p:grpSpPr bwMode="auto">
          <a:xfrm>
            <a:off x="3582756" y="3856496"/>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8900000" scaled="1"/>
            <a:tileRect/>
          </a:gradFill>
        </p:grpSpPr>
        <p:sp>
          <p:nvSpPr>
            <p:cNvPr id="26" name="Rectangle 174"/>
            <p:cNvSpPr>
              <a:spLocks noChangeArrowheads="1"/>
            </p:cNvSpPr>
            <p:nvPr/>
          </p:nvSpPr>
          <p:spPr bwMode="auto">
            <a:xfrm>
              <a:off x="0" y="0"/>
              <a:ext cx="1171575" cy="766762"/>
            </a:xfrm>
            <a:prstGeom prst="rect">
              <a:avLst/>
            </a:prstGeom>
            <a:gradFill flip="none" rotWithShape="1">
              <a:gsLst>
                <a:gs pos="0">
                  <a:srgbClr val="E60000">
                    <a:shade val="30000"/>
                    <a:satMod val="115000"/>
                  </a:srgbClr>
                </a:gs>
                <a:gs pos="50000">
                  <a:srgbClr val="E60000">
                    <a:shade val="67500"/>
                    <a:satMod val="115000"/>
                  </a:srgbClr>
                </a:gs>
                <a:gs pos="100000">
                  <a:srgbClr val="E60000">
                    <a:shade val="100000"/>
                    <a:satMod val="115000"/>
                  </a:srgbClr>
                </a:gs>
              </a:gsLst>
              <a:lin ang="8100000" scaled="1"/>
              <a:tileRect/>
            </a:gradFill>
            <a:ln w="9525">
              <a:noFill/>
              <a:miter lim="800000"/>
              <a:headEnd/>
              <a:tailEnd/>
            </a:ln>
          </p:spPr>
          <p:txBody>
            <a:bodyPr wrap="none" anchor="ctr"/>
            <a:lstStyle/>
            <a:p>
              <a:pPr fontAlgn="auto">
                <a:spcBef>
                  <a:spcPts val="0"/>
                </a:spcBef>
                <a:spcAft>
                  <a:spcPts val="0"/>
                </a:spcAft>
                <a:defRPr/>
              </a:pPr>
              <a:endParaRPr lang="zh-CN" altLang="zh-CN">
                <a:latin typeface="+mn-lt"/>
                <a:ea typeface="+mn-ea"/>
              </a:endParaRPr>
            </a:p>
          </p:txBody>
        </p:sp>
        <p:sp>
          <p:nvSpPr>
            <p:cNvPr id="27" name="Rectangle 177"/>
            <p:cNvSpPr>
              <a:spLocks noChangeArrowheads="1"/>
            </p:cNvSpPr>
            <p:nvPr/>
          </p:nvSpPr>
          <p:spPr bwMode="auto">
            <a:xfrm>
              <a:off x="126114" y="300635"/>
              <a:ext cx="948340" cy="19390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b="1" dirty="0" smtClean="0">
                  <a:solidFill>
                    <a:schemeClr val="bg1"/>
                  </a:solidFill>
                  <a:latin typeface="微软雅黑" pitchFamily="34" charset="-122"/>
                  <a:ea typeface="微软雅黑" pitchFamily="34" charset="-122"/>
                </a:rPr>
                <a:t>输入</a:t>
              </a:r>
              <a:endParaRPr lang="en-US" b="1" dirty="0">
                <a:solidFill>
                  <a:schemeClr val="bg1"/>
                </a:solidFill>
                <a:latin typeface="微软雅黑" pitchFamily="34" charset="-122"/>
                <a:ea typeface="微软雅黑"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递进关系</a:t>
            </a:r>
            <a:endParaRPr lang="zh-CN" altLang="en-US" dirty="0"/>
          </a:p>
        </p:txBody>
      </p:sp>
      <p:grpSp>
        <p:nvGrpSpPr>
          <p:cNvPr id="4" name="组合 17"/>
          <p:cNvGrpSpPr>
            <a:grpSpLocks/>
          </p:cNvGrpSpPr>
          <p:nvPr/>
        </p:nvGrpSpPr>
        <p:grpSpPr bwMode="auto">
          <a:xfrm>
            <a:off x="1428728" y="2143116"/>
            <a:ext cx="1743075" cy="1736725"/>
            <a:chOff x="1445506" y="1714488"/>
            <a:chExt cx="1743075" cy="1736725"/>
          </a:xfrm>
          <a:gradFill flip="none" rotWithShape="1">
            <a:gsLst>
              <a:gs pos="0">
                <a:srgbClr val="E60000">
                  <a:shade val="30000"/>
                  <a:satMod val="115000"/>
                </a:srgbClr>
              </a:gs>
              <a:gs pos="50000">
                <a:srgbClr val="E60000">
                  <a:shade val="67500"/>
                  <a:satMod val="115000"/>
                </a:srgbClr>
              </a:gs>
              <a:gs pos="100000">
                <a:srgbClr val="E60000">
                  <a:shade val="100000"/>
                  <a:satMod val="115000"/>
                </a:srgbClr>
              </a:gs>
            </a:gsLst>
            <a:lin ang="10800000" scaled="1"/>
            <a:tileRect/>
          </a:gradFill>
        </p:grpSpPr>
        <p:sp>
          <p:nvSpPr>
            <p:cNvPr id="5" name="Freeform 6"/>
            <p:cNvSpPr>
              <a:spLocks/>
            </p:cNvSpPr>
            <p:nvPr/>
          </p:nvSpPr>
          <p:spPr bwMode="auto">
            <a:xfrm>
              <a:off x="1445506" y="1714488"/>
              <a:ext cx="1743075" cy="1736725"/>
            </a:xfrm>
            <a:custGeom>
              <a:avLst/>
              <a:gdLst>
                <a:gd name="T0" fmla="*/ 0 w 1098"/>
                <a:gd name="T1" fmla="*/ 0 h 433"/>
                <a:gd name="T2" fmla="*/ 2147483647 w 1098"/>
                <a:gd name="T3" fmla="*/ 0 h 433"/>
                <a:gd name="T4" fmla="*/ 2147483647 w 1098"/>
                <a:gd name="T5" fmla="*/ 0 h 433"/>
                <a:gd name="T6" fmla="*/ 2147483647 w 1098"/>
                <a:gd name="T7" fmla="*/ 2147483647 h 433"/>
                <a:gd name="T8" fmla="*/ 2147483647 w 1098"/>
                <a:gd name="T9" fmla="*/ 2147483647 h 433"/>
                <a:gd name="T10" fmla="*/ 2147483647 w 1098"/>
                <a:gd name="T11" fmla="*/ 2147483647 h 433"/>
                <a:gd name="T12" fmla="*/ 0 w 1098"/>
                <a:gd name="T13" fmla="*/ 2147483647 h 433"/>
                <a:gd name="T14" fmla="*/ 0 w 1098"/>
                <a:gd name="T15" fmla="*/ 2147483647 h 433"/>
                <a:gd name="T16" fmla="*/ 2147483647 w 1098"/>
                <a:gd name="T17" fmla="*/ 2147483647 h 433"/>
                <a:gd name="T18" fmla="*/ 0 w 1098"/>
                <a:gd name="T19" fmla="*/ 0 h 433"/>
                <a:gd name="T20" fmla="*/ 0 w 1098"/>
                <a:gd name="T21" fmla="*/ 0 h 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8"/>
                <a:gd name="T34" fmla="*/ 0 h 433"/>
                <a:gd name="T35" fmla="*/ 1098 w 1098"/>
                <a:gd name="T36" fmla="*/ 433 h 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8" h="433">
                  <a:moveTo>
                    <a:pt x="0" y="0"/>
                  </a:moveTo>
                  <a:lnTo>
                    <a:pt x="972" y="0"/>
                  </a:lnTo>
                  <a:lnTo>
                    <a:pt x="1097" y="216"/>
                  </a:lnTo>
                  <a:lnTo>
                    <a:pt x="972" y="432"/>
                  </a:lnTo>
                  <a:lnTo>
                    <a:pt x="0" y="432"/>
                  </a:lnTo>
                  <a:lnTo>
                    <a:pt x="125" y="216"/>
                  </a:lnTo>
                  <a:lnTo>
                    <a:pt x="0" y="0"/>
                  </a:lnTo>
                  <a:close/>
                </a:path>
              </a:pathLst>
            </a:custGeom>
            <a:grpFill/>
            <a:ln w="38100">
              <a:noFill/>
              <a:round/>
              <a:headEnd/>
              <a:tailEnd/>
            </a:ln>
          </p:spPr>
          <p:txBody>
            <a:bodyPr anchor="ctr">
              <a:spAutoFit/>
            </a:bodyPr>
            <a:lstStyle/>
            <a:p>
              <a:pPr fontAlgn="auto">
                <a:spcBef>
                  <a:spcPts val="0"/>
                </a:spcBef>
                <a:spcAft>
                  <a:spcPts val="0"/>
                </a:spcAft>
                <a:defRPr/>
              </a:pPr>
              <a:endParaRPr lang="zh-CN" altLang="en-US">
                <a:latin typeface="+mn-lt"/>
                <a:ea typeface="+mn-ea"/>
              </a:endParaRPr>
            </a:p>
          </p:txBody>
        </p:sp>
        <p:sp>
          <p:nvSpPr>
            <p:cNvPr id="6" name="TextBox 13"/>
            <p:cNvSpPr txBox="1">
              <a:spLocks noChangeArrowheads="1"/>
            </p:cNvSpPr>
            <p:nvPr/>
          </p:nvSpPr>
          <p:spPr bwMode="auto">
            <a:xfrm>
              <a:off x="1831453" y="2402212"/>
              <a:ext cx="1128494" cy="369332"/>
            </a:xfrm>
            <a:prstGeom prst="rect">
              <a:avLst/>
            </a:prstGeom>
            <a:grpFill/>
            <a:ln w="9525">
              <a:noFill/>
              <a:miter lim="800000"/>
              <a:headEnd/>
              <a:tailEnd/>
            </a:ln>
          </p:spPr>
          <p:txBody>
            <a:bodyPr>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添加文字</a:t>
              </a:r>
            </a:p>
          </p:txBody>
        </p:sp>
      </p:grpSp>
      <p:grpSp>
        <p:nvGrpSpPr>
          <p:cNvPr id="7" name="组合 21"/>
          <p:cNvGrpSpPr>
            <a:grpSpLocks/>
          </p:cNvGrpSpPr>
          <p:nvPr/>
        </p:nvGrpSpPr>
        <p:grpSpPr bwMode="auto">
          <a:xfrm>
            <a:off x="2971778" y="2143116"/>
            <a:ext cx="1743075" cy="1736725"/>
            <a:chOff x="2988556" y="1714488"/>
            <a:chExt cx="1743075" cy="1736725"/>
          </a:xfrm>
          <a:gradFill flip="none" rotWithShape="1">
            <a:gsLst>
              <a:gs pos="0">
                <a:srgbClr val="E60000">
                  <a:shade val="30000"/>
                  <a:satMod val="115000"/>
                </a:srgbClr>
              </a:gs>
              <a:gs pos="50000">
                <a:srgbClr val="E60000">
                  <a:shade val="67500"/>
                  <a:satMod val="115000"/>
                </a:srgbClr>
              </a:gs>
              <a:gs pos="100000">
                <a:srgbClr val="E60000">
                  <a:shade val="100000"/>
                  <a:satMod val="115000"/>
                </a:srgbClr>
              </a:gs>
            </a:gsLst>
            <a:lin ang="10800000" scaled="1"/>
            <a:tileRect/>
          </a:gradFill>
        </p:grpSpPr>
        <p:sp>
          <p:nvSpPr>
            <p:cNvPr id="8" name="Freeform 7"/>
            <p:cNvSpPr>
              <a:spLocks/>
            </p:cNvSpPr>
            <p:nvPr/>
          </p:nvSpPr>
          <p:spPr bwMode="auto">
            <a:xfrm>
              <a:off x="2988556" y="1714488"/>
              <a:ext cx="1743075" cy="1736725"/>
            </a:xfrm>
            <a:custGeom>
              <a:avLst/>
              <a:gdLst>
                <a:gd name="T0" fmla="*/ 0 w 1098"/>
                <a:gd name="T1" fmla="*/ 0 h 433"/>
                <a:gd name="T2" fmla="*/ 2147483647 w 1098"/>
                <a:gd name="T3" fmla="*/ 0 h 433"/>
                <a:gd name="T4" fmla="*/ 2147483647 w 1098"/>
                <a:gd name="T5" fmla="*/ 0 h 433"/>
                <a:gd name="T6" fmla="*/ 2147483647 w 1098"/>
                <a:gd name="T7" fmla="*/ 2147483647 h 433"/>
                <a:gd name="T8" fmla="*/ 2147483647 w 1098"/>
                <a:gd name="T9" fmla="*/ 2147483647 h 433"/>
                <a:gd name="T10" fmla="*/ 2147483647 w 1098"/>
                <a:gd name="T11" fmla="*/ 2147483647 h 433"/>
                <a:gd name="T12" fmla="*/ 0 w 1098"/>
                <a:gd name="T13" fmla="*/ 2147483647 h 433"/>
                <a:gd name="T14" fmla="*/ 0 w 1098"/>
                <a:gd name="T15" fmla="*/ 2147483647 h 433"/>
                <a:gd name="T16" fmla="*/ 2147483647 w 1098"/>
                <a:gd name="T17" fmla="*/ 2147483647 h 433"/>
                <a:gd name="T18" fmla="*/ 0 w 1098"/>
                <a:gd name="T19" fmla="*/ 0 h 433"/>
                <a:gd name="T20" fmla="*/ 0 w 1098"/>
                <a:gd name="T21" fmla="*/ 0 h 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8"/>
                <a:gd name="T34" fmla="*/ 0 h 433"/>
                <a:gd name="T35" fmla="*/ 1098 w 1098"/>
                <a:gd name="T36" fmla="*/ 433 h 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8" h="433">
                  <a:moveTo>
                    <a:pt x="0" y="0"/>
                  </a:moveTo>
                  <a:lnTo>
                    <a:pt x="972" y="0"/>
                  </a:lnTo>
                  <a:lnTo>
                    <a:pt x="1097" y="216"/>
                  </a:lnTo>
                  <a:lnTo>
                    <a:pt x="972" y="432"/>
                  </a:lnTo>
                  <a:lnTo>
                    <a:pt x="0" y="432"/>
                  </a:lnTo>
                  <a:lnTo>
                    <a:pt x="125" y="216"/>
                  </a:lnTo>
                  <a:lnTo>
                    <a:pt x="0"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0800000" scaled="1"/>
              <a:tileRect/>
            </a:gradFill>
            <a:ln w="38100">
              <a:noFill/>
              <a:round/>
              <a:headEnd/>
              <a:tailEnd/>
            </a:ln>
          </p:spPr>
          <p:txBody>
            <a:bodyPr anchor="ctr">
              <a:spAutoFit/>
            </a:bodyPr>
            <a:lstStyle/>
            <a:p>
              <a:pPr fontAlgn="auto">
                <a:spcBef>
                  <a:spcPts val="0"/>
                </a:spcBef>
                <a:spcAft>
                  <a:spcPts val="0"/>
                </a:spcAft>
                <a:defRPr/>
              </a:pPr>
              <a:endParaRPr lang="zh-CN" altLang="en-US">
                <a:latin typeface="+mn-lt"/>
                <a:ea typeface="+mn-ea"/>
              </a:endParaRPr>
            </a:p>
          </p:txBody>
        </p:sp>
        <p:sp>
          <p:nvSpPr>
            <p:cNvPr id="9" name="TextBox 14"/>
            <p:cNvSpPr txBox="1">
              <a:spLocks noChangeArrowheads="1"/>
            </p:cNvSpPr>
            <p:nvPr/>
          </p:nvSpPr>
          <p:spPr bwMode="auto">
            <a:xfrm>
              <a:off x="3403089" y="2385326"/>
              <a:ext cx="1128494" cy="369332"/>
            </a:xfrm>
            <a:prstGeom prst="rect">
              <a:avLst/>
            </a:prstGeom>
            <a:noFill/>
            <a:ln w="9525">
              <a:noFill/>
              <a:miter lim="800000"/>
              <a:headEnd/>
              <a:tailEnd/>
            </a:ln>
          </p:spPr>
          <p:txBody>
            <a:bodyPr>
              <a:spAutoFit/>
            </a:bodyPr>
            <a:lstStyle/>
            <a:p>
              <a:pPr fontAlgn="auto">
                <a:spcBef>
                  <a:spcPts val="0"/>
                </a:spcBef>
                <a:spcAft>
                  <a:spcPts val="0"/>
                </a:spcAft>
                <a:defRPr/>
              </a:pPr>
              <a:r>
                <a:rPr lang="zh-CN" altLang="en-US" dirty="0">
                  <a:latin typeface="微软雅黑" pitchFamily="34" charset="-122"/>
                  <a:ea typeface="微软雅黑" pitchFamily="34" charset="-122"/>
                </a:rPr>
                <a:t>添加文字</a:t>
              </a:r>
            </a:p>
          </p:txBody>
        </p:sp>
      </p:grpSp>
      <p:grpSp>
        <p:nvGrpSpPr>
          <p:cNvPr id="10" name="组合 22"/>
          <p:cNvGrpSpPr>
            <a:grpSpLocks/>
          </p:cNvGrpSpPr>
          <p:nvPr/>
        </p:nvGrpSpPr>
        <p:grpSpPr bwMode="auto">
          <a:xfrm>
            <a:off x="4514828" y="2143116"/>
            <a:ext cx="1743075" cy="1736725"/>
            <a:chOff x="4531606" y="1714488"/>
            <a:chExt cx="1743075" cy="1736725"/>
          </a:xfrm>
          <a:gradFill flip="none" rotWithShape="1">
            <a:gsLst>
              <a:gs pos="0">
                <a:srgbClr val="E60000">
                  <a:shade val="30000"/>
                  <a:satMod val="115000"/>
                </a:srgbClr>
              </a:gs>
              <a:gs pos="50000">
                <a:srgbClr val="E60000">
                  <a:shade val="67500"/>
                  <a:satMod val="115000"/>
                </a:srgbClr>
              </a:gs>
              <a:gs pos="100000">
                <a:srgbClr val="E60000">
                  <a:shade val="100000"/>
                  <a:satMod val="115000"/>
                </a:srgbClr>
              </a:gs>
            </a:gsLst>
            <a:lin ang="10800000" scaled="1"/>
            <a:tileRect/>
          </a:gradFill>
        </p:grpSpPr>
        <p:sp>
          <p:nvSpPr>
            <p:cNvPr id="11" name="Freeform 8"/>
            <p:cNvSpPr>
              <a:spLocks/>
            </p:cNvSpPr>
            <p:nvPr/>
          </p:nvSpPr>
          <p:spPr bwMode="auto">
            <a:xfrm>
              <a:off x="4531606" y="1714488"/>
              <a:ext cx="1743075" cy="1736725"/>
            </a:xfrm>
            <a:custGeom>
              <a:avLst/>
              <a:gdLst>
                <a:gd name="T0" fmla="*/ 0 w 1098"/>
                <a:gd name="T1" fmla="*/ 0 h 433"/>
                <a:gd name="T2" fmla="*/ 2147483647 w 1098"/>
                <a:gd name="T3" fmla="*/ 0 h 433"/>
                <a:gd name="T4" fmla="*/ 2147483647 w 1098"/>
                <a:gd name="T5" fmla="*/ 0 h 433"/>
                <a:gd name="T6" fmla="*/ 2147483647 w 1098"/>
                <a:gd name="T7" fmla="*/ 2147483647 h 433"/>
                <a:gd name="T8" fmla="*/ 2147483647 w 1098"/>
                <a:gd name="T9" fmla="*/ 2147483647 h 433"/>
                <a:gd name="T10" fmla="*/ 2147483647 w 1098"/>
                <a:gd name="T11" fmla="*/ 2147483647 h 433"/>
                <a:gd name="T12" fmla="*/ 0 w 1098"/>
                <a:gd name="T13" fmla="*/ 2147483647 h 433"/>
                <a:gd name="T14" fmla="*/ 0 w 1098"/>
                <a:gd name="T15" fmla="*/ 2147483647 h 433"/>
                <a:gd name="T16" fmla="*/ 2147483647 w 1098"/>
                <a:gd name="T17" fmla="*/ 2147483647 h 433"/>
                <a:gd name="T18" fmla="*/ 0 w 1098"/>
                <a:gd name="T19" fmla="*/ 0 h 433"/>
                <a:gd name="T20" fmla="*/ 0 w 1098"/>
                <a:gd name="T21" fmla="*/ 0 h 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8"/>
                <a:gd name="T34" fmla="*/ 0 h 433"/>
                <a:gd name="T35" fmla="*/ 1098 w 1098"/>
                <a:gd name="T36" fmla="*/ 433 h 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8" h="433">
                  <a:moveTo>
                    <a:pt x="0" y="0"/>
                  </a:moveTo>
                  <a:lnTo>
                    <a:pt x="972" y="0"/>
                  </a:lnTo>
                  <a:lnTo>
                    <a:pt x="1097" y="216"/>
                  </a:lnTo>
                  <a:lnTo>
                    <a:pt x="972" y="432"/>
                  </a:lnTo>
                  <a:lnTo>
                    <a:pt x="0" y="432"/>
                  </a:lnTo>
                  <a:lnTo>
                    <a:pt x="125" y="216"/>
                  </a:lnTo>
                  <a:lnTo>
                    <a:pt x="0" y="0"/>
                  </a:lnTo>
                  <a:close/>
                </a:path>
              </a:pathLst>
            </a:custGeom>
            <a:grpFill/>
            <a:ln w="38100">
              <a:noFill/>
              <a:round/>
              <a:headEnd/>
              <a:tailEnd/>
            </a:ln>
          </p:spPr>
          <p:txBody>
            <a:bodyPr anchor="ctr">
              <a:spAutoFit/>
            </a:bodyPr>
            <a:lstStyle/>
            <a:p>
              <a:pPr fontAlgn="auto">
                <a:spcBef>
                  <a:spcPts val="0"/>
                </a:spcBef>
                <a:spcAft>
                  <a:spcPts val="0"/>
                </a:spcAft>
                <a:defRPr/>
              </a:pPr>
              <a:endParaRPr lang="zh-CN" altLang="en-US">
                <a:latin typeface="+mn-lt"/>
                <a:ea typeface="+mn-ea"/>
              </a:endParaRPr>
            </a:p>
          </p:txBody>
        </p:sp>
        <p:sp>
          <p:nvSpPr>
            <p:cNvPr id="12" name="TextBox 15"/>
            <p:cNvSpPr txBox="1">
              <a:spLocks noChangeArrowheads="1"/>
            </p:cNvSpPr>
            <p:nvPr/>
          </p:nvSpPr>
          <p:spPr bwMode="auto">
            <a:xfrm>
              <a:off x="4974725" y="2386458"/>
              <a:ext cx="1128494" cy="369332"/>
            </a:xfrm>
            <a:prstGeom prst="rect">
              <a:avLst/>
            </a:prstGeom>
            <a:grpFill/>
            <a:ln w="9525">
              <a:noFill/>
              <a:miter lim="800000"/>
              <a:headEnd/>
              <a:tailEnd/>
            </a:ln>
          </p:spPr>
          <p:txBody>
            <a:bodyPr>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添加文字</a:t>
              </a:r>
            </a:p>
          </p:txBody>
        </p:sp>
      </p:grpSp>
      <p:grpSp>
        <p:nvGrpSpPr>
          <p:cNvPr id="13" name="组合 23"/>
          <p:cNvGrpSpPr>
            <a:grpSpLocks/>
          </p:cNvGrpSpPr>
          <p:nvPr/>
        </p:nvGrpSpPr>
        <p:grpSpPr bwMode="auto">
          <a:xfrm>
            <a:off x="6057878" y="2143116"/>
            <a:ext cx="1743075" cy="1736725"/>
            <a:chOff x="6074656" y="1714488"/>
            <a:chExt cx="1743075" cy="1736725"/>
          </a:xfrm>
          <a:gradFill flip="none" rotWithShape="1">
            <a:gsLst>
              <a:gs pos="0">
                <a:srgbClr val="E60000">
                  <a:shade val="30000"/>
                  <a:satMod val="115000"/>
                </a:srgbClr>
              </a:gs>
              <a:gs pos="50000">
                <a:srgbClr val="E60000">
                  <a:shade val="67500"/>
                  <a:satMod val="115000"/>
                </a:srgbClr>
              </a:gs>
              <a:gs pos="100000">
                <a:srgbClr val="E60000">
                  <a:shade val="100000"/>
                  <a:satMod val="115000"/>
                </a:srgbClr>
              </a:gs>
            </a:gsLst>
            <a:lin ang="10800000" scaled="1"/>
            <a:tileRect/>
          </a:gradFill>
        </p:grpSpPr>
        <p:sp>
          <p:nvSpPr>
            <p:cNvPr id="14" name="Freeform 9"/>
            <p:cNvSpPr>
              <a:spLocks/>
            </p:cNvSpPr>
            <p:nvPr/>
          </p:nvSpPr>
          <p:spPr bwMode="auto">
            <a:xfrm>
              <a:off x="6074656" y="1714488"/>
              <a:ext cx="1743075" cy="1736725"/>
            </a:xfrm>
            <a:custGeom>
              <a:avLst/>
              <a:gdLst>
                <a:gd name="T0" fmla="*/ 0 w 1098"/>
                <a:gd name="T1" fmla="*/ 0 h 433"/>
                <a:gd name="T2" fmla="*/ 2147483647 w 1098"/>
                <a:gd name="T3" fmla="*/ 0 h 433"/>
                <a:gd name="T4" fmla="*/ 2147483647 w 1098"/>
                <a:gd name="T5" fmla="*/ 0 h 433"/>
                <a:gd name="T6" fmla="*/ 2147483647 w 1098"/>
                <a:gd name="T7" fmla="*/ 2147483647 h 433"/>
                <a:gd name="T8" fmla="*/ 2147483647 w 1098"/>
                <a:gd name="T9" fmla="*/ 2147483647 h 433"/>
                <a:gd name="T10" fmla="*/ 2147483647 w 1098"/>
                <a:gd name="T11" fmla="*/ 2147483647 h 433"/>
                <a:gd name="T12" fmla="*/ 0 w 1098"/>
                <a:gd name="T13" fmla="*/ 2147483647 h 433"/>
                <a:gd name="T14" fmla="*/ 0 w 1098"/>
                <a:gd name="T15" fmla="*/ 2147483647 h 433"/>
                <a:gd name="T16" fmla="*/ 2147483647 w 1098"/>
                <a:gd name="T17" fmla="*/ 2147483647 h 433"/>
                <a:gd name="T18" fmla="*/ 0 w 1098"/>
                <a:gd name="T19" fmla="*/ 0 h 433"/>
                <a:gd name="T20" fmla="*/ 0 w 1098"/>
                <a:gd name="T21" fmla="*/ 0 h 4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8"/>
                <a:gd name="T34" fmla="*/ 0 h 433"/>
                <a:gd name="T35" fmla="*/ 1098 w 1098"/>
                <a:gd name="T36" fmla="*/ 433 h 4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8" h="433">
                  <a:moveTo>
                    <a:pt x="0" y="0"/>
                  </a:moveTo>
                  <a:lnTo>
                    <a:pt x="972" y="0"/>
                  </a:lnTo>
                  <a:lnTo>
                    <a:pt x="1097" y="216"/>
                  </a:lnTo>
                  <a:lnTo>
                    <a:pt x="972" y="432"/>
                  </a:lnTo>
                  <a:lnTo>
                    <a:pt x="0" y="432"/>
                  </a:lnTo>
                  <a:lnTo>
                    <a:pt x="125" y="216"/>
                  </a:lnTo>
                  <a:lnTo>
                    <a:pt x="0" y="0"/>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0800000" scaled="1"/>
              <a:tileRect/>
            </a:gradFill>
            <a:ln w="38100">
              <a:noFill/>
              <a:round/>
              <a:headEnd/>
              <a:tailEnd/>
            </a:ln>
          </p:spPr>
          <p:txBody>
            <a:bodyPr anchor="ctr">
              <a:spAutoFit/>
            </a:bodyPr>
            <a:lstStyle/>
            <a:p>
              <a:pPr fontAlgn="auto">
                <a:spcBef>
                  <a:spcPts val="0"/>
                </a:spcBef>
                <a:spcAft>
                  <a:spcPts val="0"/>
                </a:spcAft>
                <a:defRPr/>
              </a:pPr>
              <a:endParaRPr lang="zh-CN" altLang="en-US">
                <a:latin typeface="+mn-lt"/>
                <a:ea typeface="+mn-ea"/>
              </a:endParaRPr>
            </a:p>
          </p:txBody>
        </p:sp>
        <p:sp>
          <p:nvSpPr>
            <p:cNvPr id="15" name="TextBox 16"/>
            <p:cNvSpPr txBox="1">
              <a:spLocks noChangeArrowheads="1"/>
            </p:cNvSpPr>
            <p:nvPr/>
          </p:nvSpPr>
          <p:spPr bwMode="auto">
            <a:xfrm>
              <a:off x="6517333" y="2386458"/>
              <a:ext cx="1128494" cy="369332"/>
            </a:xfrm>
            <a:prstGeom prst="rect">
              <a:avLst/>
            </a:prstGeom>
            <a:noFill/>
            <a:ln w="9525">
              <a:noFill/>
              <a:miter lim="800000"/>
              <a:headEnd/>
              <a:tailEnd/>
            </a:ln>
          </p:spPr>
          <p:txBody>
            <a:bodyPr>
              <a:spAutoFit/>
            </a:bodyPr>
            <a:lstStyle/>
            <a:p>
              <a:pPr fontAlgn="auto">
                <a:spcBef>
                  <a:spcPts val="0"/>
                </a:spcBef>
                <a:spcAft>
                  <a:spcPts val="0"/>
                </a:spcAft>
                <a:defRPr/>
              </a:pPr>
              <a:r>
                <a:rPr lang="zh-CN" altLang="en-US" dirty="0">
                  <a:latin typeface="微软雅黑" pitchFamily="34" charset="-122"/>
                  <a:ea typeface="微软雅黑" pitchFamily="34" charset="-122"/>
                </a:rPr>
                <a:t>添加文字</a:t>
              </a:r>
            </a:p>
          </p:txBody>
        </p:sp>
      </p:grpSp>
      <p:cxnSp>
        <p:nvCxnSpPr>
          <p:cNvPr id="16" name="直接连接符 15"/>
          <p:cNvCxnSpPr/>
          <p:nvPr/>
        </p:nvCxnSpPr>
        <p:spPr>
          <a:xfrm>
            <a:off x="1458911" y="4141771"/>
            <a:ext cx="6169025" cy="1587"/>
          </a:xfrm>
          <a:prstGeom prst="line">
            <a:avLst/>
          </a:prstGeom>
          <a:ln w="38100">
            <a:solidFill>
              <a:srgbClr val="E60000"/>
            </a:solidFill>
          </a:ln>
        </p:spPr>
        <p:style>
          <a:lnRef idx="1">
            <a:schemeClr val="accent1"/>
          </a:lnRef>
          <a:fillRef idx="0">
            <a:schemeClr val="accent1"/>
          </a:fillRef>
          <a:effectRef idx="0">
            <a:schemeClr val="accent1"/>
          </a:effectRef>
          <a:fontRef idx="minor">
            <a:schemeClr val="tx1"/>
          </a:fontRef>
        </p:style>
      </p:cxnSp>
      <p:sp>
        <p:nvSpPr>
          <p:cNvPr id="17" name="TextBox 19"/>
          <p:cNvSpPr txBox="1">
            <a:spLocks noChangeArrowheads="1"/>
          </p:cNvSpPr>
          <p:nvPr/>
        </p:nvSpPr>
        <p:spPr bwMode="auto">
          <a:xfrm>
            <a:off x="1503881" y="4187808"/>
            <a:ext cx="6097587" cy="1168400"/>
          </a:xfrm>
          <a:prstGeom prst="rect">
            <a:avLst/>
          </a:prstGeom>
          <a:noFill/>
          <a:ln w="9525">
            <a:noFill/>
            <a:miter lim="800000"/>
            <a:headEnd/>
            <a:tailEnd/>
          </a:ln>
        </p:spPr>
        <p:txBody>
          <a:bodyPr>
            <a:spAutoFit/>
          </a:bodyPr>
          <a:lstStyle/>
          <a:p>
            <a:pPr algn="just">
              <a:lnSpc>
                <a:spcPct val="150000"/>
              </a:lnSpc>
            </a:pPr>
            <a:r>
              <a:rPr lang="zh-CN" altLang="en-US" sz="1200" dirty="0">
                <a:solidFill>
                  <a:schemeClr val="bg1"/>
                </a:solidFill>
                <a:latin typeface="微软雅黑" pitchFamily="34" charset="-122"/>
                <a:ea typeface="微软雅黑" pitchFamily="34" charset="-122"/>
              </a:rPr>
              <a:t>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a:t>
            </a:r>
          </a:p>
        </p:txBody>
      </p:sp>
      <p:cxnSp>
        <p:nvCxnSpPr>
          <p:cNvPr id="18" name="直接连接符 17"/>
          <p:cNvCxnSpPr/>
          <p:nvPr/>
        </p:nvCxnSpPr>
        <p:spPr>
          <a:xfrm>
            <a:off x="1484311" y="5411771"/>
            <a:ext cx="6169025" cy="1587"/>
          </a:xfrm>
          <a:prstGeom prst="line">
            <a:avLst/>
          </a:prstGeom>
          <a:ln w="38100">
            <a:solidFill>
              <a:srgbClr val="E6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300"/>
                                        <p:tgtEl>
                                          <p:spTgt spid="7"/>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300"/>
                                        <p:tgtEl>
                                          <p:spTgt spid="10"/>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文本模板</a:t>
            </a:r>
            <a:endParaRPr lang="zh-CN" altLang="en-US" dirty="0"/>
          </a:p>
        </p:txBody>
      </p:sp>
      <p:cxnSp>
        <p:nvCxnSpPr>
          <p:cNvPr id="4" name="直接连接符 3"/>
          <p:cNvCxnSpPr/>
          <p:nvPr/>
        </p:nvCxnSpPr>
        <p:spPr>
          <a:xfrm>
            <a:off x="1489096" y="4398951"/>
            <a:ext cx="6000750" cy="1587"/>
          </a:xfrm>
          <a:prstGeom prst="line">
            <a:avLst/>
          </a:prstGeom>
          <a:ln w="57150">
            <a:solidFill>
              <a:srgbClr val="E6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487508" y="5486388"/>
            <a:ext cx="6000750" cy="1588"/>
          </a:xfrm>
          <a:prstGeom prst="line">
            <a:avLst/>
          </a:prstGeom>
          <a:ln w="57150">
            <a:solidFill>
              <a:srgbClr val="E6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489096" y="3300401"/>
            <a:ext cx="6000750" cy="1587"/>
          </a:xfrm>
          <a:prstGeom prst="line">
            <a:avLst/>
          </a:prstGeom>
          <a:ln w="57150">
            <a:solidFill>
              <a:srgbClr val="E6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8" idx="3"/>
          </p:cNvCxnSpPr>
          <p:nvPr/>
        </p:nvCxnSpPr>
        <p:spPr>
          <a:xfrm>
            <a:off x="1487508" y="2214551"/>
            <a:ext cx="6000750" cy="1587"/>
          </a:xfrm>
          <a:prstGeom prst="line">
            <a:avLst/>
          </a:prstGeom>
          <a:ln w="57150">
            <a:solidFill>
              <a:srgbClr val="E60000"/>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2344758" y="1785926"/>
            <a:ext cx="5143500" cy="857250"/>
          </a:xfrm>
          <a:prstGeom prst="round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solidFill>
            </a:endParaRPr>
          </a:p>
        </p:txBody>
      </p:sp>
      <p:sp>
        <p:nvSpPr>
          <p:cNvPr id="9" name="圆角矩形 8"/>
          <p:cNvSpPr/>
          <p:nvPr/>
        </p:nvSpPr>
        <p:spPr>
          <a:xfrm>
            <a:off x="2344758" y="2857488"/>
            <a:ext cx="5143500" cy="8572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0" name="圆角矩形 9"/>
          <p:cNvSpPr/>
          <p:nvPr/>
        </p:nvSpPr>
        <p:spPr>
          <a:xfrm>
            <a:off x="2344758" y="3959213"/>
            <a:ext cx="5143500" cy="857250"/>
          </a:xfrm>
          <a:prstGeom prst="round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 name="圆角矩形 10"/>
          <p:cNvSpPr/>
          <p:nvPr/>
        </p:nvSpPr>
        <p:spPr>
          <a:xfrm>
            <a:off x="2344758" y="5045063"/>
            <a:ext cx="5143500" cy="8572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12" name="直接连接符 11"/>
          <p:cNvCxnSpPr/>
          <p:nvPr/>
        </p:nvCxnSpPr>
        <p:spPr>
          <a:xfrm rot="5400000">
            <a:off x="-157141" y="3857613"/>
            <a:ext cx="3287712" cy="1587"/>
          </a:xfrm>
          <a:prstGeom prst="line">
            <a:avLst/>
          </a:prstGeom>
          <a:ln w="57150">
            <a:solidFill>
              <a:srgbClr val="E6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2346346" y="1885938"/>
            <a:ext cx="5143500" cy="614363"/>
          </a:xfrm>
          <a:prstGeom prst="rect">
            <a:avLst/>
          </a:prstGeom>
          <a:noFill/>
          <a:ln w="9525">
            <a:noFill/>
            <a:miter lim="800000"/>
            <a:headEnd/>
            <a:tailEnd/>
          </a:ln>
        </p:spPr>
        <p:txBody>
          <a:bodyPr>
            <a:spAutoFit/>
          </a:bodyPr>
          <a:lstStyle/>
          <a:p>
            <a:pPr>
              <a:lnSpc>
                <a:spcPct val="150000"/>
              </a:lnSpc>
            </a:pPr>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sp>
        <p:nvSpPr>
          <p:cNvPr id="14" name="TextBox 13"/>
          <p:cNvSpPr txBox="1">
            <a:spLocks noChangeArrowheads="1"/>
          </p:cNvSpPr>
          <p:nvPr/>
        </p:nvSpPr>
        <p:spPr bwMode="auto">
          <a:xfrm>
            <a:off x="2357458" y="2954326"/>
            <a:ext cx="5143500" cy="614362"/>
          </a:xfrm>
          <a:prstGeom prst="rect">
            <a:avLst/>
          </a:prstGeom>
          <a:noFill/>
          <a:ln w="9525">
            <a:noFill/>
            <a:miter lim="800000"/>
            <a:headEnd/>
            <a:tailEnd/>
          </a:ln>
        </p:spPr>
        <p:txBody>
          <a:bodyPr>
            <a:spAutoFit/>
          </a:bodyPr>
          <a:lstStyle/>
          <a:p>
            <a:pPr>
              <a:lnSpc>
                <a:spcPct val="150000"/>
              </a:lnSpc>
            </a:pPr>
            <a:r>
              <a:rPr lang="zh-CN" altLang="en-US" sz="1200">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200">
              <a:latin typeface="微软雅黑" pitchFamily="34" charset="-122"/>
              <a:ea typeface="微软雅黑" pitchFamily="34" charset="-122"/>
            </a:endParaRPr>
          </a:p>
        </p:txBody>
      </p:sp>
      <p:sp>
        <p:nvSpPr>
          <p:cNvPr id="15" name="TextBox 14"/>
          <p:cNvSpPr txBox="1">
            <a:spLocks noChangeArrowheads="1"/>
          </p:cNvSpPr>
          <p:nvPr/>
        </p:nvSpPr>
        <p:spPr bwMode="auto">
          <a:xfrm>
            <a:off x="2346346" y="4029063"/>
            <a:ext cx="5143500" cy="614363"/>
          </a:xfrm>
          <a:prstGeom prst="rect">
            <a:avLst/>
          </a:prstGeom>
          <a:noFill/>
          <a:ln w="9525">
            <a:noFill/>
            <a:miter lim="800000"/>
            <a:headEnd/>
            <a:tailEnd/>
          </a:ln>
        </p:spPr>
        <p:txBody>
          <a:bodyPr>
            <a:spAutoFit/>
          </a:bodyPr>
          <a:lstStyle/>
          <a:p>
            <a:pPr>
              <a:lnSpc>
                <a:spcPct val="150000"/>
              </a:lnSpc>
            </a:pPr>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sp>
        <p:nvSpPr>
          <p:cNvPr id="16" name="TextBox 15"/>
          <p:cNvSpPr txBox="1">
            <a:spLocks noChangeArrowheads="1"/>
          </p:cNvSpPr>
          <p:nvPr/>
        </p:nvSpPr>
        <p:spPr bwMode="auto">
          <a:xfrm>
            <a:off x="2338408" y="5143488"/>
            <a:ext cx="5143500" cy="614363"/>
          </a:xfrm>
          <a:prstGeom prst="rect">
            <a:avLst/>
          </a:prstGeom>
          <a:noFill/>
          <a:ln w="9525">
            <a:noFill/>
            <a:miter lim="800000"/>
            <a:headEnd/>
            <a:tailEnd/>
          </a:ln>
        </p:spPr>
        <p:txBody>
          <a:bodyPr>
            <a:spAutoFit/>
          </a:bodyPr>
          <a:lstStyle/>
          <a:p>
            <a:pPr>
              <a:lnSpc>
                <a:spcPct val="150000"/>
              </a:lnSpc>
            </a:pPr>
            <a:r>
              <a:rPr lang="zh-CN" altLang="en-US" sz="1200" dirty="0">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2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nodeType="withEffect">
                                  <p:stCondLst>
                                    <p:cond delay="20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nodeType="withEffect">
                                  <p:stCondLst>
                                    <p:cond delay="4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1000"/>
                            </p:stCondLst>
                            <p:childTnLst>
                              <p:par>
                                <p:cTn id="21" presetID="16" presetClass="entr" presetSubtype="42"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Horizontal)">
                                      <p:cBhvr>
                                        <p:cTn id="23" dur="500"/>
                                        <p:tgtEl>
                                          <p:spTgt spid="8"/>
                                        </p:tgtEl>
                                      </p:cBhvr>
                                    </p:animEffect>
                                  </p:childTnLst>
                                </p:cTn>
                              </p:par>
                              <p:par>
                                <p:cTn id="24" presetID="16" presetClass="entr" presetSubtype="42"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outHorizontal)">
                                      <p:cBhvr>
                                        <p:cTn id="26" dur="500"/>
                                        <p:tgtEl>
                                          <p:spTgt spid="13"/>
                                        </p:tgtEl>
                                      </p:cBhvr>
                                    </p:animEffect>
                                  </p:childTnLst>
                                </p:cTn>
                              </p:par>
                            </p:childTnLst>
                          </p:cTn>
                        </p:par>
                        <p:par>
                          <p:cTn id="27" fill="hold">
                            <p:stCondLst>
                              <p:cond delay="1500"/>
                            </p:stCondLst>
                            <p:childTnLst>
                              <p:par>
                                <p:cTn id="28" presetID="16" presetClass="entr" presetSubtype="42"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outHorizontal)">
                                      <p:cBhvr>
                                        <p:cTn id="30" dur="500"/>
                                        <p:tgtEl>
                                          <p:spTgt spid="9"/>
                                        </p:tgtEl>
                                      </p:cBhvr>
                                    </p:animEffect>
                                  </p:childTnLst>
                                </p:cTn>
                              </p:par>
                              <p:par>
                                <p:cTn id="31" presetID="16" presetClass="entr" presetSubtype="26"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Horizontal)">
                                      <p:cBhvr>
                                        <p:cTn id="33" dur="500"/>
                                        <p:tgtEl>
                                          <p:spTgt spid="14"/>
                                        </p:tgtEl>
                                      </p:cBhvr>
                                    </p:animEffect>
                                  </p:childTnLst>
                                </p:cTn>
                              </p:par>
                            </p:childTnLst>
                          </p:cTn>
                        </p:par>
                        <p:par>
                          <p:cTn id="34" fill="hold">
                            <p:stCondLst>
                              <p:cond delay="2000"/>
                            </p:stCondLst>
                            <p:childTnLst>
                              <p:par>
                                <p:cTn id="35" presetID="16" presetClass="entr" presetSubtype="42"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outHorizontal)">
                                      <p:cBhvr>
                                        <p:cTn id="37" dur="500"/>
                                        <p:tgtEl>
                                          <p:spTgt spid="10"/>
                                        </p:tgtEl>
                                      </p:cBhvr>
                                    </p:animEffect>
                                  </p:childTnLst>
                                </p:cTn>
                              </p:par>
                              <p:par>
                                <p:cTn id="38" presetID="16" presetClass="entr" presetSubtype="42"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Horizontal)">
                                      <p:cBhvr>
                                        <p:cTn id="40" dur="500"/>
                                        <p:tgtEl>
                                          <p:spTgt spid="15"/>
                                        </p:tgtEl>
                                      </p:cBhvr>
                                    </p:animEffect>
                                  </p:childTnLst>
                                </p:cTn>
                              </p:par>
                            </p:childTnLst>
                          </p:cTn>
                        </p:par>
                        <p:par>
                          <p:cTn id="41" fill="hold">
                            <p:stCondLst>
                              <p:cond delay="2500"/>
                            </p:stCondLst>
                            <p:childTnLst>
                              <p:par>
                                <p:cTn id="42" presetID="16" presetClass="entr" presetSubtype="42"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arn(outHorizontal)">
                                      <p:cBhvr>
                                        <p:cTn id="44" dur="500"/>
                                        <p:tgtEl>
                                          <p:spTgt spid="11"/>
                                        </p:tgtEl>
                                      </p:cBhvr>
                                    </p:animEffect>
                                  </p:childTnLst>
                                </p:cTn>
                              </p:par>
                              <p:par>
                                <p:cTn id="45" presetID="16" presetClass="entr" presetSubtype="4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arn(outHorizontal)">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逻辑关系</a:t>
            </a:r>
            <a:endParaRPr lang="zh-CN" altLang="en-US" dirty="0"/>
          </a:p>
        </p:txBody>
      </p:sp>
      <p:sp>
        <p:nvSpPr>
          <p:cNvPr id="4" name="Rectangle 2"/>
          <p:cNvSpPr>
            <a:spLocks noChangeArrowheads="1"/>
          </p:cNvSpPr>
          <p:nvPr/>
        </p:nvSpPr>
        <p:spPr bwMode="auto">
          <a:xfrm>
            <a:off x="3970360" y="4625943"/>
            <a:ext cx="3627437" cy="863600"/>
          </a:xfrm>
          <a:prstGeom prst="rect">
            <a:avLst/>
          </a:prstGeom>
          <a:solidFill>
            <a:schemeClr val="bg1"/>
          </a:solidFill>
          <a:ln w="9525">
            <a:noFill/>
            <a:miter lim="800000"/>
            <a:headEnd/>
            <a:tailEnd/>
          </a:ln>
        </p:spPr>
        <p:txBody>
          <a:bodyPr anchor="ctr"/>
          <a:lstStyle/>
          <a:p>
            <a:endParaRPr lang="zh-CN" altLang="zh-CN">
              <a:latin typeface="Calibri" pitchFamily="34" charset="0"/>
            </a:endParaRPr>
          </a:p>
        </p:txBody>
      </p:sp>
      <p:sp>
        <p:nvSpPr>
          <p:cNvPr id="5" name="Rectangle 3"/>
          <p:cNvSpPr>
            <a:spLocks noChangeArrowheads="1"/>
          </p:cNvSpPr>
          <p:nvPr/>
        </p:nvSpPr>
        <p:spPr bwMode="auto">
          <a:xfrm>
            <a:off x="3505222" y="3676618"/>
            <a:ext cx="4105275" cy="863600"/>
          </a:xfrm>
          <a:prstGeom prst="rect">
            <a:avLst/>
          </a:prstGeom>
          <a:solidFill>
            <a:schemeClr val="bg1"/>
          </a:solidFill>
          <a:ln w="9525">
            <a:noFill/>
            <a:miter lim="800000"/>
            <a:headEnd/>
            <a:tailEnd/>
          </a:ln>
        </p:spPr>
        <p:txBody>
          <a:bodyPr anchor="ctr"/>
          <a:lstStyle/>
          <a:p>
            <a:endParaRPr lang="zh-CN" altLang="zh-CN">
              <a:latin typeface="Calibri" pitchFamily="34" charset="0"/>
            </a:endParaRPr>
          </a:p>
        </p:txBody>
      </p:sp>
      <p:sp>
        <p:nvSpPr>
          <p:cNvPr id="6" name="Rectangle 4"/>
          <p:cNvSpPr>
            <a:spLocks noChangeArrowheads="1"/>
          </p:cNvSpPr>
          <p:nvPr/>
        </p:nvSpPr>
        <p:spPr bwMode="auto">
          <a:xfrm>
            <a:off x="3000397" y="2752693"/>
            <a:ext cx="4608513" cy="865187"/>
          </a:xfrm>
          <a:prstGeom prst="rect">
            <a:avLst/>
          </a:prstGeom>
          <a:solidFill>
            <a:schemeClr val="bg1"/>
          </a:solidFill>
          <a:ln w="9525">
            <a:noFill/>
            <a:miter lim="800000"/>
            <a:headEnd/>
            <a:tailEnd/>
          </a:ln>
        </p:spPr>
        <p:txBody>
          <a:bodyPr anchor="ctr"/>
          <a:lstStyle/>
          <a:p>
            <a:endParaRPr lang="zh-CN" altLang="zh-CN">
              <a:latin typeface="Calibri" pitchFamily="34" charset="0"/>
            </a:endParaRPr>
          </a:p>
        </p:txBody>
      </p:sp>
      <p:sp>
        <p:nvSpPr>
          <p:cNvPr id="7" name="Rectangle 5"/>
          <p:cNvSpPr>
            <a:spLocks noChangeArrowheads="1"/>
          </p:cNvSpPr>
          <p:nvPr/>
        </p:nvSpPr>
        <p:spPr bwMode="auto">
          <a:xfrm>
            <a:off x="2495572" y="1819243"/>
            <a:ext cx="5111750" cy="865187"/>
          </a:xfrm>
          <a:prstGeom prst="rect">
            <a:avLst/>
          </a:prstGeom>
          <a:solidFill>
            <a:schemeClr val="bg1"/>
          </a:solidFill>
          <a:ln w="9525">
            <a:noFill/>
            <a:miter lim="800000"/>
            <a:headEnd/>
            <a:tailEnd/>
          </a:ln>
        </p:spPr>
        <p:txBody>
          <a:bodyPr anchor="ctr"/>
          <a:lstStyle/>
          <a:p>
            <a:endParaRPr lang="zh-CN" altLang="zh-CN">
              <a:latin typeface="Calibri" pitchFamily="34" charset="0"/>
            </a:endParaRPr>
          </a:p>
        </p:txBody>
      </p:sp>
      <p:sp>
        <p:nvSpPr>
          <p:cNvPr id="8" name="Text Box 4"/>
          <p:cNvSpPr txBox="1">
            <a:spLocks noChangeArrowheads="1"/>
          </p:cNvSpPr>
          <p:nvPr/>
        </p:nvSpPr>
        <p:spPr bwMode="auto">
          <a:xfrm>
            <a:off x="3971947" y="4738655"/>
            <a:ext cx="3743325" cy="646113"/>
          </a:xfrm>
          <a:prstGeom prst="rect">
            <a:avLst/>
          </a:prstGeom>
          <a:noFill/>
          <a:ln w="9525">
            <a:noFill/>
            <a:miter lim="800000"/>
            <a:headEnd/>
            <a:tailEnd/>
          </a:ln>
        </p:spPr>
        <p:txBody>
          <a:bodyPr>
            <a:spAutoFit/>
          </a:bodyPr>
          <a:lstStyle/>
          <a:p>
            <a:pPr>
              <a:lnSpc>
                <a:spcPct val="150000"/>
              </a:lnSpc>
            </a:pPr>
            <a:r>
              <a:rPr lang="zh-CN" altLang="en-US" sz="1200">
                <a:latin typeface="微软雅黑" pitchFamily="34" charset="-122"/>
                <a:ea typeface="微软雅黑" pitchFamily="34" charset="-122"/>
              </a:rPr>
              <a:t>请输入内容请输入内容请输入内容请输入内容请输入内容请输入内容请输入内容请输入内容</a:t>
            </a:r>
            <a:endParaRPr lang="en-US" sz="1200">
              <a:latin typeface="微软雅黑" pitchFamily="34" charset="-122"/>
              <a:ea typeface="微软雅黑" pitchFamily="34" charset="-122"/>
            </a:endParaRPr>
          </a:p>
        </p:txBody>
      </p:sp>
      <p:sp>
        <p:nvSpPr>
          <p:cNvPr id="9" name="Text Box 16"/>
          <p:cNvSpPr txBox="1">
            <a:spLocks noChangeArrowheads="1"/>
          </p:cNvSpPr>
          <p:nvPr/>
        </p:nvSpPr>
        <p:spPr bwMode="auto">
          <a:xfrm>
            <a:off x="3035322" y="2879693"/>
            <a:ext cx="4573588" cy="646112"/>
          </a:xfrm>
          <a:prstGeom prst="rect">
            <a:avLst/>
          </a:prstGeom>
          <a:noFill/>
          <a:ln w="9525">
            <a:noFill/>
            <a:miter lim="800000"/>
            <a:headEnd/>
            <a:tailEnd/>
          </a:ln>
        </p:spPr>
        <p:txBody>
          <a:bodyPr>
            <a:spAutoFit/>
          </a:bodyPr>
          <a:lstStyle/>
          <a:p>
            <a:pPr>
              <a:lnSpc>
                <a:spcPct val="150000"/>
              </a:lnSpc>
            </a:pPr>
            <a:r>
              <a:rPr lang="zh-CN" altLang="en-US" sz="1200">
                <a:latin typeface="微软雅黑" pitchFamily="34" charset="-122"/>
                <a:ea typeface="微软雅黑" pitchFamily="34" charset="-122"/>
              </a:rPr>
              <a:t>请输入内容请输入内容请输入内容请输入内容请输入内容请输入内容请输入内容请输入内容</a:t>
            </a:r>
            <a:endParaRPr lang="en-US" sz="1200">
              <a:latin typeface="微软雅黑" pitchFamily="34" charset="-122"/>
              <a:ea typeface="微软雅黑" pitchFamily="34" charset="-122"/>
            </a:endParaRPr>
          </a:p>
        </p:txBody>
      </p:sp>
      <p:sp>
        <p:nvSpPr>
          <p:cNvPr id="10" name="Text Box 17"/>
          <p:cNvSpPr txBox="1">
            <a:spLocks noChangeArrowheads="1"/>
          </p:cNvSpPr>
          <p:nvPr/>
        </p:nvSpPr>
        <p:spPr bwMode="auto">
          <a:xfrm>
            <a:off x="3503635" y="3794093"/>
            <a:ext cx="4103687" cy="646112"/>
          </a:xfrm>
          <a:prstGeom prst="rect">
            <a:avLst/>
          </a:prstGeom>
          <a:noFill/>
          <a:ln w="9525">
            <a:noFill/>
            <a:miter lim="800000"/>
            <a:headEnd/>
            <a:tailEnd/>
          </a:ln>
        </p:spPr>
        <p:txBody>
          <a:bodyPr>
            <a:spAutoFit/>
          </a:bodyPr>
          <a:lstStyle/>
          <a:p>
            <a:pPr>
              <a:lnSpc>
                <a:spcPct val="150000"/>
              </a:lnSpc>
            </a:pPr>
            <a:r>
              <a:rPr lang="zh-CN" altLang="en-US" sz="1200">
                <a:latin typeface="微软雅黑" pitchFamily="34" charset="-122"/>
                <a:ea typeface="微软雅黑" pitchFamily="34" charset="-122"/>
              </a:rPr>
              <a:t>请输入内容请输入内容请输入内容请输入内容请输入内容请输入内容请输入内容请输入内容</a:t>
            </a:r>
            <a:endParaRPr lang="en-US" sz="1200">
              <a:latin typeface="微软雅黑" pitchFamily="34" charset="-122"/>
              <a:ea typeface="微软雅黑" pitchFamily="34" charset="-122"/>
            </a:endParaRPr>
          </a:p>
        </p:txBody>
      </p:sp>
      <p:sp>
        <p:nvSpPr>
          <p:cNvPr id="11" name="Text Box 18"/>
          <p:cNvSpPr txBox="1">
            <a:spLocks noChangeArrowheads="1"/>
          </p:cNvSpPr>
          <p:nvPr/>
        </p:nvSpPr>
        <p:spPr bwMode="auto">
          <a:xfrm>
            <a:off x="2492397" y="1954180"/>
            <a:ext cx="5041900" cy="862013"/>
          </a:xfrm>
          <a:prstGeom prst="rect">
            <a:avLst/>
          </a:prstGeom>
          <a:noFill/>
          <a:ln w="9525">
            <a:noFill/>
            <a:miter lim="800000"/>
            <a:headEnd/>
            <a:tailEnd/>
          </a:ln>
        </p:spPr>
        <p:txBody>
          <a:bodyPr>
            <a:spAutoFit/>
          </a:bodyPr>
          <a:lstStyle/>
          <a:p>
            <a:pPr>
              <a:lnSpc>
                <a:spcPct val="150000"/>
              </a:lnSpc>
            </a:pPr>
            <a:r>
              <a:rPr lang="zh-CN" altLang="en-US" sz="1200">
                <a:latin typeface="微软雅黑" pitchFamily="34" charset="-122"/>
                <a:ea typeface="微软雅黑" pitchFamily="34" charset="-122"/>
              </a:rPr>
              <a:t>请输入内容请输入内容请输入内容请输入内容请输入内容请输入内容请输入内容请输入内容</a:t>
            </a:r>
            <a:endParaRPr lang="en-US" sz="1200">
              <a:latin typeface="微软雅黑" pitchFamily="34" charset="-122"/>
              <a:ea typeface="微软雅黑" pitchFamily="34" charset="-122"/>
            </a:endParaRPr>
          </a:p>
          <a:p>
            <a:endParaRPr lang="en-US" sz="1400">
              <a:latin typeface="微软雅黑" pitchFamily="34" charset="-122"/>
              <a:ea typeface="微软雅黑" pitchFamily="34" charset="-122"/>
            </a:endParaRPr>
          </a:p>
        </p:txBody>
      </p:sp>
      <p:grpSp>
        <p:nvGrpSpPr>
          <p:cNvPr id="12" name="Group 13"/>
          <p:cNvGrpSpPr>
            <a:grpSpLocks/>
          </p:cNvGrpSpPr>
          <p:nvPr/>
        </p:nvGrpSpPr>
        <p:grpSpPr bwMode="auto">
          <a:xfrm>
            <a:off x="1447801" y="1785926"/>
            <a:ext cx="1035050" cy="923925"/>
            <a:chOff x="0" y="0"/>
            <a:chExt cx="652" cy="582"/>
          </a:xfrm>
          <a:solidFill>
            <a:srgbClr val="FFC000"/>
          </a:solidFill>
        </p:grpSpPr>
        <p:sp>
          <p:nvSpPr>
            <p:cNvPr id="13" name="Rectangle 5"/>
            <p:cNvSpPr>
              <a:spLocks noChangeArrowheads="1"/>
            </p:cNvSpPr>
            <p:nvPr/>
          </p:nvSpPr>
          <p:spPr bwMode="auto">
            <a:xfrm rot="5400000">
              <a:off x="25" y="-25"/>
              <a:ext cx="582" cy="632"/>
            </a:xfrm>
            <a:prstGeom prst="rect">
              <a:avLst/>
            </a:prstGeom>
            <a:solidFill>
              <a:srgbClr val="E60000"/>
            </a:solidFill>
            <a:ln w="38100">
              <a:noFill/>
              <a:miter lim="800000"/>
              <a:headEnd/>
              <a:tailEnd/>
            </a:ln>
          </p:spPr>
          <p:txBody>
            <a:bodyPr rot="10800000" vert="eaVert" wrap="none" anchor="ctr"/>
            <a:lstStyle/>
            <a:p>
              <a:pPr fontAlgn="auto">
                <a:spcBef>
                  <a:spcPts val="0"/>
                </a:spcBef>
                <a:spcAft>
                  <a:spcPts val="0"/>
                </a:spcAft>
                <a:defRPr/>
              </a:pPr>
              <a:endParaRPr lang="zh-CN" altLang="zh-CN">
                <a:solidFill>
                  <a:schemeClr val="bg1"/>
                </a:solidFill>
                <a:latin typeface="+mn-lt"/>
                <a:ea typeface="+mn-ea"/>
              </a:endParaRPr>
            </a:p>
          </p:txBody>
        </p:sp>
        <p:sp>
          <p:nvSpPr>
            <p:cNvPr id="14" name="Text Box 6"/>
            <p:cNvSpPr txBox="1">
              <a:spLocks noChangeArrowheads="1"/>
            </p:cNvSpPr>
            <p:nvPr/>
          </p:nvSpPr>
          <p:spPr bwMode="auto">
            <a:xfrm>
              <a:off x="19" y="345"/>
              <a:ext cx="633" cy="213"/>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sz="1600" b="1" dirty="0">
                  <a:solidFill>
                    <a:schemeClr val="bg1"/>
                  </a:solidFill>
                  <a:latin typeface="微软雅黑" pitchFamily="34" charset="-122"/>
                  <a:ea typeface="微软雅黑" pitchFamily="34" charset="-122"/>
                </a:rPr>
                <a:t>输入内容</a:t>
              </a:r>
              <a:endParaRPr lang="en-US" sz="1600" b="1" dirty="0">
                <a:solidFill>
                  <a:schemeClr val="bg1"/>
                </a:solidFill>
                <a:latin typeface="微软雅黑" pitchFamily="34" charset="-122"/>
                <a:ea typeface="微软雅黑" pitchFamily="34" charset="-122"/>
              </a:endParaRPr>
            </a:p>
          </p:txBody>
        </p:sp>
        <p:sp>
          <p:nvSpPr>
            <p:cNvPr id="15" name="TextBox 30"/>
            <p:cNvSpPr txBox="1">
              <a:spLocks noChangeArrowheads="1"/>
            </p:cNvSpPr>
            <p:nvPr/>
          </p:nvSpPr>
          <p:spPr bwMode="auto">
            <a:xfrm>
              <a:off x="178" y="23"/>
              <a:ext cx="322" cy="365"/>
            </a:xfrm>
            <a:prstGeom prst="rect">
              <a:avLst/>
            </a:prstGeom>
            <a:noFill/>
            <a:ln w="9525">
              <a:noFill/>
              <a:miter lim="800000"/>
              <a:headEnd/>
              <a:tailEnd/>
            </a:ln>
          </p:spPr>
          <p:txBody>
            <a:bodyPr>
              <a:spAutoFit/>
            </a:bodyPr>
            <a:lstStyle/>
            <a:p>
              <a:pPr fontAlgn="auto">
                <a:spcBef>
                  <a:spcPts val="0"/>
                </a:spcBef>
                <a:spcAft>
                  <a:spcPts val="0"/>
                </a:spcAft>
                <a:defRPr/>
              </a:pPr>
              <a:r>
                <a:rPr lang="en-US" altLang="zh-CN" sz="3200" dirty="0">
                  <a:solidFill>
                    <a:schemeClr val="bg1"/>
                  </a:solidFill>
                  <a:latin typeface="Verdana" pitchFamily="34" charset="0"/>
                  <a:ea typeface="+mn-ea"/>
                </a:rPr>
                <a:t>1</a:t>
              </a:r>
              <a:endParaRPr lang="zh-CN" altLang="zh-CN" sz="3200" dirty="0">
                <a:solidFill>
                  <a:schemeClr val="bg1"/>
                </a:solidFill>
                <a:latin typeface="Verdana" pitchFamily="34" charset="0"/>
                <a:ea typeface="+mn-ea"/>
              </a:endParaRPr>
            </a:p>
          </p:txBody>
        </p:sp>
      </p:grpSp>
      <p:grpSp>
        <p:nvGrpSpPr>
          <p:cNvPr id="16" name="Group 17"/>
          <p:cNvGrpSpPr>
            <a:grpSpLocks/>
          </p:cNvGrpSpPr>
          <p:nvPr/>
        </p:nvGrpSpPr>
        <p:grpSpPr bwMode="auto">
          <a:xfrm>
            <a:off x="2457472" y="3654393"/>
            <a:ext cx="1022350" cy="923925"/>
            <a:chOff x="0" y="0"/>
            <a:chExt cx="644" cy="582"/>
          </a:xfrm>
        </p:grpSpPr>
        <p:sp>
          <p:nvSpPr>
            <p:cNvPr id="17" name="Rectangle 5"/>
            <p:cNvSpPr>
              <a:spLocks noChangeArrowheads="1"/>
            </p:cNvSpPr>
            <p:nvPr/>
          </p:nvSpPr>
          <p:spPr bwMode="auto">
            <a:xfrm rot="5400000">
              <a:off x="25" y="-25"/>
              <a:ext cx="582" cy="632"/>
            </a:xfrm>
            <a:prstGeom prst="rect">
              <a:avLst/>
            </a:prstGeom>
            <a:solidFill>
              <a:srgbClr val="E60000"/>
            </a:solidFill>
            <a:ln w="38100">
              <a:noFill/>
              <a:miter lim="800000"/>
              <a:headEnd/>
              <a:tailEnd/>
            </a:ln>
          </p:spPr>
          <p:txBody>
            <a:bodyPr rot="10800000" vert="eaVert" wrap="none" anchor="ctr"/>
            <a:lstStyle/>
            <a:p>
              <a:endParaRPr lang="zh-CN" altLang="zh-CN">
                <a:solidFill>
                  <a:schemeClr val="bg1"/>
                </a:solidFill>
                <a:latin typeface="Calibri" pitchFamily="34" charset="0"/>
              </a:endParaRPr>
            </a:p>
          </p:txBody>
        </p:sp>
        <p:sp>
          <p:nvSpPr>
            <p:cNvPr id="18" name="Text Box 10"/>
            <p:cNvSpPr txBox="1">
              <a:spLocks noChangeArrowheads="1"/>
            </p:cNvSpPr>
            <p:nvPr/>
          </p:nvSpPr>
          <p:spPr bwMode="auto">
            <a:xfrm>
              <a:off x="11" y="350"/>
              <a:ext cx="633" cy="213"/>
            </a:xfrm>
            <a:prstGeom prst="rect">
              <a:avLst/>
            </a:prstGeom>
            <a:noFill/>
            <a:ln w="9525">
              <a:noFill/>
              <a:miter lim="800000"/>
              <a:headEnd/>
              <a:tailEnd/>
            </a:ln>
          </p:spPr>
          <p:txBody>
            <a:bodyPr wrap="none">
              <a:spAutoFit/>
            </a:bodyPr>
            <a:lstStyle/>
            <a:p>
              <a:pPr algn="ctr"/>
              <a:r>
                <a:rPr lang="zh-CN" altLang="en-US" sz="1600" b="1">
                  <a:solidFill>
                    <a:schemeClr val="bg1"/>
                  </a:solidFill>
                  <a:latin typeface="微软雅黑" pitchFamily="34" charset="-122"/>
                  <a:ea typeface="微软雅黑" pitchFamily="34" charset="-122"/>
                </a:rPr>
                <a:t>输入内容</a:t>
              </a:r>
              <a:endParaRPr lang="en-US" sz="1600" b="1">
                <a:solidFill>
                  <a:schemeClr val="bg1"/>
                </a:solidFill>
                <a:latin typeface="微软雅黑" pitchFamily="34" charset="-122"/>
                <a:ea typeface="微软雅黑" pitchFamily="34" charset="-122"/>
              </a:endParaRPr>
            </a:p>
          </p:txBody>
        </p:sp>
        <p:sp>
          <p:nvSpPr>
            <p:cNvPr id="19" name="TextBox 31"/>
            <p:cNvSpPr txBox="1">
              <a:spLocks noChangeArrowheads="1"/>
            </p:cNvSpPr>
            <p:nvPr/>
          </p:nvSpPr>
          <p:spPr bwMode="auto">
            <a:xfrm>
              <a:off x="147" y="5"/>
              <a:ext cx="322" cy="365"/>
            </a:xfrm>
            <a:prstGeom prst="rect">
              <a:avLst/>
            </a:prstGeom>
            <a:noFill/>
            <a:ln w="9525">
              <a:noFill/>
              <a:miter lim="800000"/>
              <a:headEnd/>
              <a:tailEnd/>
            </a:ln>
          </p:spPr>
          <p:txBody>
            <a:bodyPr>
              <a:spAutoFit/>
            </a:bodyPr>
            <a:lstStyle/>
            <a:p>
              <a:r>
                <a:rPr lang="en-US" altLang="zh-CN" sz="3200">
                  <a:solidFill>
                    <a:schemeClr val="bg1"/>
                  </a:solidFill>
                  <a:latin typeface="Verdana" pitchFamily="34" charset="0"/>
                </a:rPr>
                <a:t>3</a:t>
              </a:r>
              <a:endParaRPr lang="zh-CN" altLang="zh-CN" sz="3200">
                <a:solidFill>
                  <a:schemeClr val="bg1"/>
                </a:solidFill>
                <a:latin typeface="Verdana" pitchFamily="34" charset="0"/>
              </a:endParaRPr>
            </a:p>
          </p:txBody>
        </p:sp>
      </p:grpSp>
      <p:grpSp>
        <p:nvGrpSpPr>
          <p:cNvPr id="20" name="Group 21"/>
          <p:cNvGrpSpPr>
            <a:grpSpLocks/>
          </p:cNvGrpSpPr>
          <p:nvPr/>
        </p:nvGrpSpPr>
        <p:grpSpPr bwMode="auto">
          <a:xfrm>
            <a:off x="2925785" y="4602130"/>
            <a:ext cx="1008062" cy="923925"/>
            <a:chOff x="0" y="0"/>
            <a:chExt cx="635" cy="582"/>
          </a:xfrm>
        </p:grpSpPr>
        <p:sp>
          <p:nvSpPr>
            <p:cNvPr id="21" name="Rectangle 5"/>
            <p:cNvSpPr>
              <a:spLocks noChangeArrowheads="1"/>
            </p:cNvSpPr>
            <p:nvPr/>
          </p:nvSpPr>
          <p:spPr bwMode="auto">
            <a:xfrm rot="5400000">
              <a:off x="28" y="-25"/>
              <a:ext cx="582" cy="632"/>
            </a:xfrm>
            <a:prstGeom prst="rect">
              <a:avLst/>
            </a:prstGeom>
            <a:solidFill>
              <a:schemeClr val="bg1">
                <a:lumMod val="85000"/>
              </a:schemeClr>
            </a:solidFill>
            <a:ln w="38100">
              <a:noFill/>
              <a:miter lim="800000"/>
              <a:headEnd/>
              <a:tailEnd/>
            </a:ln>
          </p:spPr>
          <p:txBody>
            <a:bodyPr rot="10800000" vert="eaVert" wrap="none" anchor="ctr"/>
            <a:lstStyle/>
            <a:p>
              <a:endParaRPr lang="zh-CN" altLang="zh-CN">
                <a:latin typeface="Calibri" pitchFamily="34" charset="0"/>
              </a:endParaRPr>
            </a:p>
          </p:txBody>
        </p:sp>
        <p:sp>
          <p:nvSpPr>
            <p:cNvPr id="22" name="Text Box 11"/>
            <p:cNvSpPr txBox="1">
              <a:spLocks noChangeArrowheads="1"/>
            </p:cNvSpPr>
            <p:nvPr/>
          </p:nvSpPr>
          <p:spPr bwMode="auto">
            <a:xfrm>
              <a:off x="0" y="368"/>
              <a:ext cx="633" cy="213"/>
            </a:xfrm>
            <a:prstGeom prst="rect">
              <a:avLst/>
            </a:prstGeom>
            <a:noFill/>
            <a:ln w="9525">
              <a:noFill/>
              <a:miter lim="800000"/>
              <a:headEnd/>
              <a:tailEnd/>
            </a:ln>
          </p:spPr>
          <p:txBody>
            <a:bodyPr wrap="none">
              <a:spAutoFit/>
            </a:bodyPr>
            <a:lstStyle/>
            <a:p>
              <a:pPr algn="ctr"/>
              <a:r>
                <a:rPr lang="zh-CN" altLang="en-US" sz="1600" b="1">
                  <a:latin typeface="微软雅黑" pitchFamily="34" charset="-122"/>
                  <a:ea typeface="微软雅黑" pitchFamily="34" charset="-122"/>
                </a:rPr>
                <a:t>输入内容</a:t>
              </a:r>
              <a:endParaRPr lang="en-US" sz="1600" b="1">
                <a:latin typeface="微软雅黑" pitchFamily="34" charset="-122"/>
                <a:ea typeface="微软雅黑" pitchFamily="34" charset="-122"/>
              </a:endParaRPr>
            </a:p>
          </p:txBody>
        </p:sp>
        <p:sp>
          <p:nvSpPr>
            <p:cNvPr id="23" name="TextBox 32"/>
            <p:cNvSpPr txBox="1">
              <a:spLocks noChangeArrowheads="1"/>
            </p:cNvSpPr>
            <p:nvPr/>
          </p:nvSpPr>
          <p:spPr bwMode="auto">
            <a:xfrm>
              <a:off x="159" y="23"/>
              <a:ext cx="322" cy="365"/>
            </a:xfrm>
            <a:prstGeom prst="rect">
              <a:avLst/>
            </a:prstGeom>
            <a:noFill/>
            <a:ln w="9525">
              <a:noFill/>
              <a:miter lim="800000"/>
              <a:headEnd/>
              <a:tailEnd/>
            </a:ln>
          </p:spPr>
          <p:txBody>
            <a:bodyPr>
              <a:spAutoFit/>
            </a:bodyPr>
            <a:lstStyle/>
            <a:p>
              <a:r>
                <a:rPr lang="en-US" altLang="zh-CN" sz="3200">
                  <a:latin typeface="Verdana" pitchFamily="34" charset="0"/>
                </a:rPr>
                <a:t>4</a:t>
              </a:r>
              <a:endParaRPr lang="zh-CN" altLang="zh-CN" sz="3200">
                <a:latin typeface="Verdana" pitchFamily="34" charset="0"/>
              </a:endParaRPr>
            </a:p>
          </p:txBody>
        </p:sp>
      </p:grpSp>
      <p:grpSp>
        <p:nvGrpSpPr>
          <p:cNvPr id="24" name="Group 25"/>
          <p:cNvGrpSpPr>
            <a:grpSpLocks/>
          </p:cNvGrpSpPr>
          <p:nvPr/>
        </p:nvGrpSpPr>
        <p:grpSpPr bwMode="auto">
          <a:xfrm>
            <a:off x="1954214" y="2717789"/>
            <a:ext cx="1009650" cy="923925"/>
            <a:chOff x="0" y="0"/>
            <a:chExt cx="636" cy="582"/>
          </a:xfrm>
          <a:solidFill>
            <a:srgbClr val="DEA900"/>
          </a:solidFill>
        </p:grpSpPr>
        <p:sp>
          <p:nvSpPr>
            <p:cNvPr id="25" name="Rectangle 5"/>
            <p:cNvSpPr>
              <a:spLocks noChangeArrowheads="1"/>
            </p:cNvSpPr>
            <p:nvPr/>
          </p:nvSpPr>
          <p:spPr bwMode="auto">
            <a:xfrm rot="5400000">
              <a:off x="29" y="-25"/>
              <a:ext cx="582" cy="632"/>
            </a:xfrm>
            <a:prstGeom prst="rect">
              <a:avLst/>
            </a:prstGeom>
            <a:solidFill>
              <a:schemeClr val="bg1">
                <a:lumMod val="85000"/>
              </a:schemeClr>
            </a:solidFill>
            <a:ln w="38100">
              <a:noFill/>
              <a:miter lim="800000"/>
              <a:headEnd/>
              <a:tailEnd/>
            </a:ln>
          </p:spPr>
          <p:txBody>
            <a:bodyPr rot="10800000" vert="eaVert" wrap="none" anchor="ctr"/>
            <a:lstStyle/>
            <a:p>
              <a:pPr fontAlgn="auto">
                <a:spcBef>
                  <a:spcPts val="0"/>
                </a:spcBef>
                <a:spcAft>
                  <a:spcPts val="0"/>
                </a:spcAft>
                <a:defRPr/>
              </a:pPr>
              <a:endParaRPr lang="zh-CN" altLang="zh-CN">
                <a:latin typeface="+mn-lt"/>
                <a:ea typeface="+mn-ea"/>
              </a:endParaRPr>
            </a:p>
          </p:txBody>
        </p:sp>
        <p:sp>
          <p:nvSpPr>
            <p:cNvPr id="26" name="Text Box 6"/>
            <p:cNvSpPr txBox="1">
              <a:spLocks noChangeArrowheads="1"/>
            </p:cNvSpPr>
            <p:nvPr/>
          </p:nvSpPr>
          <p:spPr bwMode="auto">
            <a:xfrm>
              <a:off x="0" y="368"/>
              <a:ext cx="633" cy="213"/>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sz="1600" b="1" dirty="0">
                  <a:latin typeface="微软雅黑" pitchFamily="34" charset="-122"/>
                  <a:ea typeface="微软雅黑" pitchFamily="34" charset="-122"/>
                </a:rPr>
                <a:t>输入内容</a:t>
              </a:r>
              <a:endParaRPr lang="en-US" sz="1600" b="1" dirty="0">
                <a:latin typeface="微软雅黑" pitchFamily="34" charset="-122"/>
                <a:ea typeface="微软雅黑" pitchFamily="34" charset="-122"/>
              </a:endParaRPr>
            </a:p>
          </p:txBody>
        </p:sp>
        <p:sp>
          <p:nvSpPr>
            <p:cNvPr id="27" name="TextBox 33"/>
            <p:cNvSpPr txBox="1">
              <a:spLocks noChangeArrowheads="1"/>
            </p:cNvSpPr>
            <p:nvPr/>
          </p:nvSpPr>
          <p:spPr bwMode="auto">
            <a:xfrm>
              <a:off x="136" y="23"/>
              <a:ext cx="322" cy="365"/>
            </a:xfrm>
            <a:prstGeom prst="rect">
              <a:avLst/>
            </a:prstGeom>
            <a:noFill/>
            <a:ln w="9525">
              <a:noFill/>
              <a:miter lim="800000"/>
              <a:headEnd/>
              <a:tailEnd/>
            </a:ln>
          </p:spPr>
          <p:txBody>
            <a:bodyPr>
              <a:spAutoFit/>
            </a:bodyPr>
            <a:lstStyle/>
            <a:p>
              <a:pPr fontAlgn="auto">
                <a:spcBef>
                  <a:spcPts val="0"/>
                </a:spcBef>
                <a:spcAft>
                  <a:spcPts val="0"/>
                </a:spcAft>
                <a:defRPr/>
              </a:pPr>
              <a:r>
                <a:rPr lang="en-US" altLang="zh-CN" sz="3200" dirty="0">
                  <a:latin typeface="Verdana" pitchFamily="34" charset="0"/>
                  <a:ea typeface="+mn-ea"/>
                </a:rPr>
                <a:t>2</a:t>
              </a:r>
              <a:endParaRPr lang="zh-CN" altLang="zh-CN" sz="3200" dirty="0">
                <a:latin typeface="Verdana" pitchFamily="34" charset="0"/>
                <a:ea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
                                        <p:tgtEl>
                                          <p:spTgt spid="7"/>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200"/>
                                        <p:tgtEl>
                                          <p:spTgt spid="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200"/>
                                        <p:tgtEl>
                                          <p:spTgt spid="5"/>
                                        </p:tgtEl>
                                      </p:cBhvr>
                                    </p:animEffect>
                                  </p:childTnLst>
                                </p:cTn>
                              </p:par>
                              <p:par>
                                <p:cTn id="14" presetID="22" presetClass="entr" presetSubtype="8" fill="hold" grpId="0" nodeType="withEffect">
                                  <p:stCondLst>
                                    <p:cond delay="6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200"/>
                                        <p:tgtEl>
                                          <p:spTgt spid="4"/>
                                        </p:tgtEl>
                                      </p:cBhvr>
                                    </p:animEffect>
                                  </p:childTnLst>
                                </p:cTn>
                              </p:par>
                            </p:childTnLst>
                          </p:cTn>
                        </p:par>
                        <p:par>
                          <p:cTn id="17" fill="hold">
                            <p:stCondLst>
                              <p:cond delay="800"/>
                            </p:stCondLst>
                            <p:childTnLst>
                              <p:par>
                                <p:cTn id="18" presetID="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200" fill="hold"/>
                                        <p:tgtEl>
                                          <p:spTgt spid="12"/>
                                        </p:tgtEl>
                                        <p:attrNameLst>
                                          <p:attrName>ppt_x</p:attrName>
                                        </p:attrNameLst>
                                      </p:cBhvr>
                                      <p:tavLst>
                                        <p:tav tm="0">
                                          <p:val>
                                            <p:strVal val="0-#ppt_w/2"/>
                                          </p:val>
                                        </p:tav>
                                        <p:tav tm="100000">
                                          <p:val>
                                            <p:strVal val="#ppt_x"/>
                                          </p:val>
                                        </p:tav>
                                      </p:tavLst>
                                    </p:anim>
                                    <p:anim calcmode="lin" valueType="num">
                                      <p:cBhvr additive="base">
                                        <p:cTn id="21" dur="200" fill="hold"/>
                                        <p:tgtEl>
                                          <p:spTgt spid="12"/>
                                        </p:tgtEl>
                                        <p:attrNameLst>
                                          <p:attrName>ppt_y</p:attrName>
                                        </p:attrNameLst>
                                      </p:cBhvr>
                                      <p:tavLst>
                                        <p:tav tm="0">
                                          <p:val>
                                            <p:strVal val="#ppt_y"/>
                                          </p:val>
                                        </p:tav>
                                        <p:tav tm="100000">
                                          <p:val>
                                            <p:strVal val="#ppt_y"/>
                                          </p:val>
                                        </p:tav>
                                      </p:tavLst>
                                    </p:anim>
                                  </p:childTnLst>
                                </p:cTn>
                              </p:par>
                              <p:par>
                                <p:cTn id="22" presetID="2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300"/>
                                        <p:tgtEl>
                                          <p:spTgt spid="11"/>
                                        </p:tgtEl>
                                      </p:cBhvr>
                                    </p:animEffect>
                                  </p:childTnLst>
                                </p:cTn>
                              </p:par>
                            </p:childTnLst>
                          </p:cTn>
                        </p:par>
                        <p:par>
                          <p:cTn id="25" fill="hold">
                            <p:stCondLst>
                              <p:cond delay="1100"/>
                            </p:stCondLst>
                            <p:childTnLst>
                              <p:par>
                                <p:cTn id="26" presetID="2" presetClass="entr" presetSubtype="8"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200" fill="hold"/>
                                        <p:tgtEl>
                                          <p:spTgt spid="24"/>
                                        </p:tgtEl>
                                        <p:attrNameLst>
                                          <p:attrName>ppt_x</p:attrName>
                                        </p:attrNameLst>
                                      </p:cBhvr>
                                      <p:tavLst>
                                        <p:tav tm="0">
                                          <p:val>
                                            <p:strVal val="0-#ppt_w/2"/>
                                          </p:val>
                                        </p:tav>
                                        <p:tav tm="100000">
                                          <p:val>
                                            <p:strVal val="#ppt_x"/>
                                          </p:val>
                                        </p:tav>
                                      </p:tavLst>
                                    </p:anim>
                                    <p:anim calcmode="lin" valueType="num">
                                      <p:cBhvr additive="base">
                                        <p:cTn id="29" dur="200" fill="hold"/>
                                        <p:tgtEl>
                                          <p:spTgt spid="24"/>
                                        </p:tgtEl>
                                        <p:attrNameLst>
                                          <p:attrName>ppt_y</p:attrName>
                                        </p:attrNameLst>
                                      </p:cBhvr>
                                      <p:tavLst>
                                        <p:tav tm="0">
                                          <p:val>
                                            <p:strVal val="#ppt_y"/>
                                          </p:val>
                                        </p:tav>
                                        <p:tav tm="100000">
                                          <p:val>
                                            <p:strVal val="#ppt_y"/>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300"/>
                                        <p:tgtEl>
                                          <p:spTgt spid="9"/>
                                        </p:tgtEl>
                                      </p:cBhvr>
                                    </p:animEffect>
                                  </p:childTnLst>
                                </p:cTn>
                              </p:par>
                            </p:childTnLst>
                          </p:cTn>
                        </p:par>
                        <p:par>
                          <p:cTn id="33" fill="hold">
                            <p:stCondLst>
                              <p:cond delay="1400"/>
                            </p:stCondLst>
                            <p:childTnLst>
                              <p:par>
                                <p:cTn id="34" presetID="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200" fill="hold"/>
                                        <p:tgtEl>
                                          <p:spTgt spid="16"/>
                                        </p:tgtEl>
                                        <p:attrNameLst>
                                          <p:attrName>ppt_x</p:attrName>
                                        </p:attrNameLst>
                                      </p:cBhvr>
                                      <p:tavLst>
                                        <p:tav tm="0">
                                          <p:val>
                                            <p:strVal val="0-#ppt_w/2"/>
                                          </p:val>
                                        </p:tav>
                                        <p:tav tm="100000">
                                          <p:val>
                                            <p:strVal val="#ppt_x"/>
                                          </p:val>
                                        </p:tav>
                                      </p:tavLst>
                                    </p:anim>
                                    <p:anim calcmode="lin" valueType="num">
                                      <p:cBhvr additive="base">
                                        <p:cTn id="37" dur="200" fill="hold"/>
                                        <p:tgtEl>
                                          <p:spTgt spid="16"/>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300"/>
                                        <p:tgtEl>
                                          <p:spTgt spid="10"/>
                                        </p:tgtEl>
                                      </p:cBhvr>
                                    </p:animEffect>
                                  </p:childTnLst>
                                </p:cTn>
                              </p:par>
                            </p:childTnLst>
                          </p:cTn>
                        </p:par>
                        <p:par>
                          <p:cTn id="41" fill="hold">
                            <p:stCondLst>
                              <p:cond delay="1700"/>
                            </p:stCondLst>
                            <p:childTnLst>
                              <p:par>
                                <p:cTn id="42" presetID="2" presetClass="entr" presetSubtype="8"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200" fill="hold"/>
                                        <p:tgtEl>
                                          <p:spTgt spid="20"/>
                                        </p:tgtEl>
                                        <p:attrNameLst>
                                          <p:attrName>ppt_x</p:attrName>
                                        </p:attrNameLst>
                                      </p:cBhvr>
                                      <p:tavLst>
                                        <p:tav tm="0">
                                          <p:val>
                                            <p:strVal val="0-#ppt_w/2"/>
                                          </p:val>
                                        </p:tav>
                                        <p:tav tm="100000">
                                          <p:val>
                                            <p:strVal val="#ppt_x"/>
                                          </p:val>
                                        </p:tav>
                                      </p:tavLst>
                                    </p:anim>
                                    <p:anim calcmode="lin" valueType="num">
                                      <p:cBhvr additive="base">
                                        <p:cTn id="45" dur="200" fill="hold"/>
                                        <p:tgtEl>
                                          <p:spTgt spid="20"/>
                                        </p:tgtEl>
                                        <p:attrNameLst>
                                          <p:attrName>ppt_y</p:attrName>
                                        </p:attrNameLst>
                                      </p:cBhvr>
                                      <p:tavLst>
                                        <p:tav tm="0">
                                          <p:val>
                                            <p:strVal val="#ppt_y"/>
                                          </p:val>
                                        </p:tav>
                                        <p:tav tm="100000">
                                          <p:val>
                                            <p:strVal val="#ppt_y"/>
                                          </p:val>
                                        </p:tav>
                                      </p:tavLst>
                                    </p:anim>
                                  </p:childTnLst>
                                </p:cTn>
                              </p:par>
                              <p:par>
                                <p:cTn id="46" presetID="22" presetClass="entr" presetSubtype="8"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autoUpdateAnimBg="0"/>
      <p:bldP spid="6" grpId="0" animBg="1" autoUpdateAnimBg="0"/>
      <p:bldP spid="7" grpId="0" animBg="1" autoUpdateAnimBg="0"/>
      <p:bldP spid="8" grpId="0" bldLvl="0" autoUpdateAnimBg="0"/>
      <p:bldP spid="9" grpId="0" bldLvl="0" autoUpdateAnimBg="0"/>
      <p:bldP spid="10" grpId="0" bldLvl="0" autoUpdateAnimBg="0"/>
      <p:bldP spid="11"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71678"/>
            <a:ext cx="8229600" cy="1143000"/>
          </a:xfrm>
        </p:spPr>
        <p:txBody>
          <a:bodyPr>
            <a:normAutofit/>
          </a:bodyPr>
          <a:lstStyle/>
          <a:p>
            <a:pPr algn="ctr"/>
            <a:r>
              <a:rPr lang="en-US" altLang="zh-CN" sz="4400" dirty="0" smtClean="0"/>
              <a:t>THANKS</a:t>
            </a:r>
            <a:endParaRPr lang="zh-CN" altLang="en-US" sz="44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734</Words>
  <Application>Microsoft Office PowerPoint</Application>
  <PresentationFormat>全屏显示(4:3)</PresentationFormat>
  <Paragraphs>94</Paragraphs>
  <Slides>10</Slides>
  <Notes>0</Notes>
  <HiddenSlides>0</HiddenSlides>
  <MMClips>0</MMClips>
  <ScaleCrop>false</ScaleCrop>
  <HeadingPairs>
    <vt:vector size="4" baseType="variant">
      <vt:variant>
        <vt:lpstr>主题</vt:lpstr>
      </vt:variant>
      <vt:variant>
        <vt:i4>2</vt:i4>
      </vt:variant>
      <vt:variant>
        <vt:lpstr>幻灯片标题</vt:lpstr>
      </vt:variant>
      <vt:variant>
        <vt:i4>10</vt:i4>
      </vt:variant>
    </vt:vector>
  </HeadingPairs>
  <TitlesOfParts>
    <vt:vector size="12" baseType="lpstr">
      <vt:lpstr>Office 主题</vt:lpstr>
      <vt:lpstr>1_Office 主题</vt:lpstr>
      <vt:lpstr>PowerPoint 演示文稿</vt:lpstr>
      <vt:lpstr>章节目录</vt:lpstr>
      <vt:lpstr>介绍版面</vt:lpstr>
      <vt:lpstr>趋势图表</vt:lpstr>
      <vt:lpstr>逻辑关系</vt:lpstr>
      <vt:lpstr>递进关系</vt:lpstr>
      <vt:lpstr>文本模板</vt:lpstr>
      <vt:lpstr>逻辑关系</vt:lpstr>
      <vt:lpstr>THANKS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lenovo</cp:lastModifiedBy>
  <cp:revision>6</cp:revision>
  <dcterms:modified xsi:type="dcterms:W3CDTF">2013-10-28T01:01:11Z</dcterms:modified>
</cp:coreProperties>
</file>