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uppieren 1"/>
          <p:cNvGrpSpPr>
            <a:grpSpLocks/>
          </p:cNvGrpSpPr>
          <p:nvPr/>
        </p:nvGrpSpPr>
        <p:grpSpPr bwMode="auto">
          <a:xfrm>
            <a:off x="920927" y="1497013"/>
            <a:ext cx="3240087" cy="4198937"/>
            <a:chOff x="683568" y="1069191"/>
            <a:chExt cx="4143404" cy="4510105"/>
          </a:xfrm>
        </p:grpSpPr>
        <p:sp>
          <p:nvSpPr>
            <p:cNvPr id="66" name="Abgerundetes Rechteck 3"/>
            <p:cNvSpPr>
              <a:spLocks noChangeArrowheads="1"/>
            </p:cNvSpPr>
            <p:nvPr/>
          </p:nvSpPr>
          <p:spPr bwMode="auto">
            <a:xfrm>
              <a:off x="691688" y="1069191"/>
              <a:ext cx="2389410" cy="774135"/>
            </a:xfrm>
            <a:prstGeom prst="roundRect">
              <a:avLst>
                <a:gd name="adj" fmla="val 13375"/>
              </a:avLst>
            </a:prstGeom>
            <a:gradFill rotWithShape="1">
              <a:gsLst>
                <a:gs pos="0">
                  <a:srgbClr val="F1FFC1"/>
                </a:gs>
                <a:gs pos="49001">
                  <a:srgbClr val="9BCA00"/>
                </a:gs>
                <a:gs pos="52000">
                  <a:srgbClr val="9BCA00"/>
                </a:gs>
                <a:gs pos="92000">
                  <a:srgbClr val="D4FF46"/>
                </a:gs>
                <a:gs pos="100000">
                  <a:srgbClr val="F1FFC1"/>
                </a:gs>
              </a:gsLst>
              <a:lin ang="5400000"/>
            </a:gradFill>
            <a:ln w="9525">
              <a:solidFill>
                <a:srgbClr val="9BCA00"/>
              </a:solidFill>
              <a:round/>
              <a:headEnd/>
              <a:tailEnd/>
            </a:ln>
            <a:effectLst>
              <a:outerShdw blurRad="50800"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b-NO" kern="0" smtClea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67" name="Abgerundetes Rechteck 4"/>
            <p:cNvSpPr/>
            <p:nvPr/>
          </p:nvSpPr>
          <p:spPr>
            <a:xfrm>
              <a:off x="683568" y="1650206"/>
              <a:ext cx="4143404" cy="3929090"/>
            </a:xfrm>
            <a:prstGeom prst="roundRect">
              <a:avLst>
                <a:gd name="adj" fmla="val 4262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FF">
                  <a:lumMod val="85000"/>
                </a:srgbClr>
              </a:solidFill>
              <a:prstDash val="solid"/>
            </a:ln>
            <a:effectLst>
              <a:outerShdw blurRad="39000" dist="25400" dir="5400000" rotWithShape="0">
                <a:srgbClr val="FFFFFF">
                  <a:shade val="33000"/>
                  <a:alpha val="83000"/>
                </a:srgbClr>
              </a:outerShdw>
              <a:reflection blurRad="6350" stA="50000" endA="300" endPos="38500" dist="50800" dir="5400000" sy="-100000" algn="bl" rotWithShape="0"/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kern="0">
                <a:solidFill>
                  <a:srgbClr val="FFFFFF"/>
                </a:solidFill>
                <a:latin typeface="微软雅黑"/>
                <a:ea typeface="微软雅黑"/>
                <a:cs typeface="Arial"/>
              </a:endParaRPr>
            </a:p>
          </p:txBody>
        </p:sp>
        <p:sp>
          <p:nvSpPr>
            <p:cNvPr id="68" name="Textfeld 5"/>
            <p:cNvSpPr txBox="1">
              <a:spLocks noChangeArrowheads="1"/>
            </p:cNvSpPr>
            <p:nvPr/>
          </p:nvSpPr>
          <p:spPr bwMode="auto">
            <a:xfrm>
              <a:off x="812183" y="1132691"/>
              <a:ext cx="2195512" cy="396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kern="0" dirty="0">
                  <a:solidFill>
                    <a:srgbClr val="FFFFFF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69" name="Abgerundetes Rechteck 9"/>
            <p:cNvSpPr>
              <a:spLocks noChangeArrowheads="1"/>
            </p:cNvSpPr>
            <p:nvPr/>
          </p:nvSpPr>
          <p:spPr bwMode="auto">
            <a:xfrm rot="10800000">
              <a:off x="925148" y="1972917"/>
              <a:ext cx="3660245" cy="903726"/>
            </a:xfrm>
            <a:prstGeom prst="roundRect">
              <a:avLst>
                <a:gd name="adj" fmla="val 6782"/>
              </a:avLst>
            </a:prstGeom>
            <a:gradFill rotWithShape="1">
              <a:gsLst>
                <a:gs pos="0">
                  <a:srgbClr val="FFFFFF"/>
                </a:gs>
                <a:gs pos="35000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F9F9F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 lIns="144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b-NO" kern="0" smtClean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0" name="Textfeld 8"/>
            <p:cNvSpPr txBox="1">
              <a:spLocks/>
            </p:cNvSpPr>
            <p:nvPr/>
          </p:nvSpPr>
          <p:spPr bwMode="auto">
            <a:xfrm>
              <a:off x="916958" y="1972478"/>
              <a:ext cx="3676650" cy="904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000000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71" name="Abgerundetes Rechteck 11"/>
            <p:cNvSpPr>
              <a:spLocks noChangeArrowheads="1"/>
            </p:cNvSpPr>
            <p:nvPr/>
          </p:nvSpPr>
          <p:spPr bwMode="auto">
            <a:xfrm rot="10800000">
              <a:off x="925148" y="3169928"/>
              <a:ext cx="3660245" cy="902021"/>
            </a:xfrm>
            <a:prstGeom prst="roundRect">
              <a:avLst>
                <a:gd name="adj" fmla="val 6782"/>
              </a:avLst>
            </a:prstGeom>
            <a:gradFill rotWithShape="1">
              <a:gsLst>
                <a:gs pos="0">
                  <a:srgbClr val="FFFFFF"/>
                </a:gs>
                <a:gs pos="35000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F9F9F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b-NO" kern="0" smtClean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2" name="Textfeld 12"/>
            <p:cNvSpPr txBox="1">
              <a:spLocks/>
            </p:cNvSpPr>
            <p:nvPr/>
          </p:nvSpPr>
          <p:spPr bwMode="auto">
            <a:xfrm>
              <a:off x="916958" y="3175803"/>
              <a:ext cx="3676650" cy="903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000000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73" name="Abgerundetes Rechteck 10"/>
            <p:cNvSpPr>
              <a:spLocks noChangeArrowheads="1"/>
            </p:cNvSpPr>
            <p:nvPr/>
          </p:nvSpPr>
          <p:spPr bwMode="auto">
            <a:xfrm rot="10800000">
              <a:off x="925148" y="4365234"/>
              <a:ext cx="3660245" cy="903726"/>
            </a:xfrm>
            <a:prstGeom prst="roundRect">
              <a:avLst>
                <a:gd name="adj" fmla="val 6782"/>
              </a:avLst>
            </a:prstGeom>
            <a:gradFill rotWithShape="1">
              <a:gsLst>
                <a:gs pos="0">
                  <a:srgbClr val="FFFFFF"/>
                </a:gs>
                <a:gs pos="35000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F9F9F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b-NO" kern="0" smtClean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4" name="Textfeld 13"/>
            <p:cNvSpPr txBox="1">
              <a:spLocks/>
            </p:cNvSpPr>
            <p:nvPr/>
          </p:nvSpPr>
          <p:spPr bwMode="auto">
            <a:xfrm>
              <a:off x="916958" y="4364841"/>
              <a:ext cx="3676650" cy="903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000000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</p:grpSp>
      <p:grpSp>
        <p:nvGrpSpPr>
          <p:cNvPr id="75" name="Gruppieren 18"/>
          <p:cNvGrpSpPr>
            <a:grpSpLocks/>
          </p:cNvGrpSpPr>
          <p:nvPr/>
        </p:nvGrpSpPr>
        <p:grpSpPr bwMode="auto">
          <a:xfrm>
            <a:off x="4946827" y="1517650"/>
            <a:ext cx="3240087" cy="4198938"/>
            <a:chOff x="683568" y="1069191"/>
            <a:chExt cx="4143404" cy="4510105"/>
          </a:xfrm>
        </p:grpSpPr>
        <p:sp>
          <p:nvSpPr>
            <p:cNvPr id="76" name="Abgerundetes Rechteck 19"/>
            <p:cNvSpPr>
              <a:spLocks noChangeArrowheads="1"/>
            </p:cNvSpPr>
            <p:nvPr/>
          </p:nvSpPr>
          <p:spPr bwMode="auto">
            <a:xfrm>
              <a:off x="2437562" y="1069191"/>
              <a:ext cx="2389410" cy="774135"/>
            </a:xfrm>
            <a:prstGeom prst="roundRect">
              <a:avLst>
                <a:gd name="adj" fmla="val 13375"/>
              </a:avLst>
            </a:prstGeom>
            <a:gradFill rotWithShape="1">
              <a:gsLst>
                <a:gs pos="0">
                  <a:srgbClr val="F1FFC1"/>
                </a:gs>
                <a:gs pos="49001">
                  <a:srgbClr val="9BCA00"/>
                </a:gs>
                <a:gs pos="52000">
                  <a:srgbClr val="9BCA00"/>
                </a:gs>
                <a:gs pos="92000">
                  <a:srgbClr val="D4FF46"/>
                </a:gs>
                <a:gs pos="100000">
                  <a:srgbClr val="F1FFC1"/>
                </a:gs>
              </a:gsLst>
              <a:lin ang="5400000"/>
            </a:gradFill>
            <a:ln w="9525">
              <a:solidFill>
                <a:srgbClr val="9BCA00"/>
              </a:solidFill>
              <a:round/>
              <a:headEnd/>
              <a:tailEnd/>
            </a:ln>
            <a:effectLst>
              <a:outerShdw blurRad="50800"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b-NO" kern="0" smtClean="0">
                <a:solidFill>
                  <a:sysClr val="windowText" lastClr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77" name="Abgerundetes Rechteck 20"/>
            <p:cNvSpPr/>
            <p:nvPr/>
          </p:nvSpPr>
          <p:spPr>
            <a:xfrm>
              <a:off x="683568" y="1650206"/>
              <a:ext cx="4143404" cy="3929090"/>
            </a:xfrm>
            <a:prstGeom prst="roundRect">
              <a:avLst>
                <a:gd name="adj" fmla="val 4262"/>
              </a:avLst>
            </a:prstGeom>
            <a:gradFill rotWithShape="1">
              <a:gsLst>
                <a:gs pos="0">
                  <a:srgbClr val="FFFFFF">
                    <a:shade val="51000"/>
                    <a:satMod val="130000"/>
                  </a:srgbClr>
                </a:gs>
                <a:gs pos="80000">
                  <a:srgbClr val="FFFFFF">
                    <a:shade val="93000"/>
                    <a:satMod val="130000"/>
                  </a:srgbClr>
                </a:gs>
                <a:gs pos="100000">
                  <a:srgbClr val="FFFFFF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FFFFF">
                  <a:lumMod val="85000"/>
                </a:srgbClr>
              </a:solidFill>
              <a:prstDash val="solid"/>
            </a:ln>
            <a:effectLst>
              <a:outerShdw blurRad="39000" dist="25400" dir="5400000" rotWithShape="0">
                <a:srgbClr val="FFFFFF">
                  <a:shade val="33000"/>
                  <a:alpha val="83000"/>
                </a:srgbClr>
              </a:outerShdw>
              <a:reflection blurRad="6350" stA="50000" endA="300" endPos="38500" dist="50800" dir="5400000" sy="-100000" algn="bl" rotWithShape="0"/>
            </a:effectLst>
          </p:spPr>
          <p:txBody>
            <a:bodyPr anchor="ctr"/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kern="0">
                <a:solidFill>
                  <a:srgbClr val="FFFFFF"/>
                </a:solidFill>
                <a:latin typeface="微软雅黑"/>
                <a:ea typeface="微软雅黑"/>
                <a:cs typeface="Arial"/>
              </a:endParaRPr>
            </a:p>
          </p:txBody>
        </p:sp>
        <p:sp>
          <p:nvSpPr>
            <p:cNvPr id="78" name="Textfeld 5"/>
            <p:cNvSpPr txBox="1">
              <a:spLocks noChangeArrowheads="1"/>
            </p:cNvSpPr>
            <p:nvPr/>
          </p:nvSpPr>
          <p:spPr bwMode="auto">
            <a:xfrm>
              <a:off x="2558435" y="1132691"/>
              <a:ext cx="2195512" cy="3967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00" b="1" kern="0" dirty="0">
                  <a:solidFill>
                    <a:srgbClr val="FFFFFF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79" name="Abgerundetes Rechteck 22"/>
            <p:cNvSpPr>
              <a:spLocks noChangeArrowheads="1"/>
            </p:cNvSpPr>
            <p:nvPr/>
          </p:nvSpPr>
          <p:spPr bwMode="auto">
            <a:xfrm rot="10800000">
              <a:off x="925148" y="1972917"/>
              <a:ext cx="3660245" cy="903726"/>
            </a:xfrm>
            <a:prstGeom prst="roundRect">
              <a:avLst>
                <a:gd name="adj" fmla="val 6782"/>
              </a:avLst>
            </a:prstGeom>
            <a:gradFill rotWithShape="1">
              <a:gsLst>
                <a:gs pos="0">
                  <a:srgbClr val="FFFFFF"/>
                </a:gs>
                <a:gs pos="35000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F9F9F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 lIns="144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b-NO" kern="0" smtClean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0" name="Textfeld 8"/>
            <p:cNvSpPr txBox="1">
              <a:spLocks/>
            </p:cNvSpPr>
            <p:nvPr/>
          </p:nvSpPr>
          <p:spPr bwMode="auto">
            <a:xfrm>
              <a:off x="916958" y="1972478"/>
              <a:ext cx="3676650" cy="904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000000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81" name="Abgerundetes Rechteck 24"/>
            <p:cNvSpPr>
              <a:spLocks noChangeArrowheads="1"/>
            </p:cNvSpPr>
            <p:nvPr/>
          </p:nvSpPr>
          <p:spPr bwMode="auto">
            <a:xfrm rot="10800000">
              <a:off x="925148" y="3169928"/>
              <a:ext cx="3660245" cy="902021"/>
            </a:xfrm>
            <a:prstGeom prst="roundRect">
              <a:avLst>
                <a:gd name="adj" fmla="val 6782"/>
              </a:avLst>
            </a:prstGeom>
            <a:gradFill rotWithShape="1">
              <a:gsLst>
                <a:gs pos="0">
                  <a:srgbClr val="FFFFFF"/>
                </a:gs>
                <a:gs pos="35000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F9F9F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b-NO" kern="0" smtClean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2" name="Textfeld 12"/>
            <p:cNvSpPr txBox="1">
              <a:spLocks/>
            </p:cNvSpPr>
            <p:nvPr/>
          </p:nvSpPr>
          <p:spPr bwMode="auto">
            <a:xfrm>
              <a:off x="916958" y="3175803"/>
              <a:ext cx="3676650" cy="903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000000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  <p:sp>
          <p:nvSpPr>
            <p:cNvPr id="83" name="Abgerundetes Rechteck 26"/>
            <p:cNvSpPr>
              <a:spLocks noChangeArrowheads="1"/>
            </p:cNvSpPr>
            <p:nvPr/>
          </p:nvSpPr>
          <p:spPr bwMode="auto">
            <a:xfrm rot="10800000">
              <a:off x="925148" y="4365234"/>
              <a:ext cx="3660245" cy="903726"/>
            </a:xfrm>
            <a:prstGeom prst="roundRect">
              <a:avLst>
                <a:gd name="adj" fmla="val 6782"/>
              </a:avLst>
            </a:prstGeom>
            <a:gradFill rotWithShape="1">
              <a:gsLst>
                <a:gs pos="0">
                  <a:srgbClr val="FFFFFF"/>
                </a:gs>
                <a:gs pos="35000">
                  <a:srgbClr val="FFFFFF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F9F9F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nb-NO" kern="0" smtClean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4" name="Textfeld 13"/>
            <p:cNvSpPr txBox="1">
              <a:spLocks/>
            </p:cNvSpPr>
            <p:nvPr/>
          </p:nvSpPr>
          <p:spPr bwMode="auto">
            <a:xfrm>
              <a:off x="916958" y="4364841"/>
              <a:ext cx="3676650" cy="903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44000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dirty="0">
                  <a:solidFill>
                    <a:srgbClr val="000000"/>
                  </a:solidFill>
                  <a:latin typeface="微软雅黑"/>
                  <a:ea typeface="微软雅黑"/>
                </a:rPr>
                <a:t>此处添加文字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20924</TotalTime>
  <Words>179</Words>
  <Application>Microsoft Office PowerPoint</Application>
  <PresentationFormat>全屏显示(4:3)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1042</cp:revision>
  <dcterms:created xsi:type="dcterms:W3CDTF">2009-02-11T05:37:22Z</dcterms:created>
  <dcterms:modified xsi:type="dcterms:W3CDTF">2013-10-24T11:07:40Z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