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39529" y="1148689"/>
            <a:ext cx="4032671" cy="5088623"/>
            <a:chOff x="2195513" y="1484784"/>
            <a:chExt cx="4751610" cy="5995816"/>
          </a:xfrm>
        </p:grpSpPr>
        <p:grpSp>
          <p:nvGrpSpPr>
            <p:cNvPr id="42" name="Group 3"/>
            <p:cNvGrpSpPr>
              <a:grpSpLocks/>
            </p:cNvGrpSpPr>
            <p:nvPr/>
          </p:nvGrpSpPr>
          <p:grpSpPr bwMode="auto">
            <a:xfrm>
              <a:off x="2195513" y="1484784"/>
              <a:ext cx="4751387" cy="1151571"/>
              <a:chOff x="0" y="0"/>
              <a:chExt cx="7482" cy="1815"/>
            </a:xfrm>
          </p:grpSpPr>
          <p:pic>
            <p:nvPicPr>
              <p:cNvPr id="43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5999"/>
              <a:stretch>
                <a:fillRect/>
              </a:stretch>
            </p:blipFill>
            <p:spPr bwMode="auto">
              <a:xfrm>
                <a:off x="0" y="0"/>
                <a:ext cx="7482" cy="18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4" name="Text Box 5"/>
              <p:cNvSpPr txBox="1">
                <a:spLocks noChangeArrowheads="1"/>
              </p:cNvSpPr>
              <p:nvPr/>
            </p:nvSpPr>
            <p:spPr bwMode="auto">
              <a:xfrm>
                <a:off x="1684" y="293"/>
                <a:ext cx="5576" cy="8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</a:rPr>
                  <a:t>请在此输入内容……</a:t>
                </a:r>
              </a:p>
            </p:txBody>
          </p:sp>
          <p:sp>
            <p:nvSpPr>
              <p:cNvPr id="45" name="WordArt 6"/>
              <p:cNvSpPr>
                <a:spLocks noChangeArrowheads="1" noChangeShapeType="1"/>
              </p:cNvSpPr>
              <p:nvPr/>
            </p:nvSpPr>
            <p:spPr bwMode="auto">
              <a:xfrm>
                <a:off x="550" y="521"/>
                <a:ext cx="578" cy="68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4400" b="1" dirty="0">
                    <a:solidFill>
                      <a:schemeClr val="bg1"/>
                    </a:solidFill>
                    <a:effectLst>
                      <a:outerShdw dist="38100" dir="5400000" algn="ctr" rotWithShape="0">
                        <a:srgbClr val="4D4D4D">
                          <a:alpha val="76999"/>
                        </a:srgbClr>
                      </a:outerShdw>
                    </a:effectLst>
                    <a:latin typeface="微软雅黑"/>
                    <a:ea typeface="微软雅黑"/>
                  </a:rPr>
                  <a:t>1</a:t>
                </a:r>
                <a:endParaRPr lang="zh-CN" altLang="en-US" sz="4400" b="1" dirty="0">
                  <a:solidFill>
                    <a:schemeClr val="bg1"/>
                  </a:solidFill>
                  <a:effectLst>
                    <a:outerShdw dist="38100" dir="5400000" algn="ctr" rotWithShape="0">
                      <a:srgbClr val="4D4D4D">
                        <a:alpha val="76999"/>
                      </a:srgbClr>
                    </a:outerShdw>
                  </a:effectLst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46" name="Group 7"/>
            <p:cNvGrpSpPr>
              <a:grpSpLocks/>
            </p:cNvGrpSpPr>
            <p:nvPr/>
          </p:nvGrpSpPr>
          <p:grpSpPr bwMode="auto">
            <a:xfrm>
              <a:off x="2195513" y="2708746"/>
              <a:ext cx="4700587" cy="1153160"/>
              <a:chOff x="0" y="0"/>
              <a:chExt cx="7402" cy="1815"/>
            </a:xfrm>
          </p:grpSpPr>
          <p:pic>
            <p:nvPicPr>
              <p:cNvPr id="47" name="Picture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02" cy="18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8" name="Text Box 9"/>
              <p:cNvSpPr txBox="1">
                <a:spLocks noChangeArrowheads="1"/>
              </p:cNvSpPr>
              <p:nvPr/>
            </p:nvSpPr>
            <p:spPr bwMode="auto">
              <a:xfrm>
                <a:off x="1685" y="289"/>
                <a:ext cx="5576" cy="8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</a:rPr>
                  <a:t>请在此输入内容</a:t>
                </a:r>
                <a:r>
                  <a:rPr lang="zh-CN" altLang="en-US" sz="2400" dirty="0" smtClean="0">
                    <a:latin typeface="微软雅黑" pitchFamily="34" charset="-122"/>
                    <a:ea typeface="微软雅黑" pitchFamily="34" charset="-122"/>
                  </a:rPr>
                  <a:t>……</a:t>
                </a:r>
                <a:endParaRPr lang="zh-CN" altLang="en-US" sz="2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WordArt 10"/>
              <p:cNvSpPr>
                <a:spLocks noChangeArrowheads="1" noChangeShapeType="1"/>
              </p:cNvSpPr>
              <p:nvPr/>
            </p:nvSpPr>
            <p:spPr bwMode="auto">
              <a:xfrm>
                <a:off x="551" y="495"/>
                <a:ext cx="578" cy="68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4400" b="1">
                    <a:solidFill>
                      <a:schemeClr val="bg1"/>
                    </a:solidFill>
                    <a:effectLst>
                      <a:outerShdw dist="38100" dir="5400000" algn="ctr" rotWithShape="0">
                        <a:srgbClr val="4D4D4D">
                          <a:alpha val="76999"/>
                        </a:srgbClr>
                      </a:outerShdw>
                    </a:effectLst>
                    <a:latin typeface="微软雅黑"/>
                    <a:ea typeface="微软雅黑"/>
                  </a:rPr>
                  <a:t>2</a:t>
                </a:r>
                <a:endParaRPr lang="zh-CN" altLang="en-US" sz="4400" b="1">
                  <a:solidFill>
                    <a:schemeClr val="bg1"/>
                  </a:solidFill>
                  <a:effectLst>
                    <a:outerShdw dist="38100" dir="5400000" algn="ctr" rotWithShape="0">
                      <a:srgbClr val="4D4D4D">
                        <a:alpha val="76999"/>
                      </a:srgbClr>
                    </a:outerShdw>
                  </a:effectLst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50" name="Group 11"/>
            <p:cNvGrpSpPr>
              <a:grpSpLocks/>
            </p:cNvGrpSpPr>
            <p:nvPr/>
          </p:nvGrpSpPr>
          <p:grpSpPr bwMode="auto">
            <a:xfrm>
              <a:off x="2195513" y="3932709"/>
              <a:ext cx="4700587" cy="1153160"/>
              <a:chOff x="0" y="0"/>
              <a:chExt cx="7402" cy="1815"/>
            </a:xfrm>
          </p:grpSpPr>
          <p:pic>
            <p:nvPicPr>
              <p:cNvPr id="51" name="Picture 1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02" cy="18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2" name="Text Box 13"/>
              <p:cNvSpPr txBox="1">
                <a:spLocks noChangeArrowheads="1"/>
              </p:cNvSpPr>
              <p:nvPr/>
            </p:nvSpPr>
            <p:spPr bwMode="auto">
              <a:xfrm>
                <a:off x="1685" y="238"/>
                <a:ext cx="5576" cy="8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>
                    <a:latin typeface="微软雅黑" pitchFamily="34" charset="-122"/>
                    <a:ea typeface="微软雅黑" pitchFamily="34" charset="-122"/>
                  </a:rPr>
                  <a:t>请在此输入内容……</a:t>
                </a:r>
              </a:p>
            </p:txBody>
          </p:sp>
          <p:sp>
            <p:nvSpPr>
              <p:cNvPr id="53" name="WordArt 14"/>
              <p:cNvSpPr>
                <a:spLocks noChangeArrowheads="1" noChangeShapeType="1"/>
              </p:cNvSpPr>
              <p:nvPr/>
            </p:nvSpPr>
            <p:spPr bwMode="auto">
              <a:xfrm>
                <a:off x="551" y="467"/>
                <a:ext cx="578" cy="68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4400" b="1" dirty="0">
                    <a:solidFill>
                      <a:schemeClr val="bg1"/>
                    </a:solidFill>
                    <a:effectLst>
                      <a:outerShdw dist="38100" dir="5400000" algn="ctr" rotWithShape="0">
                        <a:srgbClr val="4D4D4D">
                          <a:alpha val="76999"/>
                        </a:srgbClr>
                      </a:outerShdw>
                    </a:effectLst>
                    <a:latin typeface="微软雅黑"/>
                    <a:ea typeface="微软雅黑"/>
                  </a:rPr>
                  <a:t>3</a:t>
                </a:r>
                <a:endParaRPr lang="zh-CN" altLang="en-US" sz="4400" b="1" dirty="0">
                  <a:solidFill>
                    <a:schemeClr val="bg1"/>
                  </a:solidFill>
                  <a:effectLst>
                    <a:outerShdw dist="38100" dir="5400000" algn="ctr" rotWithShape="0">
                      <a:srgbClr val="4D4D4D">
                        <a:alpha val="76999"/>
                      </a:srgbClr>
                    </a:outerShdw>
                  </a:effectLst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54" name="Group 3"/>
            <p:cNvGrpSpPr>
              <a:grpSpLocks/>
            </p:cNvGrpSpPr>
            <p:nvPr/>
          </p:nvGrpSpPr>
          <p:grpSpPr bwMode="auto">
            <a:xfrm>
              <a:off x="2195736" y="6329029"/>
              <a:ext cx="4751387" cy="1151571"/>
              <a:chOff x="0" y="0"/>
              <a:chExt cx="7482" cy="1815"/>
            </a:xfrm>
          </p:grpSpPr>
          <p:pic>
            <p:nvPicPr>
              <p:cNvPr id="55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5999"/>
              <a:stretch>
                <a:fillRect/>
              </a:stretch>
            </p:blipFill>
            <p:spPr bwMode="auto">
              <a:xfrm>
                <a:off x="0" y="0"/>
                <a:ext cx="7482" cy="18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6" name="Text Box 5"/>
              <p:cNvSpPr txBox="1">
                <a:spLocks noChangeArrowheads="1"/>
              </p:cNvSpPr>
              <p:nvPr/>
            </p:nvSpPr>
            <p:spPr bwMode="auto">
              <a:xfrm>
                <a:off x="1684" y="293"/>
                <a:ext cx="5576" cy="8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</a:rPr>
                  <a:t>请在此输入内容……</a:t>
                </a:r>
              </a:p>
            </p:txBody>
          </p:sp>
          <p:sp>
            <p:nvSpPr>
              <p:cNvPr id="57" name="WordArt 6"/>
              <p:cNvSpPr>
                <a:spLocks noChangeArrowheads="1" noChangeShapeType="1"/>
              </p:cNvSpPr>
              <p:nvPr/>
            </p:nvSpPr>
            <p:spPr bwMode="auto">
              <a:xfrm>
                <a:off x="550" y="521"/>
                <a:ext cx="578" cy="68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4400" b="1" dirty="0" smtClean="0">
                    <a:solidFill>
                      <a:schemeClr val="bg1"/>
                    </a:solidFill>
                    <a:effectLst>
                      <a:outerShdw dist="38100" dir="5400000" algn="ctr" rotWithShape="0">
                        <a:srgbClr val="4D4D4D">
                          <a:alpha val="76999"/>
                        </a:srgbClr>
                      </a:outerShdw>
                    </a:effectLst>
                    <a:latin typeface="微软雅黑"/>
                    <a:ea typeface="微软雅黑"/>
                  </a:rPr>
                  <a:t>5</a:t>
                </a:r>
                <a:endParaRPr lang="zh-CN" altLang="en-US" sz="4400" b="1" dirty="0">
                  <a:solidFill>
                    <a:schemeClr val="bg1"/>
                  </a:solidFill>
                  <a:effectLst>
                    <a:outerShdw dist="38100" dir="5400000" algn="ctr" rotWithShape="0">
                      <a:srgbClr val="4D4D4D">
                        <a:alpha val="76999"/>
                      </a:srgbClr>
                    </a:outerShdw>
                  </a:effectLst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58" name="Group 7"/>
            <p:cNvGrpSpPr>
              <a:grpSpLocks/>
            </p:cNvGrpSpPr>
            <p:nvPr/>
          </p:nvGrpSpPr>
          <p:grpSpPr bwMode="auto">
            <a:xfrm>
              <a:off x="2195736" y="5157192"/>
              <a:ext cx="4700587" cy="1153160"/>
              <a:chOff x="0" y="0"/>
              <a:chExt cx="7402" cy="1815"/>
            </a:xfrm>
          </p:grpSpPr>
          <p:pic>
            <p:nvPicPr>
              <p:cNvPr id="59" name="Picture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02" cy="18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0" name="Text Box 9"/>
              <p:cNvSpPr txBox="1">
                <a:spLocks noChangeArrowheads="1"/>
              </p:cNvSpPr>
              <p:nvPr/>
            </p:nvSpPr>
            <p:spPr bwMode="auto">
              <a:xfrm>
                <a:off x="1685" y="289"/>
                <a:ext cx="5576" cy="8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</a:rPr>
                  <a:t>请在此输入内容</a:t>
                </a:r>
                <a:r>
                  <a:rPr lang="zh-CN" altLang="en-US" sz="2400" dirty="0" smtClean="0">
                    <a:latin typeface="微软雅黑" pitchFamily="34" charset="-122"/>
                    <a:ea typeface="微软雅黑" pitchFamily="34" charset="-122"/>
                  </a:rPr>
                  <a:t>……</a:t>
                </a:r>
                <a:endParaRPr lang="zh-CN" altLang="en-US" sz="2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WordArt 10"/>
              <p:cNvSpPr>
                <a:spLocks noChangeArrowheads="1" noChangeShapeType="1"/>
              </p:cNvSpPr>
              <p:nvPr/>
            </p:nvSpPr>
            <p:spPr bwMode="auto">
              <a:xfrm>
                <a:off x="551" y="495"/>
                <a:ext cx="578" cy="68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4400" b="1" dirty="0" smtClean="0">
                    <a:solidFill>
                      <a:schemeClr val="bg1"/>
                    </a:solidFill>
                    <a:effectLst>
                      <a:outerShdw dist="38100" dir="5400000" algn="ctr" rotWithShape="0">
                        <a:srgbClr val="4D4D4D">
                          <a:alpha val="76999"/>
                        </a:srgbClr>
                      </a:outerShdw>
                    </a:effectLst>
                    <a:latin typeface="微软雅黑"/>
                    <a:ea typeface="微软雅黑"/>
                  </a:rPr>
                  <a:t>4</a:t>
                </a:r>
                <a:endParaRPr lang="zh-CN" altLang="en-US" sz="4400" b="1" dirty="0">
                  <a:solidFill>
                    <a:schemeClr val="bg1"/>
                  </a:solidFill>
                  <a:effectLst>
                    <a:outerShdw dist="38100" dir="5400000" algn="ctr" rotWithShape="0">
                      <a:srgbClr val="4D4D4D">
                        <a:alpha val="76999"/>
                      </a:srgbClr>
                    </a:outerShdw>
                  </a:effectLst>
                  <a:latin typeface="微软雅黑"/>
                  <a:ea typeface="微软雅黑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20924</TotalTime>
  <Words>185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1041</cp:revision>
  <dcterms:created xsi:type="dcterms:W3CDTF">2009-02-11T05:37:22Z</dcterms:created>
  <dcterms:modified xsi:type="dcterms:W3CDTF">2013-10-21T08:14:50Z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