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59219" y="861342"/>
            <a:ext cx="5403304" cy="5326636"/>
            <a:chOff x="1905000" y="457200"/>
            <a:chExt cx="6129338" cy="6042368"/>
          </a:xfrm>
        </p:grpSpPr>
        <p:sp>
          <p:nvSpPr>
            <p:cNvPr id="213" name="Ellipse 45"/>
            <p:cNvSpPr/>
            <p:nvPr/>
          </p:nvSpPr>
          <p:spPr bwMode="auto">
            <a:xfrm>
              <a:off x="4952999" y="6172200"/>
              <a:ext cx="1524001" cy="327368"/>
            </a:xfrm>
            <a:prstGeom prst="ellipse">
              <a:avLst/>
            </a:prstGeom>
            <a:gradFill flip="none" rotWithShape="1">
              <a:gsLst>
                <a:gs pos="24000">
                  <a:sysClr val="windowText" lastClr="000000">
                    <a:alpha val="4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da-DK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cxnSp>
          <p:nvCxnSpPr>
            <p:cNvPr id="214" name="Straight Connector 91"/>
            <p:cNvCxnSpPr/>
            <p:nvPr/>
          </p:nvCxnSpPr>
          <p:spPr bwMode="auto">
            <a:xfrm rot="16200000" flipH="1">
              <a:off x="4623594" y="4210844"/>
              <a:ext cx="1638300" cy="344488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215" name="Straight Connector 90"/>
            <p:cNvCxnSpPr/>
            <p:nvPr/>
          </p:nvCxnSpPr>
          <p:spPr bwMode="auto">
            <a:xfrm rot="5400000">
              <a:off x="4018757" y="3779044"/>
              <a:ext cx="1036637" cy="949325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216" name="Straight Connector 92"/>
            <p:cNvCxnSpPr/>
            <p:nvPr/>
          </p:nvCxnSpPr>
          <p:spPr bwMode="auto">
            <a:xfrm rot="10800000" flipV="1">
              <a:off x="3457575" y="3390900"/>
              <a:ext cx="1468438" cy="344488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217" name="Straight Connector 79"/>
            <p:cNvCxnSpPr/>
            <p:nvPr/>
          </p:nvCxnSpPr>
          <p:spPr bwMode="auto">
            <a:xfrm rot="10800000">
              <a:off x="5702300" y="3690938"/>
              <a:ext cx="1293813" cy="303212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218" name="Straight Connector 76"/>
            <p:cNvCxnSpPr/>
            <p:nvPr/>
          </p:nvCxnSpPr>
          <p:spPr bwMode="auto">
            <a:xfrm rot="10800000" flipV="1">
              <a:off x="5689600" y="2700338"/>
              <a:ext cx="962025" cy="512762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219" name="Straight Connector 55"/>
            <p:cNvCxnSpPr/>
            <p:nvPr/>
          </p:nvCxnSpPr>
          <p:spPr bwMode="auto">
            <a:xfrm rot="5400000">
              <a:off x="4838700" y="2441575"/>
              <a:ext cx="1295400" cy="431800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220" name="Straight Connector 93"/>
            <p:cNvCxnSpPr/>
            <p:nvPr/>
          </p:nvCxnSpPr>
          <p:spPr bwMode="auto">
            <a:xfrm rot="10800000">
              <a:off x="4191000" y="2527300"/>
              <a:ext cx="776288" cy="604838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65000"/>
                </a:sys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221" name="Straight Connector 85"/>
            <p:cNvCxnSpPr/>
            <p:nvPr/>
          </p:nvCxnSpPr>
          <p:spPr bwMode="auto">
            <a:xfrm rot="5400000">
              <a:off x="3436938" y="1419225"/>
              <a:ext cx="711200" cy="47625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65000"/>
                </a:sys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222" name="Straight Connector 86"/>
            <p:cNvCxnSpPr/>
            <p:nvPr/>
          </p:nvCxnSpPr>
          <p:spPr bwMode="auto">
            <a:xfrm rot="10800000">
              <a:off x="2551113" y="2355850"/>
              <a:ext cx="776287" cy="1588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65000"/>
                </a:sysClr>
              </a:solidFill>
              <a:prstDash val="solid"/>
              <a:headEnd type="none"/>
              <a:tailEnd type="none"/>
            </a:ln>
            <a:effectLst/>
          </p:spPr>
        </p:cxnSp>
        <p:cxnSp>
          <p:nvCxnSpPr>
            <p:cNvPr id="223" name="Straight Connector 88"/>
            <p:cNvCxnSpPr/>
            <p:nvPr/>
          </p:nvCxnSpPr>
          <p:spPr bwMode="auto">
            <a:xfrm rot="16200000" flipV="1">
              <a:off x="2944019" y="1454944"/>
              <a:ext cx="422275" cy="496887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65000"/>
                </a:sysClr>
              </a:solidFill>
              <a:prstDash val="solid"/>
              <a:headEnd type="none"/>
              <a:tailEnd type="none"/>
            </a:ln>
            <a:effectLst/>
          </p:spPr>
        </p:cxnSp>
        <p:grpSp>
          <p:nvGrpSpPr>
            <p:cNvPr id="224" name="Group 107"/>
            <p:cNvGrpSpPr>
              <a:grpSpLocks/>
            </p:cNvGrpSpPr>
            <p:nvPr/>
          </p:nvGrpSpPr>
          <p:grpSpPr bwMode="auto">
            <a:xfrm>
              <a:off x="4621921" y="2786902"/>
              <a:ext cx="1208145" cy="1207993"/>
              <a:chOff x="3962401" y="2514599"/>
              <a:chExt cx="1143000" cy="1143000"/>
            </a:xfrm>
          </p:grpSpPr>
          <p:grpSp>
            <p:nvGrpSpPr>
              <p:cNvPr id="225" name="Group 118"/>
              <p:cNvGrpSpPr>
                <a:grpSpLocks/>
              </p:cNvGrpSpPr>
              <p:nvPr/>
            </p:nvGrpSpPr>
            <p:grpSpPr bwMode="auto">
              <a:xfrm>
                <a:off x="3962401" y="2514599"/>
                <a:ext cx="1143000" cy="1143000"/>
                <a:chOff x="3886200" y="2743200"/>
                <a:chExt cx="1066800" cy="1066800"/>
              </a:xfrm>
            </p:grpSpPr>
            <p:sp>
              <p:nvSpPr>
                <p:cNvPr id="227" name="Oval 45"/>
                <p:cNvSpPr/>
                <p:nvPr/>
              </p:nvSpPr>
              <p:spPr>
                <a:xfrm>
                  <a:off x="3886200" y="2743200"/>
                  <a:ext cx="1066800" cy="106680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0FDFF"/>
                    </a:gs>
                    <a:gs pos="100000">
                      <a:srgbClr val="006C6D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9525" cap="flat" cmpd="sng" algn="ctr">
                  <a:solidFill>
                    <a:srgbClr val="006C6D"/>
                  </a:solidFill>
                  <a:prstDash val="solid"/>
                </a:ln>
                <a:effectLst>
                  <a:innerShdw blurRad="190500" dist="114300" dir="5640000">
                    <a:srgbClr val="000000">
                      <a:alpha val="37000"/>
                    </a:srgbClr>
                  </a:innerShdw>
                </a:effectLst>
              </p:spPr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charset="-128"/>
                    </a:defRPr>
                  </a:lvl9pPr>
                </a:lstStyle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 smtClean="0">
                    <a:solidFill>
                      <a:srgbClr val="FFFFFF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228" name="Ellipse 45"/>
                <p:cNvSpPr/>
                <p:nvPr/>
              </p:nvSpPr>
              <p:spPr bwMode="auto">
                <a:xfrm>
                  <a:off x="3997717" y="2811154"/>
                  <a:ext cx="831251" cy="61826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>
                        <a:lumMod val="40000"/>
                        <a:lumOff val="60000"/>
                        <a:alpha val="0"/>
                      </a:srgbClr>
                    </a:gs>
                    <a:gs pos="100000">
                      <a:srgbClr val="FFFCF9">
                        <a:alpha val="77000"/>
                      </a:srgbClr>
                    </a:gs>
                  </a:gsLst>
                  <a:lin ang="16200000" scaled="0"/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 smtClean="0">
                    <a:solidFill>
                      <a:srgbClr val="FFFFFF"/>
                    </a:solidFill>
                    <a:latin typeface="微软雅黑"/>
                    <a:ea typeface="微软雅黑"/>
                  </a:endParaRPr>
                </a:p>
              </p:txBody>
            </p:sp>
          </p:grpSp>
          <p:sp>
            <p:nvSpPr>
              <p:cNvPr id="226" name="Rectangle 47"/>
              <p:cNvSpPr>
                <a:spLocks noChangeArrowheads="1"/>
              </p:cNvSpPr>
              <p:nvPr/>
            </p:nvSpPr>
            <p:spPr bwMode="auto">
              <a:xfrm>
                <a:off x="4058976" y="2841261"/>
                <a:ext cx="949850" cy="4950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>
                    <a:solidFill>
                      <a:sysClr val="window" lastClr="FFFFFF"/>
                    </a:solidFill>
                    <a:latin typeface="微软雅黑"/>
                    <a:ea typeface="微软雅黑"/>
                  </a:rPr>
                  <a:t>此处添加文字</a:t>
                </a:r>
              </a:p>
            </p:txBody>
          </p:sp>
        </p:grpSp>
        <p:grpSp>
          <p:nvGrpSpPr>
            <p:cNvPr id="229" name="Group 97"/>
            <p:cNvGrpSpPr>
              <a:grpSpLocks/>
            </p:cNvGrpSpPr>
            <p:nvPr/>
          </p:nvGrpSpPr>
          <p:grpSpPr bwMode="auto">
            <a:xfrm>
              <a:off x="2291924" y="888627"/>
              <a:ext cx="806329" cy="806227"/>
              <a:chOff x="1421607" y="1273175"/>
              <a:chExt cx="890587" cy="890587"/>
            </a:xfrm>
          </p:grpSpPr>
          <p:grpSp>
            <p:nvGrpSpPr>
              <p:cNvPr id="230" name="Group 116"/>
              <p:cNvGrpSpPr>
                <a:grpSpLocks/>
              </p:cNvGrpSpPr>
              <p:nvPr/>
            </p:nvGrpSpPr>
            <p:grpSpPr bwMode="auto">
              <a:xfrm>
                <a:off x="1421607" y="1273175"/>
                <a:ext cx="890587" cy="890587"/>
                <a:chOff x="762000" y="3124200"/>
                <a:chExt cx="1066800" cy="1066800"/>
              </a:xfrm>
            </p:grpSpPr>
            <p:sp>
              <p:nvSpPr>
                <p:cNvPr id="232" name="Oval 49"/>
                <p:cNvSpPr/>
                <p:nvPr/>
              </p:nvSpPr>
              <p:spPr>
                <a:xfrm rot="799023">
                  <a:off x="762564" y="3124694"/>
                  <a:ext cx="1066960" cy="106709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3175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1200" kern="0" smtClean="0">
                    <a:solidFill>
                      <a:srgbClr val="404040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233" name="Ellipse 45"/>
                <p:cNvSpPr/>
                <p:nvPr/>
              </p:nvSpPr>
              <p:spPr bwMode="auto">
                <a:xfrm>
                  <a:off x="873881" y="3160404"/>
                  <a:ext cx="831725" cy="61967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>
                        <a:lumMod val="40000"/>
                        <a:lumOff val="60000"/>
                        <a:alpha val="0"/>
                      </a:srgbClr>
                    </a:gs>
                    <a:gs pos="100000">
                      <a:srgbClr val="FFFCF9">
                        <a:alpha val="77000"/>
                      </a:srgbClr>
                    </a:gs>
                  </a:gsLst>
                  <a:lin ang="16200000" scaled="0"/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sz="1200" kern="0" smtClean="0">
                    <a:solidFill>
                      <a:srgbClr val="404040"/>
                    </a:solidFill>
                    <a:latin typeface="微软雅黑"/>
                    <a:ea typeface="微软雅黑"/>
                  </a:endParaRPr>
                </a:p>
              </p:txBody>
            </p:sp>
          </p:grpSp>
          <p:sp>
            <p:nvSpPr>
              <p:cNvPr id="231" name="Rectangle 47"/>
              <p:cNvSpPr>
                <a:spLocks noChangeArrowheads="1"/>
              </p:cNvSpPr>
              <p:nvPr/>
            </p:nvSpPr>
            <p:spPr bwMode="auto">
              <a:xfrm>
                <a:off x="1448379" y="1459470"/>
                <a:ext cx="838119" cy="4769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kern="0" dirty="0">
                    <a:solidFill>
                      <a:srgbClr val="404040"/>
                    </a:solidFill>
                    <a:latin typeface="微软雅黑"/>
                    <a:ea typeface="微软雅黑"/>
                  </a:rPr>
                  <a:t>此处添加文字</a:t>
                </a:r>
              </a:p>
            </p:txBody>
          </p:sp>
        </p:grpSp>
        <p:grpSp>
          <p:nvGrpSpPr>
            <p:cNvPr id="234" name="Group 66"/>
            <p:cNvGrpSpPr>
              <a:grpSpLocks/>
            </p:cNvGrpSpPr>
            <p:nvPr/>
          </p:nvGrpSpPr>
          <p:grpSpPr bwMode="auto">
            <a:xfrm>
              <a:off x="1905000" y="1924050"/>
              <a:ext cx="818405" cy="804790"/>
              <a:chOff x="1922463" y="4703763"/>
              <a:chExt cx="903925" cy="889000"/>
            </a:xfrm>
          </p:grpSpPr>
          <p:grpSp>
            <p:nvGrpSpPr>
              <p:cNvPr id="235" name="Group 122"/>
              <p:cNvGrpSpPr>
                <a:grpSpLocks/>
              </p:cNvGrpSpPr>
              <p:nvPr/>
            </p:nvGrpSpPr>
            <p:grpSpPr bwMode="auto">
              <a:xfrm>
                <a:off x="1922463" y="4703763"/>
                <a:ext cx="890587" cy="889000"/>
                <a:chOff x="762000" y="4876800"/>
                <a:chExt cx="1066800" cy="1066800"/>
              </a:xfrm>
            </p:grpSpPr>
            <p:sp>
              <p:nvSpPr>
                <p:cNvPr id="237" name="Oval 48"/>
                <p:cNvSpPr/>
                <p:nvPr/>
              </p:nvSpPr>
              <p:spPr>
                <a:xfrm rot="430127">
                  <a:off x="762000" y="4876800"/>
                  <a:ext cx="1066960" cy="106689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3175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1200" kern="0" smtClean="0">
                    <a:solidFill>
                      <a:srgbClr val="404040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238" name="Ellipse 45"/>
                <p:cNvSpPr/>
                <p:nvPr/>
              </p:nvSpPr>
              <p:spPr bwMode="auto">
                <a:xfrm>
                  <a:off x="864916" y="4946244"/>
                  <a:ext cx="831725" cy="61867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>
                        <a:lumMod val="40000"/>
                        <a:lumOff val="60000"/>
                        <a:alpha val="0"/>
                      </a:srgbClr>
                    </a:gs>
                    <a:gs pos="100000">
                      <a:srgbClr val="FFFCF9">
                        <a:alpha val="77000"/>
                      </a:srgbClr>
                    </a:gs>
                  </a:gsLst>
                  <a:lin ang="16200000" scaled="0"/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sz="1200" kern="0" smtClean="0">
                    <a:solidFill>
                      <a:srgbClr val="404040"/>
                    </a:solidFill>
                    <a:latin typeface="微软雅黑"/>
                    <a:ea typeface="微软雅黑"/>
                  </a:endParaRPr>
                </a:p>
              </p:txBody>
            </p:sp>
          </p:grpSp>
          <p:sp>
            <p:nvSpPr>
              <p:cNvPr id="236" name="Rectangle 47"/>
              <p:cNvSpPr>
                <a:spLocks noChangeArrowheads="1"/>
              </p:cNvSpPr>
              <p:nvPr/>
            </p:nvSpPr>
            <p:spPr bwMode="auto">
              <a:xfrm>
                <a:off x="1922463" y="4894907"/>
                <a:ext cx="904748" cy="4769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kern="0" dirty="0">
                    <a:solidFill>
                      <a:srgbClr val="404040"/>
                    </a:solidFill>
                    <a:latin typeface="微软雅黑"/>
                    <a:ea typeface="微软雅黑"/>
                  </a:rPr>
                  <a:t>此处添加文字</a:t>
                </a:r>
              </a:p>
            </p:txBody>
          </p:sp>
        </p:grpSp>
        <p:grpSp>
          <p:nvGrpSpPr>
            <p:cNvPr id="239" name="Group 74"/>
            <p:cNvGrpSpPr>
              <a:grpSpLocks/>
            </p:cNvGrpSpPr>
            <p:nvPr/>
          </p:nvGrpSpPr>
          <p:grpSpPr bwMode="auto">
            <a:xfrm>
              <a:off x="3253765" y="1764062"/>
              <a:ext cx="1022970" cy="1022841"/>
              <a:chOff x="2754312" y="2287587"/>
              <a:chExt cx="890588" cy="890588"/>
            </a:xfrm>
          </p:grpSpPr>
          <p:grpSp>
            <p:nvGrpSpPr>
              <p:cNvPr id="240" name="Group 124"/>
              <p:cNvGrpSpPr>
                <a:grpSpLocks/>
              </p:cNvGrpSpPr>
              <p:nvPr/>
            </p:nvGrpSpPr>
            <p:grpSpPr bwMode="auto">
              <a:xfrm>
                <a:off x="2754312" y="2287587"/>
                <a:ext cx="890588" cy="890588"/>
                <a:chOff x="5257800" y="1447800"/>
                <a:chExt cx="1066800" cy="1066800"/>
              </a:xfrm>
            </p:grpSpPr>
            <p:sp>
              <p:nvSpPr>
                <p:cNvPr id="242" name="Oval 46"/>
                <p:cNvSpPr/>
                <p:nvPr/>
              </p:nvSpPr>
              <p:spPr>
                <a:xfrm>
                  <a:off x="5258436" y="1447436"/>
                  <a:ext cx="1066153" cy="1067943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65000"/>
                      </a:sysClr>
                    </a:gs>
                    <a:gs pos="0">
                      <a:sysClr val="window" lastClr="FFFFFF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3175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1200" kern="0" smtClean="0">
                    <a:solidFill>
                      <a:srgbClr val="404040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243" name="Ellipse 45"/>
                <p:cNvSpPr/>
                <p:nvPr/>
              </p:nvSpPr>
              <p:spPr bwMode="auto">
                <a:xfrm>
                  <a:off x="5379289" y="1483862"/>
                  <a:ext cx="831070" cy="619242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>
                        <a:lumMod val="40000"/>
                        <a:lumOff val="60000"/>
                        <a:alpha val="0"/>
                      </a:srgbClr>
                    </a:gs>
                    <a:gs pos="100000">
                      <a:srgbClr val="FFFCF9">
                        <a:alpha val="77000"/>
                      </a:srgbClr>
                    </a:gs>
                  </a:gsLst>
                  <a:lin ang="16200000" scaled="0"/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sz="1200" kern="0" smtClean="0">
                    <a:solidFill>
                      <a:srgbClr val="404040"/>
                    </a:solidFill>
                    <a:latin typeface="微软雅黑"/>
                    <a:ea typeface="微软雅黑"/>
                  </a:endParaRPr>
                </a:p>
              </p:txBody>
            </p:sp>
          </p:grpSp>
          <p:sp>
            <p:nvSpPr>
              <p:cNvPr id="241" name="Rectangle 47"/>
              <p:cNvSpPr>
                <a:spLocks noChangeArrowheads="1"/>
              </p:cNvSpPr>
              <p:nvPr/>
            </p:nvSpPr>
            <p:spPr bwMode="auto">
              <a:xfrm>
                <a:off x="2793541" y="2505677"/>
                <a:ext cx="826473" cy="4022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>
                    <a:solidFill>
                      <a:srgbClr val="404040"/>
                    </a:solidFill>
                    <a:latin typeface="微软雅黑"/>
                    <a:ea typeface="微软雅黑"/>
                  </a:rPr>
                  <a:t>此处</a:t>
                </a:r>
                <a:r>
                  <a:rPr lang="zh-CN" altLang="en-US" sz="1200" kern="0" dirty="0" smtClean="0">
                    <a:solidFill>
                      <a:srgbClr val="404040"/>
                    </a:solidFill>
                    <a:latin typeface="微软雅黑"/>
                    <a:ea typeface="微软雅黑"/>
                  </a:rPr>
                  <a:t>添加</a:t>
                </a:r>
                <a:endParaRPr lang="en-US" altLang="zh-CN" sz="1200" kern="0" dirty="0" smtClean="0">
                  <a:solidFill>
                    <a:srgbClr val="404040"/>
                  </a:solidFill>
                  <a:latin typeface="微软雅黑"/>
                  <a:ea typeface="微软雅黑"/>
                </a:endParaRPr>
              </a:p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rgbClr val="404040"/>
                    </a:solidFill>
                    <a:latin typeface="微软雅黑"/>
                    <a:ea typeface="微软雅黑"/>
                  </a:rPr>
                  <a:t>文字</a:t>
                </a:r>
                <a:endParaRPr lang="zh-CN" altLang="en-US" sz="1200" kern="0" dirty="0">
                  <a:solidFill>
                    <a:srgbClr val="404040"/>
                  </a:solidFill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244" name="Group 100"/>
            <p:cNvGrpSpPr>
              <a:grpSpLocks/>
            </p:cNvGrpSpPr>
            <p:nvPr/>
          </p:nvGrpSpPr>
          <p:grpSpPr bwMode="auto">
            <a:xfrm>
              <a:off x="3413774" y="457200"/>
              <a:ext cx="806329" cy="806227"/>
              <a:chOff x="2590800" y="685800"/>
              <a:chExt cx="890587" cy="890587"/>
            </a:xfrm>
          </p:grpSpPr>
          <p:grpSp>
            <p:nvGrpSpPr>
              <p:cNvPr id="245" name="Group 116"/>
              <p:cNvGrpSpPr>
                <a:grpSpLocks/>
              </p:cNvGrpSpPr>
              <p:nvPr/>
            </p:nvGrpSpPr>
            <p:grpSpPr bwMode="auto">
              <a:xfrm>
                <a:off x="2590800" y="685800"/>
                <a:ext cx="890587" cy="890587"/>
                <a:chOff x="762000" y="3124200"/>
                <a:chExt cx="1066800" cy="1066800"/>
              </a:xfrm>
            </p:grpSpPr>
            <p:sp>
              <p:nvSpPr>
                <p:cNvPr id="247" name="Oval 81"/>
                <p:cNvSpPr/>
                <p:nvPr/>
              </p:nvSpPr>
              <p:spPr>
                <a:xfrm rot="799023">
                  <a:off x="761141" y="3124200"/>
                  <a:ext cx="1066960" cy="106709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3175" cap="flat" cmpd="sng" algn="ctr">
                  <a:solidFill>
                    <a:sysClr val="window" lastClr="FFFFFF">
                      <a:lumMod val="65000"/>
                    </a:sys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sz="1200" kern="0" smtClean="0">
                    <a:solidFill>
                      <a:srgbClr val="404040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248" name="Ellipse 45"/>
                <p:cNvSpPr/>
                <p:nvPr/>
              </p:nvSpPr>
              <p:spPr bwMode="auto">
                <a:xfrm>
                  <a:off x="872459" y="3159911"/>
                  <a:ext cx="831725" cy="61967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>
                        <a:lumMod val="40000"/>
                        <a:lumOff val="60000"/>
                        <a:alpha val="0"/>
                      </a:srgbClr>
                    </a:gs>
                    <a:gs pos="100000">
                      <a:srgbClr val="FFFCF9">
                        <a:alpha val="77000"/>
                      </a:srgbClr>
                    </a:gs>
                  </a:gsLst>
                  <a:lin ang="16200000" scaled="0"/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sz="1200" kern="0" smtClean="0">
                    <a:solidFill>
                      <a:srgbClr val="404040"/>
                    </a:solidFill>
                    <a:latin typeface="微软雅黑"/>
                    <a:ea typeface="微软雅黑"/>
                  </a:endParaRPr>
                </a:p>
              </p:txBody>
            </p:sp>
          </p:grpSp>
          <p:sp>
            <p:nvSpPr>
              <p:cNvPr id="246" name="Rectangle 47"/>
              <p:cNvSpPr>
                <a:spLocks noChangeArrowheads="1"/>
              </p:cNvSpPr>
              <p:nvPr/>
            </p:nvSpPr>
            <p:spPr bwMode="auto">
              <a:xfrm>
                <a:off x="2616385" y="843625"/>
                <a:ext cx="838119" cy="4769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100" kern="0" dirty="0">
                    <a:solidFill>
                      <a:srgbClr val="404040"/>
                    </a:solidFill>
                    <a:latin typeface="微软雅黑"/>
                    <a:ea typeface="微软雅黑"/>
                  </a:rPr>
                  <a:t>此处添加文字</a:t>
                </a:r>
              </a:p>
            </p:txBody>
          </p:sp>
        </p:grpSp>
        <p:grpSp>
          <p:nvGrpSpPr>
            <p:cNvPr id="249" name="Group 56"/>
            <p:cNvGrpSpPr>
              <a:grpSpLocks/>
            </p:cNvGrpSpPr>
            <p:nvPr/>
          </p:nvGrpSpPr>
          <p:grpSpPr bwMode="auto">
            <a:xfrm>
              <a:off x="5270550" y="1147482"/>
              <a:ext cx="1035553" cy="1037272"/>
              <a:chOff x="6219825" y="1346200"/>
              <a:chExt cx="889000" cy="890588"/>
            </a:xfrm>
          </p:grpSpPr>
          <p:grpSp>
            <p:nvGrpSpPr>
              <p:cNvPr id="250" name="Group 128"/>
              <p:cNvGrpSpPr>
                <a:grpSpLocks/>
              </p:cNvGrpSpPr>
              <p:nvPr/>
            </p:nvGrpSpPr>
            <p:grpSpPr bwMode="auto">
              <a:xfrm>
                <a:off x="6219825" y="1346200"/>
                <a:ext cx="889000" cy="890588"/>
                <a:chOff x="685800" y="1600200"/>
                <a:chExt cx="1066800" cy="1066800"/>
              </a:xfrm>
            </p:grpSpPr>
            <p:sp>
              <p:nvSpPr>
                <p:cNvPr id="252" name="Oval 59"/>
                <p:cNvSpPr/>
                <p:nvPr/>
              </p:nvSpPr>
              <p:spPr>
                <a:xfrm>
                  <a:off x="685748" y="1600489"/>
                  <a:ext cx="1066282" cy="106614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>
                        <a:lumMod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3175" cap="flat" cmpd="sng" algn="ctr">
                  <a:solidFill>
                    <a:sysClr val="windowText" lastClr="000000">
                      <a:lumMod val="50000"/>
                      <a:lumOff val="50000"/>
                    </a:sys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 smtClean="0">
                    <a:solidFill>
                      <a:srgbClr val="FFFFFF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253" name="Ellipse 45"/>
                <p:cNvSpPr/>
                <p:nvPr/>
              </p:nvSpPr>
              <p:spPr bwMode="auto">
                <a:xfrm>
                  <a:off x="798592" y="1691920"/>
                  <a:ext cx="829148" cy="61878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>
                        <a:lumMod val="40000"/>
                        <a:lumOff val="60000"/>
                        <a:alpha val="0"/>
                      </a:srgbClr>
                    </a:gs>
                    <a:gs pos="100000">
                      <a:srgbClr val="FFFCF9">
                        <a:alpha val="77000"/>
                      </a:srgbClr>
                    </a:gs>
                  </a:gsLst>
                  <a:lin ang="16200000" scaled="0"/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 smtClean="0">
                    <a:solidFill>
                      <a:srgbClr val="FFFFFF"/>
                    </a:solidFill>
                    <a:latin typeface="微软雅黑"/>
                    <a:ea typeface="微软雅黑"/>
                  </a:endParaRPr>
                </a:p>
              </p:txBody>
            </p:sp>
          </p:grpSp>
          <p:sp>
            <p:nvSpPr>
              <p:cNvPr id="251" name="Rectangle 47"/>
              <p:cNvSpPr>
                <a:spLocks noChangeArrowheads="1"/>
              </p:cNvSpPr>
              <p:nvPr/>
            </p:nvSpPr>
            <p:spPr bwMode="auto">
              <a:xfrm>
                <a:off x="6251575" y="1579563"/>
                <a:ext cx="827087" cy="3963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>
                    <a:solidFill>
                      <a:sysClr val="windowText" lastClr="000000"/>
                    </a:solidFill>
                    <a:latin typeface="微软雅黑"/>
                    <a:ea typeface="微软雅黑"/>
                  </a:rPr>
                  <a:t>此处</a:t>
                </a:r>
                <a:r>
                  <a:rPr lang="zh-CN" altLang="en-US" sz="1200" kern="0" dirty="0" smtClean="0">
                    <a:solidFill>
                      <a:sysClr val="windowText" lastClr="000000"/>
                    </a:solidFill>
                    <a:latin typeface="微软雅黑"/>
                    <a:ea typeface="微软雅黑"/>
                  </a:rPr>
                  <a:t>添加</a:t>
                </a:r>
                <a:endParaRPr lang="en-US" altLang="zh-CN" sz="1200" kern="0" dirty="0" smtClean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200" kern="0" dirty="0" smtClean="0">
                    <a:solidFill>
                      <a:sysClr val="windowText" lastClr="000000"/>
                    </a:solidFill>
                    <a:latin typeface="微软雅黑"/>
                    <a:ea typeface="微软雅黑"/>
                  </a:rPr>
                  <a:t>文字</a:t>
                </a:r>
                <a:endParaRPr lang="zh-CN" altLang="en-US" sz="1200" kern="0" dirty="0">
                  <a:solidFill>
                    <a:sysClr val="windowText" lastClr="000000"/>
                  </a:solidFill>
                  <a:latin typeface="微软雅黑"/>
                  <a:ea typeface="微软雅黑"/>
                </a:endParaRPr>
              </a:p>
            </p:txBody>
          </p:sp>
        </p:grpSp>
        <p:grpSp>
          <p:nvGrpSpPr>
            <p:cNvPr id="254" name="Group 63"/>
            <p:cNvGrpSpPr>
              <a:grpSpLocks/>
            </p:cNvGrpSpPr>
            <p:nvPr/>
          </p:nvGrpSpPr>
          <p:grpSpPr bwMode="auto">
            <a:xfrm>
              <a:off x="6392400" y="1837764"/>
              <a:ext cx="1208146" cy="1207994"/>
              <a:chOff x="7554912" y="1219200"/>
              <a:chExt cx="890588" cy="890588"/>
            </a:xfrm>
          </p:grpSpPr>
          <p:grpSp>
            <p:nvGrpSpPr>
              <p:cNvPr id="255" name="Group 129"/>
              <p:cNvGrpSpPr>
                <a:grpSpLocks/>
              </p:cNvGrpSpPr>
              <p:nvPr/>
            </p:nvGrpSpPr>
            <p:grpSpPr bwMode="auto">
              <a:xfrm>
                <a:off x="7554912" y="1219200"/>
                <a:ext cx="890588" cy="890588"/>
                <a:chOff x="2286000" y="1447800"/>
                <a:chExt cx="1066800" cy="1066800"/>
              </a:xfrm>
            </p:grpSpPr>
            <p:sp>
              <p:nvSpPr>
                <p:cNvPr id="257" name="Oval 66"/>
                <p:cNvSpPr/>
                <p:nvPr/>
              </p:nvSpPr>
              <p:spPr>
                <a:xfrm>
                  <a:off x="2286409" y="1448295"/>
                  <a:ext cx="1066748" cy="10668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>
                        <a:lumMod val="50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3175" cap="flat" cmpd="sng" algn="ctr">
                  <a:solidFill>
                    <a:sysClr val="windowText" lastClr="000000">
                      <a:lumMod val="50000"/>
                      <a:lumOff val="50000"/>
                    </a:sys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 smtClean="0">
                    <a:solidFill>
                      <a:srgbClr val="FFFFFF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258" name="Ellipse 45"/>
                <p:cNvSpPr/>
                <p:nvPr/>
              </p:nvSpPr>
              <p:spPr bwMode="auto">
                <a:xfrm>
                  <a:off x="2398551" y="1515589"/>
                  <a:ext cx="831250" cy="61826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>
                        <a:lumMod val="40000"/>
                        <a:lumOff val="60000"/>
                        <a:alpha val="0"/>
                      </a:srgbClr>
                    </a:gs>
                    <a:gs pos="100000">
                      <a:srgbClr val="FFFCF9">
                        <a:alpha val="77000"/>
                      </a:srgbClr>
                    </a:gs>
                  </a:gsLst>
                  <a:lin ang="16200000" scaled="0"/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 smtClean="0">
                    <a:solidFill>
                      <a:srgbClr val="FFFFFF"/>
                    </a:solidFill>
                    <a:latin typeface="微软雅黑"/>
                    <a:ea typeface="微软雅黑"/>
                  </a:endParaRPr>
                </a:p>
              </p:txBody>
            </p:sp>
          </p:grpSp>
          <p:sp>
            <p:nvSpPr>
              <p:cNvPr id="256" name="Rectangle 47"/>
              <p:cNvSpPr>
                <a:spLocks noChangeArrowheads="1"/>
              </p:cNvSpPr>
              <p:nvPr/>
            </p:nvSpPr>
            <p:spPr bwMode="auto">
              <a:xfrm>
                <a:off x="7649190" y="1466850"/>
                <a:ext cx="698825" cy="385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 kern="0" dirty="0">
                    <a:solidFill>
                      <a:sysClr val="windowText" lastClr="000000"/>
                    </a:solidFill>
                    <a:latin typeface="微软雅黑"/>
                    <a:ea typeface="微软雅黑"/>
                  </a:rPr>
                  <a:t>此处添加文字</a:t>
                </a:r>
              </a:p>
            </p:txBody>
          </p:sp>
        </p:grpSp>
        <p:grpSp>
          <p:nvGrpSpPr>
            <p:cNvPr id="259" name="Group 68"/>
            <p:cNvGrpSpPr>
              <a:grpSpLocks/>
            </p:cNvGrpSpPr>
            <p:nvPr/>
          </p:nvGrpSpPr>
          <p:grpSpPr bwMode="auto">
            <a:xfrm>
              <a:off x="6737584" y="3390900"/>
              <a:ext cx="1296754" cy="1294279"/>
              <a:chOff x="8253412" y="203200"/>
              <a:chExt cx="890588" cy="889000"/>
            </a:xfrm>
          </p:grpSpPr>
          <p:grpSp>
            <p:nvGrpSpPr>
              <p:cNvPr id="260" name="Group 130"/>
              <p:cNvGrpSpPr>
                <a:grpSpLocks/>
              </p:cNvGrpSpPr>
              <p:nvPr/>
            </p:nvGrpSpPr>
            <p:grpSpPr bwMode="auto">
              <a:xfrm>
                <a:off x="8253412" y="203200"/>
                <a:ext cx="890588" cy="889000"/>
                <a:chOff x="3124200" y="228600"/>
                <a:chExt cx="1066800" cy="1066800"/>
              </a:xfrm>
            </p:grpSpPr>
            <p:sp>
              <p:nvSpPr>
                <p:cNvPr id="262" name="Oval 71"/>
                <p:cNvSpPr/>
                <p:nvPr/>
              </p:nvSpPr>
              <p:spPr>
                <a:xfrm>
                  <a:off x="3124007" y="228600"/>
                  <a:ext cx="1066993" cy="1066416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50000"/>
                      </a:sysClr>
                    </a:gs>
                    <a:gs pos="0">
                      <a:sysClr val="window" lastClr="FFFFFF">
                        <a:lumMod val="85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3175" cap="flat" cmpd="sng" algn="ctr">
                  <a:solidFill>
                    <a:sysClr val="windowText" lastClr="000000">
                      <a:lumMod val="50000"/>
                      <a:lumOff val="50000"/>
                    </a:sys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 smtClean="0">
                    <a:solidFill>
                      <a:srgbClr val="FFFFFF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263" name="Ellipse 45"/>
                <p:cNvSpPr/>
                <p:nvPr/>
              </p:nvSpPr>
              <p:spPr bwMode="auto">
                <a:xfrm>
                  <a:off x="3245465" y="299258"/>
                  <a:ext cx="831914" cy="618914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>
                        <a:lumMod val="40000"/>
                        <a:lumOff val="60000"/>
                        <a:alpha val="0"/>
                      </a:srgbClr>
                    </a:gs>
                    <a:gs pos="100000">
                      <a:srgbClr val="FFFCF9">
                        <a:alpha val="77000"/>
                      </a:srgbClr>
                    </a:gs>
                  </a:gsLst>
                  <a:lin ang="16200000" scaled="0"/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 smtClean="0">
                    <a:solidFill>
                      <a:srgbClr val="FFFFFF"/>
                    </a:solidFill>
                    <a:latin typeface="微软雅黑"/>
                    <a:ea typeface="微软雅黑"/>
                  </a:endParaRPr>
                </a:p>
              </p:txBody>
            </p:sp>
          </p:grpSp>
          <p:sp>
            <p:nvSpPr>
              <p:cNvPr id="261" name="Rectangle 47"/>
              <p:cNvSpPr>
                <a:spLocks noChangeArrowheads="1"/>
              </p:cNvSpPr>
              <p:nvPr/>
            </p:nvSpPr>
            <p:spPr bwMode="auto">
              <a:xfrm>
                <a:off x="8349148" y="442913"/>
                <a:ext cx="724387" cy="4016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kern="0" dirty="0">
                    <a:solidFill>
                      <a:sysClr val="windowText" lastClr="000000"/>
                    </a:solidFill>
                    <a:latin typeface="微软雅黑"/>
                    <a:ea typeface="微软雅黑"/>
                  </a:rPr>
                  <a:t>此处添加文字</a:t>
                </a:r>
              </a:p>
            </p:txBody>
          </p:sp>
        </p:grpSp>
        <p:grpSp>
          <p:nvGrpSpPr>
            <p:cNvPr id="264" name="Group 96"/>
            <p:cNvGrpSpPr>
              <a:grpSpLocks/>
            </p:cNvGrpSpPr>
            <p:nvPr/>
          </p:nvGrpSpPr>
          <p:grpSpPr bwMode="auto">
            <a:xfrm>
              <a:off x="5011661" y="4944036"/>
              <a:ext cx="1383204" cy="1380564"/>
              <a:chOff x="8253412" y="203200"/>
              <a:chExt cx="890588" cy="889000"/>
            </a:xfrm>
          </p:grpSpPr>
          <p:grpSp>
            <p:nvGrpSpPr>
              <p:cNvPr id="265" name="Group 130"/>
              <p:cNvGrpSpPr>
                <a:grpSpLocks/>
              </p:cNvGrpSpPr>
              <p:nvPr/>
            </p:nvGrpSpPr>
            <p:grpSpPr bwMode="auto">
              <a:xfrm>
                <a:off x="8253412" y="203200"/>
                <a:ext cx="890588" cy="889000"/>
                <a:chOff x="3124200" y="228600"/>
                <a:chExt cx="1066800" cy="1066800"/>
              </a:xfrm>
            </p:grpSpPr>
            <p:sp>
              <p:nvSpPr>
                <p:cNvPr id="267" name="Oval 100"/>
                <p:cNvSpPr/>
                <p:nvPr/>
              </p:nvSpPr>
              <p:spPr>
                <a:xfrm>
                  <a:off x="3124259" y="228166"/>
                  <a:ext cx="1066421" cy="1067234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ysClr val="windowText" lastClr="000000">
                        <a:lumMod val="75000"/>
                        <a:lumOff val="25000"/>
                      </a:sysClr>
                    </a:gs>
                    <a:gs pos="0">
                      <a:sysClr val="window" lastClr="FFFFFF">
                        <a:lumMod val="75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3175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 smtClean="0">
                    <a:solidFill>
                      <a:srgbClr val="FFFFFF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268" name="Ellipse 45"/>
                <p:cNvSpPr/>
                <p:nvPr/>
              </p:nvSpPr>
              <p:spPr bwMode="auto">
                <a:xfrm>
                  <a:off x="3245471" y="294409"/>
                  <a:ext cx="831343" cy="619486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>
                        <a:lumMod val="40000"/>
                        <a:lumOff val="60000"/>
                        <a:alpha val="0"/>
                      </a:srgbClr>
                    </a:gs>
                    <a:gs pos="100000">
                      <a:srgbClr val="FFFCF9">
                        <a:alpha val="77000"/>
                      </a:srgbClr>
                    </a:gs>
                  </a:gsLst>
                  <a:lin ang="16200000" scaled="0"/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 smtClean="0">
                    <a:solidFill>
                      <a:srgbClr val="FFFFFF"/>
                    </a:solidFill>
                    <a:latin typeface="微软雅黑"/>
                    <a:ea typeface="微软雅黑"/>
                  </a:endParaRPr>
                </a:p>
              </p:txBody>
            </p:sp>
          </p:grpSp>
          <p:sp>
            <p:nvSpPr>
              <p:cNvPr id="266" name="Rectangle 47"/>
              <p:cNvSpPr>
                <a:spLocks noChangeArrowheads="1"/>
              </p:cNvSpPr>
              <p:nvPr/>
            </p:nvSpPr>
            <p:spPr bwMode="auto">
              <a:xfrm>
                <a:off x="8294687" y="442913"/>
                <a:ext cx="825500" cy="416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kern="0" dirty="0">
                    <a:solidFill>
                      <a:sysClr val="window" lastClr="FFFFFF"/>
                    </a:solidFill>
                    <a:latin typeface="微软雅黑"/>
                    <a:ea typeface="微软雅黑"/>
                  </a:rPr>
                  <a:t>此处添加文字</a:t>
                </a:r>
              </a:p>
            </p:txBody>
          </p:sp>
        </p:grpSp>
        <p:grpSp>
          <p:nvGrpSpPr>
            <p:cNvPr id="269" name="Group 107"/>
            <p:cNvGrpSpPr>
              <a:grpSpLocks/>
            </p:cNvGrpSpPr>
            <p:nvPr/>
          </p:nvGrpSpPr>
          <p:grpSpPr bwMode="auto">
            <a:xfrm>
              <a:off x="3372034" y="4426323"/>
              <a:ext cx="1208146" cy="1207994"/>
              <a:chOff x="7554912" y="1219200"/>
              <a:chExt cx="890588" cy="890588"/>
            </a:xfrm>
          </p:grpSpPr>
          <p:grpSp>
            <p:nvGrpSpPr>
              <p:cNvPr id="270" name="Group 129"/>
              <p:cNvGrpSpPr>
                <a:grpSpLocks/>
              </p:cNvGrpSpPr>
              <p:nvPr/>
            </p:nvGrpSpPr>
            <p:grpSpPr bwMode="auto">
              <a:xfrm>
                <a:off x="7554912" y="1219200"/>
                <a:ext cx="890588" cy="890588"/>
                <a:chOff x="2286000" y="1447800"/>
                <a:chExt cx="1066800" cy="1066800"/>
              </a:xfrm>
            </p:grpSpPr>
            <p:sp>
              <p:nvSpPr>
                <p:cNvPr id="272" name="Oval 112"/>
                <p:cNvSpPr/>
                <p:nvPr/>
              </p:nvSpPr>
              <p:spPr>
                <a:xfrm>
                  <a:off x="2285838" y="1447471"/>
                  <a:ext cx="1066749" cy="106688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ysClr val="window" lastClr="FFFFFF">
                        <a:lumMod val="75000"/>
                      </a:sysClr>
                    </a:gs>
                    <a:gs pos="100000">
                      <a:sysClr val="windowText" lastClr="000000">
                        <a:lumMod val="75000"/>
                        <a:lumOff val="25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3175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 smtClean="0">
                    <a:solidFill>
                      <a:srgbClr val="FFFFFF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273" name="Ellipse 45"/>
                <p:cNvSpPr/>
                <p:nvPr/>
              </p:nvSpPr>
              <p:spPr bwMode="auto">
                <a:xfrm>
                  <a:off x="2397979" y="1504951"/>
                  <a:ext cx="831251" cy="61825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>
                        <a:lumMod val="40000"/>
                        <a:lumOff val="60000"/>
                        <a:alpha val="0"/>
                      </a:srgbClr>
                    </a:gs>
                    <a:gs pos="100000">
                      <a:srgbClr val="FFFCF9">
                        <a:alpha val="77000"/>
                      </a:srgbClr>
                    </a:gs>
                  </a:gsLst>
                  <a:lin ang="16200000" scaled="0"/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 smtClean="0">
                    <a:solidFill>
                      <a:srgbClr val="FFFFFF"/>
                    </a:solidFill>
                    <a:latin typeface="微软雅黑"/>
                    <a:ea typeface="微软雅黑"/>
                  </a:endParaRPr>
                </a:p>
              </p:txBody>
            </p:sp>
          </p:grpSp>
          <p:sp>
            <p:nvSpPr>
              <p:cNvPr id="271" name="Rectangle 47"/>
              <p:cNvSpPr>
                <a:spLocks noChangeArrowheads="1"/>
              </p:cNvSpPr>
              <p:nvPr/>
            </p:nvSpPr>
            <p:spPr bwMode="auto">
              <a:xfrm>
                <a:off x="7593012" y="1466850"/>
                <a:ext cx="827088" cy="4311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kern="0" dirty="0">
                    <a:solidFill>
                      <a:srgbClr val="FFFFFF"/>
                    </a:solidFill>
                    <a:latin typeface="微软雅黑"/>
                    <a:ea typeface="微软雅黑"/>
                  </a:rPr>
                  <a:t>此处添加文字</a:t>
                </a:r>
              </a:p>
            </p:txBody>
          </p:sp>
        </p:grpSp>
        <p:grpSp>
          <p:nvGrpSpPr>
            <p:cNvPr id="274" name="Group 117"/>
            <p:cNvGrpSpPr>
              <a:grpSpLocks/>
            </p:cNvGrpSpPr>
            <p:nvPr/>
          </p:nvGrpSpPr>
          <p:grpSpPr bwMode="auto">
            <a:xfrm>
              <a:off x="2681666" y="3304614"/>
              <a:ext cx="1035553" cy="1037272"/>
              <a:chOff x="6219825" y="1346200"/>
              <a:chExt cx="889000" cy="890588"/>
            </a:xfrm>
          </p:grpSpPr>
          <p:grpSp>
            <p:nvGrpSpPr>
              <p:cNvPr id="275" name="Group 128"/>
              <p:cNvGrpSpPr>
                <a:grpSpLocks/>
              </p:cNvGrpSpPr>
              <p:nvPr/>
            </p:nvGrpSpPr>
            <p:grpSpPr bwMode="auto">
              <a:xfrm>
                <a:off x="6219825" y="1346200"/>
                <a:ext cx="889000" cy="890588"/>
                <a:chOff x="685800" y="1600200"/>
                <a:chExt cx="1066800" cy="1066800"/>
              </a:xfrm>
            </p:grpSpPr>
            <p:sp>
              <p:nvSpPr>
                <p:cNvPr id="277" name="Oval 120"/>
                <p:cNvSpPr/>
                <p:nvPr/>
              </p:nvSpPr>
              <p:spPr>
                <a:xfrm>
                  <a:off x="685411" y="1600777"/>
                  <a:ext cx="1067917" cy="1066148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ysClr val="window" lastClr="FFFFFF">
                        <a:lumMod val="75000"/>
                      </a:sysClr>
                    </a:gs>
                    <a:gs pos="100000">
                      <a:sysClr val="windowText" lastClr="000000">
                        <a:lumMod val="75000"/>
                        <a:lumOff val="25000"/>
                      </a:sys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3175" cap="flat" cmpd="sng" algn="ctr">
                  <a:solidFill>
                    <a:sysClr val="windowText" lastClr="000000">
                      <a:lumMod val="75000"/>
                      <a:lumOff val="25000"/>
                    </a:sysClr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zh-CN" kern="0" smtClean="0">
                    <a:solidFill>
                      <a:srgbClr val="FFFFFF"/>
                    </a:solidFill>
                    <a:latin typeface="微软雅黑"/>
                    <a:ea typeface="微软雅黑"/>
                  </a:endParaRPr>
                </a:p>
              </p:txBody>
            </p:sp>
            <p:sp>
              <p:nvSpPr>
                <p:cNvPr id="278" name="Ellipse 45"/>
                <p:cNvSpPr/>
                <p:nvPr/>
              </p:nvSpPr>
              <p:spPr bwMode="auto">
                <a:xfrm>
                  <a:off x="798253" y="1659554"/>
                  <a:ext cx="830784" cy="617157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FFFFF">
                        <a:lumMod val="40000"/>
                        <a:lumOff val="60000"/>
                        <a:alpha val="0"/>
                      </a:srgbClr>
                    </a:gs>
                    <a:gs pos="100000">
                      <a:srgbClr val="FFFCF9">
                        <a:alpha val="77000"/>
                      </a:srgbClr>
                    </a:gs>
                  </a:gsLst>
                  <a:lin ang="16200000" scaled="0"/>
                  <a:tileRect/>
                </a:gradFill>
                <a:ln w="95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da-DK" kern="0" smtClean="0">
                    <a:solidFill>
                      <a:srgbClr val="FFFFFF"/>
                    </a:solidFill>
                    <a:latin typeface="微软雅黑"/>
                    <a:ea typeface="微软雅黑"/>
                  </a:endParaRPr>
                </a:p>
              </p:txBody>
            </p:sp>
          </p:grpSp>
          <p:sp>
            <p:nvSpPr>
              <p:cNvPr id="276" name="Rectangle 47"/>
              <p:cNvSpPr>
                <a:spLocks noChangeArrowheads="1"/>
              </p:cNvSpPr>
              <p:nvPr/>
            </p:nvSpPr>
            <p:spPr bwMode="auto">
              <a:xfrm>
                <a:off x="6251575" y="1579563"/>
                <a:ext cx="827087" cy="422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defTabSz="4572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300" kern="0" dirty="0">
                    <a:solidFill>
                      <a:srgbClr val="FFFFFF"/>
                    </a:solidFill>
                    <a:latin typeface="微软雅黑"/>
                    <a:ea typeface="微软雅黑"/>
                  </a:rPr>
                  <a:t>此处添加文字</a:t>
                </a:r>
              </a:p>
            </p:txBody>
          </p:sp>
        </p:grpSp>
        <p:sp>
          <p:nvSpPr>
            <p:cNvPr id="279" name="Ellipse 45"/>
            <p:cNvSpPr/>
            <p:nvPr/>
          </p:nvSpPr>
          <p:spPr bwMode="auto">
            <a:xfrm>
              <a:off x="3352800" y="5867400"/>
              <a:ext cx="1295400" cy="327368"/>
            </a:xfrm>
            <a:prstGeom prst="ellipse">
              <a:avLst/>
            </a:prstGeom>
            <a:gradFill flip="none" rotWithShape="1">
              <a:gsLst>
                <a:gs pos="24000">
                  <a:sysClr val="windowText" lastClr="000000">
                    <a:alpha val="26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da-DK" dirty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22200</TotalTime>
  <Words>188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1183</cp:revision>
  <dcterms:created xsi:type="dcterms:W3CDTF">2009-02-11T05:37:22Z</dcterms:created>
  <dcterms:modified xsi:type="dcterms:W3CDTF">2013-10-18T10:26:41Z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