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Rectangle 154"/>
          <p:cNvSpPr>
            <a:spLocks noChangeArrowheads="1"/>
          </p:cNvSpPr>
          <p:nvPr/>
        </p:nvSpPr>
        <p:spPr bwMode="auto">
          <a:xfrm>
            <a:off x="0" y="764704"/>
            <a:ext cx="9144000" cy="2195513"/>
          </a:xfrm>
          <a:prstGeom prst="rect">
            <a:avLst/>
          </a:prstGeom>
          <a:gradFill rotWithShape="1">
            <a:gsLst>
              <a:gs pos="0">
                <a:srgbClr val="BFBFBF"/>
              </a:gs>
              <a:gs pos="25999">
                <a:srgbClr val="F2F2F2"/>
              </a:gs>
              <a:gs pos="50000">
                <a:srgbClr val="FFFFFF"/>
              </a:gs>
              <a:gs pos="100000">
                <a:srgbClr val="FFFFF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zh-CN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141" name="Group 900"/>
          <p:cNvGrpSpPr>
            <a:grpSpLocks/>
          </p:cNvGrpSpPr>
          <p:nvPr/>
        </p:nvGrpSpPr>
        <p:grpSpPr bwMode="auto">
          <a:xfrm>
            <a:off x="185738" y="920280"/>
            <a:ext cx="9131300" cy="5218112"/>
            <a:chOff x="186210" y="228600"/>
            <a:chExt cx="9131574" cy="5218028"/>
          </a:xfrm>
        </p:grpSpPr>
        <p:grpSp>
          <p:nvGrpSpPr>
            <p:cNvPr id="142" name="Group 897"/>
            <p:cNvGrpSpPr>
              <a:grpSpLocks/>
            </p:cNvGrpSpPr>
            <p:nvPr/>
          </p:nvGrpSpPr>
          <p:grpSpPr bwMode="auto">
            <a:xfrm rot="-542914">
              <a:off x="4778569" y="390393"/>
              <a:ext cx="944253" cy="944253"/>
              <a:chOff x="149225" y="1094417"/>
              <a:chExt cx="2465387" cy="2465388"/>
            </a:xfrm>
          </p:grpSpPr>
          <p:sp>
            <p:nvSpPr>
              <p:cNvPr id="210" name="Rektangel 40"/>
              <p:cNvSpPr>
                <a:spLocks noChangeArrowheads="1"/>
              </p:cNvSpPr>
              <p:nvPr/>
            </p:nvSpPr>
            <p:spPr bwMode="auto">
              <a:xfrm rot="556523">
                <a:off x="150179" y="1094985"/>
                <a:ext cx="2466270" cy="2466156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Calibri" charset="0"/>
                  <a:buAutoNum type="arabicPeriod"/>
                  <a:tabLst/>
                  <a:defRPr/>
                </a:pPr>
                <a:endParaRPr kumimoji="0" lang="zh-CN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pic>
            <p:nvPicPr>
              <p:cNvPr id="211" name="Billede 8" descr="dreamstime_Puzzle.jpg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37"/>
              <a:stretch>
                <a:fillRect/>
              </a:stretch>
            </p:blipFill>
            <p:spPr bwMode="auto">
              <a:xfrm rot="567297">
                <a:off x="290388" y="1188004"/>
                <a:ext cx="2260407" cy="2016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43" name="Group 894"/>
            <p:cNvGrpSpPr>
              <a:grpSpLocks/>
            </p:cNvGrpSpPr>
            <p:nvPr/>
          </p:nvGrpSpPr>
          <p:grpSpPr bwMode="auto">
            <a:xfrm rot="424065">
              <a:off x="4325004" y="481625"/>
              <a:ext cx="1001672" cy="1001416"/>
              <a:chOff x="432286" y="2286160"/>
              <a:chExt cx="2466489" cy="2465857"/>
            </a:xfrm>
          </p:grpSpPr>
          <p:sp>
            <p:nvSpPr>
              <p:cNvPr id="208" name="Rektangel 40"/>
              <p:cNvSpPr>
                <a:spLocks noChangeArrowheads="1"/>
              </p:cNvSpPr>
              <p:nvPr/>
            </p:nvSpPr>
            <p:spPr bwMode="auto">
              <a:xfrm rot="21269425">
                <a:off x="432286" y="2286160"/>
                <a:ext cx="2466489" cy="246585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  <a:reflection stA="50000" endPos="18000" dist="12700" dir="5400000" sy="-100000" algn="bl" rotWithShape="0"/>
              </a:effectLst>
            </p:spPr>
            <p:txBody>
              <a:bodyPr anchor="ctr"/>
              <a:lstStyle/>
              <a:p>
                <a:pPr marL="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Calibri" pitchFamily="-108" charset="0"/>
                  <a:buAutoNum type="arabicPeriod"/>
                  <a:tabLst/>
                  <a:defRPr/>
                </a:pPr>
                <a:endParaRPr kumimoji="0" sz="1800" b="0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ＭＳ Ｐゴシック" pitchFamily="-108" charset="-128"/>
                </a:endParaRPr>
              </a:p>
            </p:txBody>
          </p:sp>
          <p:pic>
            <p:nvPicPr>
              <p:cNvPr id="209" name="Billede 22" descr="dreamstime_Mind map.jpg"/>
              <p:cNvPicPr>
                <a:picLocks noChangeAspect="1"/>
              </p:cNvPicPr>
              <p:nvPr/>
            </p:nvPicPr>
            <p:blipFill>
              <a:blip r:embed="rId3" cstate="print">
                <a:lum brigh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6515"/>
              <a:stretch>
                <a:fillRect/>
              </a:stretch>
            </p:blipFill>
            <p:spPr bwMode="auto">
              <a:xfrm rot="-360270">
                <a:off x="488111" y="2377665"/>
                <a:ext cx="2315411" cy="186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44" name="Group 891"/>
            <p:cNvGrpSpPr>
              <a:grpSpLocks/>
            </p:cNvGrpSpPr>
            <p:nvPr/>
          </p:nvGrpSpPr>
          <p:grpSpPr bwMode="auto">
            <a:xfrm rot="397794">
              <a:off x="3802345" y="598461"/>
              <a:ext cx="1116065" cy="1115885"/>
              <a:chOff x="-3599433" y="1015449"/>
              <a:chExt cx="2732790" cy="2732349"/>
            </a:xfrm>
          </p:grpSpPr>
          <p:sp>
            <p:nvSpPr>
              <p:cNvPr id="206" name="Rektangel 40"/>
              <p:cNvSpPr>
                <a:spLocks noChangeArrowheads="1"/>
              </p:cNvSpPr>
              <p:nvPr/>
            </p:nvSpPr>
            <p:spPr bwMode="auto">
              <a:xfrm rot="21269425">
                <a:off x="-3599433" y="1015449"/>
                <a:ext cx="2732790" cy="273234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  <a:reflection stA="50000" endPos="18000" dist="12700" dir="5400000" sy="-100000" algn="bl" rotWithShape="0"/>
              </a:effectLst>
            </p:spPr>
            <p:txBody>
              <a:bodyPr anchor="ctr"/>
              <a:lstStyle/>
              <a:p>
                <a:pPr marL="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Calibri" pitchFamily="-108" charset="0"/>
                  <a:buAutoNum type="arabicPeriod"/>
                  <a:tabLst/>
                  <a:defRPr/>
                </a:pPr>
                <a:endParaRPr kumimoji="0" sz="1800" b="0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ＭＳ Ｐゴシック" pitchFamily="-108" charset="-128"/>
                </a:endParaRPr>
              </a:p>
            </p:txBody>
          </p:sp>
          <p:pic>
            <p:nvPicPr>
              <p:cNvPr id="207" name="Billede 10" descr="dreamstime_Spiral staircase.jp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87" r="12476" b="2992"/>
              <a:stretch>
                <a:fillRect/>
              </a:stretch>
            </p:blipFill>
            <p:spPr bwMode="auto">
              <a:xfrm rot="-321727">
                <a:off x="-3487605" y="1106198"/>
                <a:ext cx="2492375" cy="2124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45" name="Group 888"/>
            <p:cNvGrpSpPr>
              <a:grpSpLocks/>
            </p:cNvGrpSpPr>
            <p:nvPr/>
          </p:nvGrpSpPr>
          <p:grpSpPr bwMode="auto">
            <a:xfrm>
              <a:off x="3322436" y="715963"/>
              <a:ext cx="1249564" cy="1249564"/>
              <a:chOff x="381188" y="707658"/>
              <a:chExt cx="1167755" cy="1167755"/>
            </a:xfrm>
          </p:grpSpPr>
          <p:sp>
            <p:nvSpPr>
              <p:cNvPr id="204" name="Rektangel 40"/>
              <p:cNvSpPr>
                <a:spLocks noChangeArrowheads="1"/>
              </p:cNvSpPr>
              <p:nvPr/>
            </p:nvSpPr>
            <p:spPr bwMode="auto">
              <a:xfrm rot="13609">
                <a:off x="381906" y="707650"/>
                <a:ext cx="1167601" cy="1167548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Calibri" charset="0"/>
                  <a:buAutoNum type="arabicPeriod"/>
                  <a:tabLst/>
                  <a:defRPr/>
                </a:pPr>
                <a:endParaRPr kumimoji="0" lang="zh-CN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pic>
            <p:nvPicPr>
              <p:cNvPr id="205" name="Billede 6" descr="dreamstime_House Clouds.jp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811" t="3619" r="18277" b="12550"/>
              <a:stretch>
                <a:fillRect/>
              </a:stretch>
            </p:blipFill>
            <p:spPr bwMode="auto">
              <a:xfrm>
                <a:off x="459560" y="753953"/>
                <a:ext cx="1011011" cy="940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46" name="Group 885"/>
            <p:cNvGrpSpPr>
              <a:grpSpLocks/>
            </p:cNvGrpSpPr>
            <p:nvPr/>
          </p:nvGrpSpPr>
          <p:grpSpPr bwMode="auto">
            <a:xfrm rot="-508024">
              <a:off x="2976107" y="935542"/>
              <a:ext cx="1221709" cy="1221709"/>
              <a:chOff x="-3913055" y="-305089"/>
              <a:chExt cx="2732087" cy="2732087"/>
            </a:xfrm>
          </p:grpSpPr>
          <p:sp>
            <p:nvSpPr>
              <p:cNvPr id="202" name="Rektangel 40"/>
              <p:cNvSpPr>
                <a:spLocks noChangeArrowheads="1"/>
              </p:cNvSpPr>
              <p:nvPr/>
            </p:nvSpPr>
            <p:spPr bwMode="auto">
              <a:xfrm rot="556523">
                <a:off x="-3914274" y="-306312"/>
                <a:ext cx="2733659" cy="2733532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Calibri" charset="0"/>
                  <a:buAutoNum type="arabicPeriod"/>
                  <a:tabLst/>
                  <a:defRPr/>
                </a:pPr>
                <a:endParaRPr kumimoji="0" lang="zh-CN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pic>
            <p:nvPicPr>
              <p:cNvPr id="203" name="Billede 45" descr="dreamstime_Architect plan.jpg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114"/>
              <a:stretch>
                <a:fillRect/>
              </a:stretch>
            </p:blipFill>
            <p:spPr bwMode="auto">
              <a:xfrm rot="585855">
                <a:off x="-3786055" y="-174914"/>
                <a:ext cx="2476500" cy="2084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47" name="Group 210"/>
            <p:cNvGrpSpPr>
              <a:grpSpLocks/>
            </p:cNvGrpSpPr>
            <p:nvPr/>
          </p:nvGrpSpPr>
          <p:grpSpPr bwMode="auto">
            <a:xfrm>
              <a:off x="2569436" y="1155546"/>
              <a:ext cx="1255435" cy="1255435"/>
              <a:chOff x="4233954" y="-104182"/>
              <a:chExt cx="1352505" cy="1352505"/>
            </a:xfrm>
          </p:grpSpPr>
          <p:sp>
            <p:nvSpPr>
              <p:cNvPr id="200" name="Rektangel 40"/>
              <p:cNvSpPr>
                <a:spLocks noChangeArrowheads="1"/>
              </p:cNvSpPr>
              <p:nvPr/>
            </p:nvSpPr>
            <p:spPr bwMode="auto">
              <a:xfrm rot="48499">
                <a:off x="4233612" y="-104032"/>
                <a:ext cx="1352845" cy="1352782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Calibri" charset="0"/>
                  <a:buAutoNum type="arabicPeriod"/>
                  <a:tabLst/>
                  <a:defRPr/>
                </a:pPr>
                <a:endParaRPr kumimoji="0" lang="zh-CN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pic>
            <p:nvPicPr>
              <p:cNvPr id="201" name="Billede 15" descr="dreamstime_Doors to new world.jp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113"/>
              <a:stretch>
                <a:fillRect/>
              </a:stretch>
            </p:blipFill>
            <p:spPr bwMode="auto">
              <a:xfrm>
                <a:off x="4310541" y="-64965"/>
                <a:ext cx="1212924" cy="10593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48" name="Group 181"/>
            <p:cNvGrpSpPr>
              <a:grpSpLocks/>
            </p:cNvGrpSpPr>
            <p:nvPr/>
          </p:nvGrpSpPr>
          <p:grpSpPr bwMode="auto">
            <a:xfrm>
              <a:off x="1676400" y="228600"/>
              <a:ext cx="7636244" cy="5218028"/>
              <a:chOff x="1676400" y="268372"/>
              <a:chExt cx="7636244" cy="5218028"/>
            </a:xfrm>
          </p:grpSpPr>
          <p:sp>
            <p:nvSpPr>
              <p:cNvPr id="198" name="Freeform 174"/>
              <p:cNvSpPr>
                <a:spLocks/>
              </p:cNvSpPr>
              <p:nvPr/>
            </p:nvSpPr>
            <p:spPr bwMode="auto">
              <a:xfrm>
                <a:off x="1727719" y="268372"/>
                <a:ext cx="7585302" cy="5218028"/>
              </a:xfrm>
              <a:custGeom>
                <a:avLst/>
                <a:gdLst>
                  <a:gd name="T0" fmla="*/ 77907 w 7585674"/>
                  <a:gd name="T1" fmla="*/ 5159209 h 5218028"/>
                  <a:gd name="T2" fmla="*/ 130824 w 7585674"/>
                  <a:gd name="T3" fmla="*/ 4841719 h 5218028"/>
                  <a:gd name="T4" fmla="*/ 404226 w 7585674"/>
                  <a:gd name="T5" fmla="*/ 4197920 h 5218028"/>
                  <a:gd name="T6" fmla="*/ 792281 w 7585674"/>
                  <a:gd name="T7" fmla="*/ 3598218 h 5218028"/>
                  <a:gd name="T8" fmla="*/ 1206795 w 7585674"/>
                  <a:gd name="T9" fmla="*/ 3077887 h 5218028"/>
                  <a:gd name="T10" fmla="*/ 1691864 w 7585674"/>
                  <a:gd name="T11" fmla="*/ 2575195 h 5218028"/>
                  <a:gd name="T12" fmla="*/ 2229850 w 7585674"/>
                  <a:gd name="T13" fmla="*/ 2160694 h 5218028"/>
                  <a:gd name="T14" fmla="*/ 2794293 w 7585674"/>
                  <a:gd name="T15" fmla="*/ 1781470 h 5218028"/>
                  <a:gd name="T16" fmla="*/ 3314640 w 7585674"/>
                  <a:gd name="T17" fmla="*/ 1481619 h 5218028"/>
                  <a:gd name="T18" fmla="*/ 3843806 w 7585674"/>
                  <a:gd name="T19" fmla="*/ 1208225 h 5218028"/>
                  <a:gd name="T20" fmla="*/ 4540542 w 7585674"/>
                  <a:gd name="T21" fmla="*/ 926012 h 5218028"/>
                  <a:gd name="T22" fmla="*/ 5290195 w 7585674"/>
                  <a:gd name="T23" fmla="*/ 643799 h 5218028"/>
                  <a:gd name="T24" fmla="*/ 6286791 w 7585674"/>
                  <a:gd name="T25" fmla="*/ 326309 h 5218028"/>
                  <a:gd name="T26" fmla="*/ 7583248 w 7585674"/>
                  <a:gd name="T27" fmla="*/ 0 h 5218028"/>
                  <a:gd name="T28" fmla="*/ 7583248 w 7585674"/>
                  <a:gd name="T29" fmla="*/ 79372 h 5218028"/>
                  <a:gd name="T30" fmla="*/ 7574429 w 7585674"/>
                  <a:gd name="T31" fmla="*/ 149926 h 5218028"/>
                  <a:gd name="T32" fmla="*/ 7036443 w 7585674"/>
                  <a:gd name="T33" fmla="*/ 335128 h 5218028"/>
                  <a:gd name="T34" fmla="*/ 6410263 w 7585674"/>
                  <a:gd name="T35" fmla="*/ 573245 h 5218028"/>
                  <a:gd name="T36" fmla="*/ 5581235 w 7585674"/>
                  <a:gd name="T37" fmla="*/ 952469 h 5218028"/>
                  <a:gd name="T38" fmla="*/ 4787486 w 7585674"/>
                  <a:gd name="T39" fmla="*/ 1446342 h 5218028"/>
                  <a:gd name="T40" fmla="*/ 4240681 w 7585674"/>
                  <a:gd name="T41" fmla="*/ 1904939 h 5218028"/>
                  <a:gd name="T42" fmla="*/ 3817348 w 7585674"/>
                  <a:gd name="T43" fmla="*/ 2407631 h 5218028"/>
                  <a:gd name="T44" fmla="*/ 3561584 w 7585674"/>
                  <a:gd name="T45" fmla="*/ 2901504 h 5218028"/>
                  <a:gd name="T46" fmla="*/ 3429293 w 7585674"/>
                  <a:gd name="T47" fmla="*/ 3439473 h 5218028"/>
                  <a:gd name="T48" fmla="*/ 3411654 w 7585674"/>
                  <a:gd name="T49" fmla="*/ 4056814 h 5218028"/>
                  <a:gd name="T50" fmla="*/ 3491029 w 7585674"/>
                  <a:gd name="T51" fmla="*/ 4612421 h 5218028"/>
                  <a:gd name="T52" fmla="*/ 3658599 w 7585674"/>
                  <a:gd name="T53" fmla="*/ 5168028 h 5218028"/>
                  <a:gd name="T54" fmla="*/ 77907 w 7585674"/>
                  <a:gd name="T55" fmla="*/ 5159209 h 521802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7585674" h="5218028">
                    <a:moveTo>
                      <a:pt x="77911" y="5159209"/>
                    </a:moveTo>
                    <a:cubicBezTo>
                      <a:pt x="0" y="5218028"/>
                      <a:pt x="76441" y="5001934"/>
                      <a:pt x="130830" y="4841719"/>
                    </a:cubicBezTo>
                    <a:cubicBezTo>
                      <a:pt x="185219" y="4681504"/>
                      <a:pt x="293998" y="4405170"/>
                      <a:pt x="404246" y="4197920"/>
                    </a:cubicBezTo>
                    <a:cubicBezTo>
                      <a:pt x="514494" y="3990670"/>
                      <a:pt x="658552" y="3784890"/>
                      <a:pt x="792320" y="3598218"/>
                    </a:cubicBezTo>
                    <a:cubicBezTo>
                      <a:pt x="926088" y="3411546"/>
                      <a:pt x="1056916" y="3248391"/>
                      <a:pt x="1206854" y="3077887"/>
                    </a:cubicBezTo>
                    <a:cubicBezTo>
                      <a:pt x="1356792" y="2907383"/>
                      <a:pt x="1521430" y="2728061"/>
                      <a:pt x="1691947" y="2575195"/>
                    </a:cubicBezTo>
                    <a:cubicBezTo>
                      <a:pt x="1862465" y="2422330"/>
                      <a:pt x="2046212" y="2292982"/>
                      <a:pt x="2229959" y="2160694"/>
                    </a:cubicBezTo>
                    <a:cubicBezTo>
                      <a:pt x="2413706" y="2028407"/>
                      <a:pt x="2613623" y="1894649"/>
                      <a:pt x="2794430" y="1781470"/>
                    </a:cubicBezTo>
                    <a:cubicBezTo>
                      <a:pt x="2975237" y="1668291"/>
                      <a:pt x="3139876" y="1577160"/>
                      <a:pt x="3314803" y="1481619"/>
                    </a:cubicBezTo>
                    <a:cubicBezTo>
                      <a:pt x="3489730" y="1386078"/>
                      <a:pt x="3639668" y="1300826"/>
                      <a:pt x="3843995" y="1208225"/>
                    </a:cubicBezTo>
                    <a:cubicBezTo>
                      <a:pt x="4048322" y="1115624"/>
                      <a:pt x="4299689" y="1020083"/>
                      <a:pt x="4540765" y="926012"/>
                    </a:cubicBezTo>
                    <a:cubicBezTo>
                      <a:pt x="4781841" y="831941"/>
                      <a:pt x="4999398" y="743749"/>
                      <a:pt x="5290454" y="643799"/>
                    </a:cubicBezTo>
                    <a:cubicBezTo>
                      <a:pt x="5581510" y="543849"/>
                      <a:pt x="5904905" y="433609"/>
                      <a:pt x="6287099" y="326309"/>
                    </a:cubicBezTo>
                    <a:cubicBezTo>
                      <a:pt x="6669293" y="219009"/>
                      <a:pt x="7367533" y="41156"/>
                      <a:pt x="7583620" y="0"/>
                    </a:cubicBezTo>
                    <a:cubicBezTo>
                      <a:pt x="7581440" y="87873"/>
                      <a:pt x="7585090" y="54384"/>
                      <a:pt x="7583620" y="79372"/>
                    </a:cubicBezTo>
                    <a:cubicBezTo>
                      <a:pt x="7582150" y="104360"/>
                      <a:pt x="7585674" y="103067"/>
                      <a:pt x="7574800" y="149926"/>
                    </a:cubicBezTo>
                    <a:cubicBezTo>
                      <a:pt x="7483661" y="192552"/>
                      <a:pt x="7230825" y="264575"/>
                      <a:pt x="7036788" y="335128"/>
                    </a:cubicBezTo>
                    <a:cubicBezTo>
                      <a:pt x="6842751" y="405681"/>
                      <a:pt x="6653123" y="470355"/>
                      <a:pt x="6410577" y="573245"/>
                    </a:cubicBezTo>
                    <a:cubicBezTo>
                      <a:pt x="6168031" y="676135"/>
                      <a:pt x="5851985" y="806953"/>
                      <a:pt x="5581509" y="952469"/>
                    </a:cubicBezTo>
                    <a:cubicBezTo>
                      <a:pt x="5311033" y="1097985"/>
                      <a:pt x="5011158" y="1287597"/>
                      <a:pt x="4787721" y="1446342"/>
                    </a:cubicBezTo>
                    <a:cubicBezTo>
                      <a:pt x="4564284" y="1605087"/>
                      <a:pt x="4402587" y="1744724"/>
                      <a:pt x="4240889" y="1904939"/>
                    </a:cubicBezTo>
                    <a:cubicBezTo>
                      <a:pt x="4079191" y="2065154"/>
                      <a:pt x="3930723" y="2241537"/>
                      <a:pt x="3817535" y="2407631"/>
                    </a:cubicBezTo>
                    <a:cubicBezTo>
                      <a:pt x="3704347" y="2573725"/>
                      <a:pt x="3626438" y="2729531"/>
                      <a:pt x="3561759" y="2901504"/>
                    </a:cubicBezTo>
                    <a:cubicBezTo>
                      <a:pt x="3497080" y="3073477"/>
                      <a:pt x="3454451" y="3246921"/>
                      <a:pt x="3429461" y="3439473"/>
                    </a:cubicBezTo>
                    <a:cubicBezTo>
                      <a:pt x="3404471" y="3632025"/>
                      <a:pt x="3401531" y="3861323"/>
                      <a:pt x="3411821" y="4056814"/>
                    </a:cubicBezTo>
                    <a:cubicBezTo>
                      <a:pt x="3422111" y="4252305"/>
                      <a:pt x="3450041" y="4427219"/>
                      <a:pt x="3491200" y="4612421"/>
                    </a:cubicBezTo>
                    <a:cubicBezTo>
                      <a:pt x="3532359" y="4797623"/>
                      <a:pt x="3516503" y="4706002"/>
                      <a:pt x="3658778" y="5168028"/>
                    </a:cubicBezTo>
                    <a:lnTo>
                      <a:pt x="77911" y="5159209"/>
                    </a:lnTo>
                    <a:close/>
                  </a:path>
                </a:pathLst>
              </a:custGeom>
              <a:solidFill>
                <a:srgbClr val="111111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111111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199" name="Freeform 4"/>
              <p:cNvSpPr>
                <a:spLocks/>
              </p:cNvSpPr>
              <p:nvPr/>
            </p:nvSpPr>
            <p:spPr bwMode="auto">
              <a:xfrm>
                <a:off x="1676917" y="268372"/>
                <a:ext cx="7585302" cy="5218028"/>
              </a:xfrm>
              <a:custGeom>
                <a:avLst/>
                <a:gdLst>
                  <a:gd name="T0" fmla="*/ 77907 w 7585674"/>
                  <a:gd name="T1" fmla="*/ 5159209 h 5218028"/>
                  <a:gd name="T2" fmla="*/ 130824 w 7585674"/>
                  <a:gd name="T3" fmla="*/ 4841719 h 5218028"/>
                  <a:gd name="T4" fmla="*/ 404226 w 7585674"/>
                  <a:gd name="T5" fmla="*/ 4197920 h 5218028"/>
                  <a:gd name="T6" fmla="*/ 792281 w 7585674"/>
                  <a:gd name="T7" fmla="*/ 3598218 h 5218028"/>
                  <a:gd name="T8" fmla="*/ 1206795 w 7585674"/>
                  <a:gd name="T9" fmla="*/ 3077887 h 5218028"/>
                  <a:gd name="T10" fmla="*/ 1691864 w 7585674"/>
                  <a:gd name="T11" fmla="*/ 2575195 h 5218028"/>
                  <a:gd name="T12" fmla="*/ 2229850 w 7585674"/>
                  <a:gd name="T13" fmla="*/ 2160694 h 5218028"/>
                  <a:gd name="T14" fmla="*/ 2794293 w 7585674"/>
                  <a:gd name="T15" fmla="*/ 1781470 h 5218028"/>
                  <a:gd name="T16" fmla="*/ 3314640 w 7585674"/>
                  <a:gd name="T17" fmla="*/ 1481619 h 5218028"/>
                  <a:gd name="T18" fmla="*/ 3843806 w 7585674"/>
                  <a:gd name="T19" fmla="*/ 1208225 h 5218028"/>
                  <a:gd name="T20" fmla="*/ 4540542 w 7585674"/>
                  <a:gd name="T21" fmla="*/ 926012 h 5218028"/>
                  <a:gd name="T22" fmla="*/ 5290195 w 7585674"/>
                  <a:gd name="T23" fmla="*/ 643799 h 5218028"/>
                  <a:gd name="T24" fmla="*/ 6286791 w 7585674"/>
                  <a:gd name="T25" fmla="*/ 326309 h 5218028"/>
                  <a:gd name="T26" fmla="*/ 7583248 w 7585674"/>
                  <a:gd name="T27" fmla="*/ 0 h 5218028"/>
                  <a:gd name="T28" fmla="*/ 7583248 w 7585674"/>
                  <a:gd name="T29" fmla="*/ 79372 h 5218028"/>
                  <a:gd name="T30" fmla="*/ 7574429 w 7585674"/>
                  <a:gd name="T31" fmla="*/ 149926 h 5218028"/>
                  <a:gd name="T32" fmla="*/ 7036443 w 7585674"/>
                  <a:gd name="T33" fmla="*/ 335128 h 5218028"/>
                  <a:gd name="T34" fmla="*/ 6410263 w 7585674"/>
                  <a:gd name="T35" fmla="*/ 573245 h 5218028"/>
                  <a:gd name="T36" fmla="*/ 5581235 w 7585674"/>
                  <a:gd name="T37" fmla="*/ 952469 h 5218028"/>
                  <a:gd name="T38" fmla="*/ 4787486 w 7585674"/>
                  <a:gd name="T39" fmla="*/ 1446342 h 5218028"/>
                  <a:gd name="T40" fmla="*/ 4240681 w 7585674"/>
                  <a:gd name="T41" fmla="*/ 1904939 h 5218028"/>
                  <a:gd name="T42" fmla="*/ 3817348 w 7585674"/>
                  <a:gd name="T43" fmla="*/ 2407631 h 5218028"/>
                  <a:gd name="T44" fmla="*/ 3561584 w 7585674"/>
                  <a:gd name="T45" fmla="*/ 2901504 h 5218028"/>
                  <a:gd name="T46" fmla="*/ 3429293 w 7585674"/>
                  <a:gd name="T47" fmla="*/ 3439473 h 5218028"/>
                  <a:gd name="T48" fmla="*/ 3411654 w 7585674"/>
                  <a:gd name="T49" fmla="*/ 4056814 h 5218028"/>
                  <a:gd name="T50" fmla="*/ 3491029 w 7585674"/>
                  <a:gd name="T51" fmla="*/ 4612421 h 5218028"/>
                  <a:gd name="T52" fmla="*/ 3658599 w 7585674"/>
                  <a:gd name="T53" fmla="*/ 5168028 h 5218028"/>
                  <a:gd name="T54" fmla="*/ 77907 w 7585674"/>
                  <a:gd name="T55" fmla="*/ 5159209 h 521802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7585674" h="5218028">
                    <a:moveTo>
                      <a:pt x="77911" y="5159209"/>
                    </a:moveTo>
                    <a:cubicBezTo>
                      <a:pt x="0" y="5218028"/>
                      <a:pt x="76441" y="5001934"/>
                      <a:pt x="130830" y="4841719"/>
                    </a:cubicBezTo>
                    <a:cubicBezTo>
                      <a:pt x="185219" y="4681504"/>
                      <a:pt x="293998" y="4405170"/>
                      <a:pt x="404246" y="4197920"/>
                    </a:cubicBezTo>
                    <a:cubicBezTo>
                      <a:pt x="514494" y="3990670"/>
                      <a:pt x="658552" y="3784890"/>
                      <a:pt x="792320" y="3598218"/>
                    </a:cubicBezTo>
                    <a:cubicBezTo>
                      <a:pt x="926088" y="3411546"/>
                      <a:pt x="1056916" y="3248391"/>
                      <a:pt x="1206854" y="3077887"/>
                    </a:cubicBezTo>
                    <a:cubicBezTo>
                      <a:pt x="1356792" y="2907383"/>
                      <a:pt x="1521430" y="2728061"/>
                      <a:pt x="1691947" y="2575195"/>
                    </a:cubicBezTo>
                    <a:cubicBezTo>
                      <a:pt x="1862465" y="2422330"/>
                      <a:pt x="2046212" y="2292982"/>
                      <a:pt x="2229959" y="2160694"/>
                    </a:cubicBezTo>
                    <a:cubicBezTo>
                      <a:pt x="2413706" y="2028407"/>
                      <a:pt x="2613623" y="1894649"/>
                      <a:pt x="2794430" y="1781470"/>
                    </a:cubicBezTo>
                    <a:cubicBezTo>
                      <a:pt x="2975237" y="1668291"/>
                      <a:pt x="3139876" y="1577160"/>
                      <a:pt x="3314803" y="1481619"/>
                    </a:cubicBezTo>
                    <a:cubicBezTo>
                      <a:pt x="3489730" y="1386078"/>
                      <a:pt x="3639668" y="1300826"/>
                      <a:pt x="3843995" y="1208225"/>
                    </a:cubicBezTo>
                    <a:cubicBezTo>
                      <a:pt x="4048322" y="1115624"/>
                      <a:pt x="4299689" y="1020083"/>
                      <a:pt x="4540765" y="926012"/>
                    </a:cubicBezTo>
                    <a:cubicBezTo>
                      <a:pt x="4781841" y="831941"/>
                      <a:pt x="4999398" y="743749"/>
                      <a:pt x="5290454" y="643799"/>
                    </a:cubicBezTo>
                    <a:cubicBezTo>
                      <a:pt x="5581510" y="543849"/>
                      <a:pt x="5904905" y="433609"/>
                      <a:pt x="6287099" y="326309"/>
                    </a:cubicBezTo>
                    <a:cubicBezTo>
                      <a:pt x="6669293" y="219009"/>
                      <a:pt x="7367533" y="41156"/>
                      <a:pt x="7583620" y="0"/>
                    </a:cubicBezTo>
                    <a:cubicBezTo>
                      <a:pt x="7581440" y="87873"/>
                      <a:pt x="7585090" y="54384"/>
                      <a:pt x="7583620" y="79372"/>
                    </a:cubicBezTo>
                    <a:cubicBezTo>
                      <a:pt x="7582150" y="104360"/>
                      <a:pt x="7585674" y="103067"/>
                      <a:pt x="7574800" y="149926"/>
                    </a:cubicBezTo>
                    <a:cubicBezTo>
                      <a:pt x="7483661" y="192552"/>
                      <a:pt x="7230825" y="264575"/>
                      <a:pt x="7036788" y="335128"/>
                    </a:cubicBezTo>
                    <a:cubicBezTo>
                      <a:pt x="6842751" y="405681"/>
                      <a:pt x="6653123" y="470355"/>
                      <a:pt x="6410577" y="573245"/>
                    </a:cubicBezTo>
                    <a:cubicBezTo>
                      <a:pt x="6168031" y="676135"/>
                      <a:pt x="5851985" y="806953"/>
                      <a:pt x="5581509" y="952469"/>
                    </a:cubicBezTo>
                    <a:cubicBezTo>
                      <a:pt x="5311033" y="1097985"/>
                      <a:pt x="5011158" y="1287597"/>
                      <a:pt x="4787721" y="1446342"/>
                    </a:cubicBezTo>
                    <a:cubicBezTo>
                      <a:pt x="4564284" y="1605087"/>
                      <a:pt x="4402587" y="1744724"/>
                      <a:pt x="4240889" y="1904939"/>
                    </a:cubicBezTo>
                    <a:cubicBezTo>
                      <a:pt x="4079191" y="2065154"/>
                      <a:pt x="3930723" y="2241537"/>
                      <a:pt x="3817535" y="2407631"/>
                    </a:cubicBezTo>
                    <a:cubicBezTo>
                      <a:pt x="3704347" y="2573725"/>
                      <a:pt x="3626438" y="2729531"/>
                      <a:pt x="3561759" y="2901504"/>
                    </a:cubicBezTo>
                    <a:cubicBezTo>
                      <a:pt x="3497080" y="3073477"/>
                      <a:pt x="3454451" y="3246921"/>
                      <a:pt x="3429461" y="3439473"/>
                    </a:cubicBezTo>
                    <a:cubicBezTo>
                      <a:pt x="3404471" y="3632025"/>
                      <a:pt x="3401531" y="3861323"/>
                      <a:pt x="3411821" y="4056814"/>
                    </a:cubicBezTo>
                    <a:cubicBezTo>
                      <a:pt x="3422111" y="4252305"/>
                      <a:pt x="3450041" y="4427219"/>
                      <a:pt x="3491200" y="4612421"/>
                    </a:cubicBezTo>
                    <a:cubicBezTo>
                      <a:pt x="3532359" y="4797623"/>
                      <a:pt x="3516503" y="4706002"/>
                      <a:pt x="3658778" y="5168028"/>
                    </a:cubicBezTo>
                    <a:lnTo>
                      <a:pt x="77911" y="515920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95959"/>
                  </a:gs>
                  <a:gs pos="100000">
                    <a:srgbClr val="262626"/>
                  </a:gs>
                </a:gsLst>
                <a:lin ang="540000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4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111111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149" name="TextBox 155"/>
            <p:cNvSpPr txBox="1">
              <a:spLocks noChangeArrowheads="1"/>
            </p:cNvSpPr>
            <p:nvPr/>
          </p:nvSpPr>
          <p:spPr bwMode="auto">
            <a:xfrm>
              <a:off x="3750463" y="4419600"/>
              <a:ext cx="204073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zh-CN" sz="4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2011</a:t>
              </a:r>
            </a:p>
          </p:txBody>
        </p:sp>
        <p:sp>
          <p:nvSpPr>
            <p:cNvPr id="150" name="TextBox 157"/>
            <p:cNvSpPr txBox="1">
              <a:spLocks noChangeArrowheads="1"/>
            </p:cNvSpPr>
            <p:nvPr/>
          </p:nvSpPr>
          <p:spPr bwMode="auto">
            <a:xfrm>
              <a:off x="3886200" y="3876837"/>
              <a:ext cx="1653706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zh-CN" sz="3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2010</a:t>
              </a:r>
            </a:p>
          </p:txBody>
        </p:sp>
        <p:sp>
          <p:nvSpPr>
            <p:cNvPr id="151" name="TextBox 158"/>
            <p:cNvSpPr txBox="1">
              <a:spLocks noChangeArrowheads="1"/>
            </p:cNvSpPr>
            <p:nvPr/>
          </p:nvSpPr>
          <p:spPr bwMode="auto">
            <a:xfrm>
              <a:off x="4038600" y="3352800"/>
              <a:ext cx="130450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zh-CN" sz="2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2009</a:t>
              </a:r>
            </a:p>
          </p:txBody>
        </p:sp>
        <p:sp>
          <p:nvSpPr>
            <p:cNvPr id="152" name="TextBox 159"/>
            <p:cNvSpPr txBox="1">
              <a:spLocks noChangeArrowheads="1"/>
            </p:cNvSpPr>
            <p:nvPr/>
          </p:nvSpPr>
          <p:spPr bwMode="auto">
            <a:xfrm>
              <a:off x="4267200" y="2977823"/>
              <a:ext cx="128065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zh-CN" sz="2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2008</a:t>
              </a:r>
            </a:p>
          </p:txBody>
        </p:sp>
        <p:sp>
          <p:nvSpPr>
            <p:cNvPr id="153" name="TextBox 160"/>
            <p:cNvSpPr txBox="1">
              <a:spLocks noChangeArrowheads="1"/>
            </p:cNvSpPr>
            <p:nvPr/>
          </p:nvSpPr>
          <p:spPr bwMode="auto">
            <a:xfrm>
              <a:off x="4488137" y="2609379"/>
              <a:ext cx="9144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zh-CN" sz="2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2007</a:t>
              </a:r>
            </a:p>
          </p:txBody>
        </p:sp>
        <p:sp>
          <p:nvSpPr>
            <p:cNvPr id="154" name="TextBox 161"/>
            <p:cNvSpPr txBox="1">
              <a:spLocks noChangeArrowheads="1"/>
            </p:cNvSpPr>
            <p:nvPr/>
          </p:nvSpPr>
          <p:spPr bwMode="auto">
            <a:xfrm>
              <a:off x="4780500" y="2296302"/>
              <a:ext cx="904974" cy="369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2006</a:t>
              </a:r>
            </a:p>
          </p:txBody>
        </p:sp>
        <p:sp>
          <p:nvSpPr>
            <p:cNvPr id="155" name="TextBox 162"/>
            <p:cNvSpPr txBox="1">
              <a:spLocks noChangeArrowheads="1"/>
            </p:cNvSpPr>
            <p:nvPr/>
          </p:nvSpPr>
          <p:spPr bwMode="auto">
            <a:xfrm>
              <a:off x="5076372" y="2057400"/>
              <a:ext cx="11968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zh-CN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2005</a:t>
              </a:r>
            </a:p>
          </p:txBody>
        </p:sp>
        <p:sp>
          <p:nvSpPr>
            <p:cNvPr id="156" name="TextBox 163"/>
            <p:cNvSpPr txBox="1">
              <a:spLocks noChangeArrowheads="1"/>
            </p:cNvSpPr>
            <p:nvPr/>
          </p:nvSpPr>
          <p:spPr bwMode="auto">
            <a:xfrm>
              <a:off x="5334000" y="1825823"/>
              <a:ext cx="91439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zh-CN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2004</a:t>
              </a:r>
            </a:p>
          </p:txBody>
        </p:sp>
        <p:sp>
          <p:nvSpPr>
            <p:cNvPr id="157" name="TextBox 164"/>
            <p:cNvSpPr txBox="1">
              <a:spLocks noChangeArrowheads="1"/>
            </p:cNvSpPr>
            <p:nvPr/>
          </p:nvSpPr>
          <p:spPr bwMode="auto">
            <a:xfrm>
              <a:off x="5664878" y="1622117"/>
              <a:ext cx="63443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zh-CN" sz="12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2003</a:t>
              </a:r>
            </a:p>
          </p:txBody>
        </p:sp>
        <p:sp>
          <p:nvSpPr>
            <p:cNvPr id="158" name="TextBox 165"/>
            <p:cNvSpPr txBox="1">
              <a:spLocks noChangeArrowheads="1"/>
            </p:cNvSpPr>
            <p:nvPr/>
          </p:nvSpPr>
          <p:spPr bwMode="auto">
            <a:xfrm>
              <a:off x="5925349" y="1500686"/>
              <a:ext cx="449251" cy="369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zh-CN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2002</a:t>
              </a:r>
            </a:p>
          </p:txBody>
        </p:sp>
        <p:sp>
          <p:nvSpPr>
            <p:cNvPr id="159" name="TextBox 166"/>
            <p:cNvSpPr txBox="1">
              <a:spLocks noChangeArrowheads="1"/>
            </p:cNvSpPr>
            <p:nvPr/>
          </p:nvSpPr>
          <p:spPr bwMode="auto">
            <a:xfrm>
              <a:off x="6192300" y="1381360"/>
              <a:ext cx="417000" cy="3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zh-CN" sz="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2001</a:t>
              </a:r>
            </a:p>
          </p:txBody>
        </p:sp>
        <p:grpSp>
          <p:nvGrpSpPr>
            <p:cNvPr id="160" name="Group 188"/>
            <p:cNvGrpSpPr>
              <a:grpSpLocks/>
            </p:cNvGrpSpPr>
            <p:nvPr/>
          </p:nvGrpSpPr>
          <p:grpSpPr bwMode="auto">
            <a:xfrm rot="-542914">
              <a:off x="2207808" y="1414385"/>
              <a:ext cx="1286030" cy="1286030"/>
              <a:chOff x="149225" y="1094417"/>
              <a:chExt cx="2465387" cy="2465388"/>
            </a:xfrm>
          </p:grpSpPr>
          <p:sp>
            <p:nvSpPr>
              <p:cNvPr id="196" name="Rektangel 40"/>
              <p:cNvSpPr>
                <a:spLocks noChangeArrowheads="1"/>
              </p:cNvSpPr>
              <p:nvPr/>
            </p:nvSpPr>
            <p:spPr bwMode="auto">
              <a:xfrm rot="556523">
                <a:off x="148005" y="1094315"/>
                <a:ext cx="2465165" cy="246505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Calibri" charset="0"/>
                  <a:buAutoNum type="arabicPeriod"/>
                  <a:tabLst/>
                  <a:defRPr/>
                </a:pPr>
                <a:endParaRPr kumimoji="0" lang="zh-CN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pic>
            <p:nvPicPr>
              <p:cNvPr id="197" name="Billede 8" descr="dreamstime_Puzzle.jpg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37"/>
              <a:stretch>
                <a:fillRect/>
              </a:stretch>
            </p:blipFill>
            <p:spPr bwMode="auto">
              <a:xfrm rot="567297">
                <a:off x="290388" y="1188004"/>
                <a:ext cx="2260407" cy="2016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61" name="Group 187"/>
            <p:cNvGrpSpPr>
              <a:grpSpLocks/>
            </p:cNvGrpSpPr>
            <p:nvPr/>
          </p:nvGrpSpPr>
          <p:grpSpPr bwMode="auto">
            <a:xfrm rot="424065">
              <a:off x="1670119" y="1787601"/>
              <a:ext cx="1359651" cy="1359304"/>
              <a:chOff x="497867" y="2198545"/>
              <a:chExt cx="2466489" cy="2465856"/>
            </a:xfrm>
          </p:grpSpPr>
          <p:sp>
            <p:nvSpPr>
              <p:cNvPr id="194" name="Rektangel 40"/>
              <p:cNvSpPr>
                <a:spLocks noChangeArrowheads="1"/>
              </p:cNvSpPr>
              <p:nvPr/>
            </p:nvSpPr>
            <p:spPr bwMode="auto">
              <a:xfrm rot="21269425">
                <a:off x="498608" y="2198345"/>
                <a:ext cx="2465201" cy="2465083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Calibri" charset="0"/>
                  <a:buAutoNum type="arabicPeriod"/>
                  <a:tabLst/>
                  <a:defRPr/>
                </a:pPr>
                <a:endParaRPr kumimoji="0" lang="zh-CN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pic>
            <p:nvPicPr>
              <p:cNvPr id="195" name="Billede 22" descr="dreamstime_Mind map.jpg"/>
              <p:cNvPicPr>
                <a:picLocks noChangeAspect="1"/>
              </p:cNvPicPr>
              <p:nvPr/>
            </p:nvPicPr>
            <p:blipFill>
              <a:blip r:embed="rId9" cstate="print">
                <a:lum brigh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6515"/>
              <a:stretch>
                <a:fillRect/>
              </a:stretch>
            </p:blipFill>
            <p:spPr bwMode="auto">
              <a:xfrm rot="-360270">
                <a:off x="553692" y="2290051"/>
                <a:ext cx="2315410" cy="186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62" name="Group 203"/>
            <p:cNvGrpSpPr>
              <a:grpSpLocks/>
            </p:cNvGrpSpPr>
            <p:nvPr/>
          </p:nvGrpSpPr>
          <p:grpSpPr bwMode="auto">
            <a:xfrm rot="397794">
              <a:off x="1161702" y="2212067"/>
              <a:ext cx="1442819" cy="1442586"/>
              <a:chOff x="-3599433" y="1015449"/>
              <a:chExt cx="2732790" cy="2732349"/>
            </a:xfrm>
          </p:grpSpPr>
          <p:sp>
            <p:nvSpPr>
              <p:cNvPr id="192" name="Rektangel 40"/>
              <p:cNvSpPr>
                <a:spLocks noChangeArrowheads="1"/>
              </p:cNvSpPr>
              <p:nvPr/>
            </p:nvSpPr>
            <p:spPr bwMode="auto">
              <a:xfrm rot="21269425">
                <a:off x="-3600932" y="1014240"/>
                <a:ext cx="2733284" cy="2733162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Calibri" charset="0"/>
                  <a:buAutoNum type="arabicPeriod"/>
                  <a:tabLst/>
                  <a:defRPr/>
                </a:pPr>
                <a:endParaRPr kumimoji="0" lang="zh-CN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pic>
            <p:nvPicPr>
              <p:cNvPr id="193" name="Billede 10" descr="dreamstime_Spiral staircase.jpg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87" r="12476" b="2992"/>
              <a:stretch>
                <a:fillRect/>
              </a:stretch>
            </p:blipFill>
            <p:spPr bwMode="auto">
              <a:xfrm rot="-321727">
                <a:off x="-3487605" y="1106198"/>
                <a:ext cx="2492375" cy="2124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63" name="Group 194"/>
            <p:cNvGrpSpPr>
              <a:grpSpLocks/>
            </p:cNvGrpSpPr>
            <p:nvPr/>
          </p:nvGrpSpPr>
          <p:grpSpPr bwMode="auto">
            <a:xfrm>
              <a:off x="583127" y="2612581"/>
              <a:ext cx="1620426" cy="1620426"/>
              <a:chOff x="381188" y="707658"/>
              <a:chExt cx="1167755" cy="1167755"/>
            </a:xfrm>
          </p:grpSpPr>
          <p:sp>
            <p:nvSpPr>
              <p:cNvPr id="190" name="Rektangel 40"/>
              <p:cNvSpPr>
                <a:spLocks noChangeArrowheads="1"/>
              </p:cNvSpPr>
              <p:nvPr/>
            </p:nvSpPr>
            <p:spPr bwMode="auto">
              <a:xfrm rot="13609">
                <a:off x="381166" y="707951"/>
                <a:ext cx="1168087" cy="1168032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Calibri" charset="0"/>
                  <a:buAutoNum type="arabicPeriod"/>
                  <a:tabLst/>
                  <a:defRPr/>
                </a:pPr>
                <a:endParaRPr kumimoji="0" lang="zh-CN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pic>
            <p:nvPicPr>
              <p:cNvPr id="191" name="Billede 6" descr="dreamstime_House Clouds.jpg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811" t="3619" r="18277" b="12550"/>
              <a:stretch>
                <a:fillRect/>
              </a:stretch>
            </p:blipFill>
            <p:spPr bwMode="auto">
              <a:xfrm>
                <a:off x="459560" y="753953"/>
                <a:ext cx="1011011" cy="940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64" name="Group 204"/>
            <p:cNvGrpSpPr>
              <a:grpSpLocks/>
            </p:cNvGrpSpPr>
            <p:nvPr/>
          </p:nvGrpSpPr>
          <p:grpSpPr bwMode="auto">
            <a:xfrm rot="-508024">
              <a:off x="186210" y="3436161"/>
              <a:ext cx="1613736" cy="1613736"/>
              <a:chOff x="-3913055" y="-305089"/>
              <a:chExt cx="2732087" cy="2732087"/>
            </a:xfrm>
          </p:grpSpPr>
          <p:sp>
            <p:nvSpPr>
              <p:cNvPr id="188" name="Rektangel 40"/>
              <p:cNvSpPr>
                <a:spLocks noChangeArrowheads="1"/>
              </p:cNvSpPr>
              <p:nvPr/>
            </p:nvSpPr>
            <p:spPr bwMode="auto">
              <a:xfrm rot="556523">
                <a:off x="-3913091" y="-304363"/>
                <a:ext cx="2725377" cy="2730628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Calibri" charset="0"/>
                  <a:buAutoNum type="arabicPeriod"/>
                  <a:tabLst/>
                  <a:defRPr/>
                </a:pPr>
                <a:endParaRPr kumimoji="0" lang="zh-CN" altLang="zh-CN" sz="18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pic>
            <p:nvPicPr>
              <p:cNvPr id="189" name="Billede 45" descr="dreamstime_Architect plan.jp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114"/>
              <a:stretch>
                <a:fillRect/>
              </a:stretch>
            </p:blipFill>
            <p:spPr bwMode="auto">
              <a:xfrm rot="585855">
                <a:off x="-3786055" y="-174914"/>
                <a:ext cx="2476500" cy="2084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65" name="Freeform 856"/>
            <p:cNvSpPr/>
            <p:nvPr/>
          </p:nvSpPr>
          <p:spPr>
            <a:xfrm>
              <a:off x="3429569" y="279399"/>
              <a:ext cx="5816775" cy="4978320"/>
            </a:xfrm>
            <a:custGeom>
              <a:avLst/>
              <a:gdLst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406400 h 4978400"/>
                <a:gd name="connsiteX14" fmla="*/ 5816600 w 5816600"/>
                <a:gd name="connsiteY14" fmla="*/ 0 h 4978400"/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406400 h 4978400"/>
                <a:gd name="connsiteX14" fmla="*/ 5816600 w 5816600"/>
                <a:gd name="connsiteY14" fmla="*/ 0 h 4978400"/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366650 h 4978400"/>
                <a:gd name="connsiteX14" fmla="*/ 5816600 w 5816600"/>
                <a:gd name="connsiteY14" fmla="*/ 0 h 4978400"/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366650 h 4978400"/>
                <a:gd name="connsiteX14" fmla="*/ 5816600 w 5816600"/>
                <a:gd name="connsiteY14" fmla="*/ 0 h 497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16600" h="4978400">
                  <a:moveTo>
                    <a:pt x="0" y="4978400"/>
                  </a:moveTo>
                  <a:cubicBezTo>
                    <a:pt x="7408" y="4826000"/>
                    <a:pt x="14817" y="4673600"/>
                    <a:pt x="38100" y="4521200"/>
                  </a:cubicBezTo>
                  <a:cubicBezTo>
                    <a:pt x="61383" y="4368800"/>
                    <a:pt x="95250" y="4222750"/>
                    <a:pt x="139700" y="4064000"/>
                  </a:cubicBezTo>
                  <a:cubicBezTo>
                    <a:pt x="184150" y="3905250"/>
                    <a:pt x="239183" y="3727450"/>
                    <a:pt x="304800" y="3568700"/>
                  </a:cubicBezTo>
                  <a:cubicBezTo>
                    <a:pt x="370417" y="3409950"/>
                    <a:pt x="446617" y="3261783"/>
                    <a:pt x="533400" y="3111500"/>
                  </a:cubicBezTo>
                  <a:cubicBezTo>
                    <a:pt x="620183" y="2961217"/>
                    <a:pt x="721783" y="2808817"/>
                    <a:pt x="825500" y="2667000"/>
                  </a:cubicBezTo>
                  <a:cubicBezTo>
                    <a:pt x="929217" y="2525183"/>
                    <a:pt x="1039283" y="2385483"/>
                    <a:pt x="1155700" y="2260600"/>
                  </a:cubicBezTo>
                  <a:cubicBezTo>
                    <a:pt x="1272117" y="2135717"/>
                    <a:pt x="1405467" y="2019300"/>
                    <a:pt x="1524000" y="1917700"/>
                  </a:cubicBezTo>
                  <a:cubicBezTo>
                    <a:pt x="1642533" y="1816100"/>
                    <a:pt x="1744133" y="1739900"/>
                    <a:pt x="1866900" y="1651000"/>
                  </a:cubicBezTo>
                  <a:cubicBezTo>
                    <a:pt x="1989667" y="1562100"/>
                    <a:pt x="2131483" y="1464733"/>
                    <a:pt x="2260600" y="1384300"/>
                  </a:cubicBezTo>
                  <a:cubicBezTo>
                    <a:pt x="2389717" y="1303867"/>
                    <a:pt x="2499783" y="1238250"/>
                    <a:pt x="2641600" y="1168400"/>
                  </a:cubicBezTo>
                  <a:cubicBezTo>
                    <a:pt x="2783417" y="1098550"/>
                    <a:pt x="3111500" y="965200"/>
                    <a:pt x="3111500" y="965200"/>
                  </a:cubicBezTo>
                  <a:cubicBezTo>
                    <a:pt x="3285067" y="891117"/>
                    <a:pt x="3429000" y="823658"/>
                    <a:pt x="3683000" y="723900"/>
                  </a:cubicBezTo>
                  <a:cubicBezTo>
                    <a:pt x="3937000" y="624142"/>
                    <a:pt x="4635500" y="366650"/>
                    <a:pt x="4635500" y="366650"/>
                  </a:cubicBezTo>
                  <a:lnTo>
                    <a:pt x="5816600" y="0"/>
                  </a:lnTo>
                </a:path>
              </a:pathLst>
            </a:custGeom>
            <a:noFill/>
            <a:ln w="19050" cap="flat" cmpd="sng" algn="ctr">
              <a:solidFill>
                <a:srgbClr val="FFFFFF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ＭＳ Ｐゴシック" charset="0"/>
              </a:endParaRPr>
            </a:p>
          </p:txBody>
        </p:sp>
        <p:sp>
          <p:nvSpPr>
            <p:cNvPr id="166" name="TextBox 857"/>
            <p:cNvSpPr txBox="1">
              <a:spLocks noChangeArrowheads="1"/>
            </p:cNvSpPr>
            <p:nvPr/>
          </p:nvSpPr>
          <p:spPr bwMode="auto">
            <a:xfrm>
              <a:off x="5675652" y="4690546"/>
              <a:ext cx="23361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67" name="TextBox 858"/>
            <p:cNvSpPr txBox="1">
              <a:spLocks noChangeArrowheads="1"/>
            </p:cNvSpPr>
            <p:nvPr/>
          </p:nvSpPr>
          <p:spPr bwMode="auto">
            <a:xfrm>
              <a:off x="5554890" y="4021723"/>
              <a:ext cx="233612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68" name="TextBox 859"/>
            <p:cNvSpPr txBox="1">
              <a:spLocks noChangeArrowheads="1"/>
            </p:cNvSpPr>
            <p:nvPr/>
          </p:nvSpPr>
          <p:spPr bwMode="auto">
            <a:xfrm>
              <a:off x="5547857" y="3473678"/>
              <a:ext cx="23361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69" name="TextBox 860"/>
            <p:cNvSpPr txBox="1">
              <a:spLocks noChangeArrowheads="1"/>
            </p:cNvSpPr>
            <p:nvPr/>
          </p:nvSpPr>
          <p:spPr bwMode="auto">
            <a:xfrm>
              <a:off x="5562600" y="3130406"/>
              <a:ext cx="233612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70" name="TextBox 861"/>
            <p:cNvSpPr txBox="1">
              <a:spLocks noChangeArrowheads="1"/>
            </p:cNvSpPr>
            <p:nvPr/>
          </p:nvSpPr>
          <p:spPr bwMode="auto">
            <a:xfrm>
              <a:off x="5664878" y="2738037"/>
              <a:ext cx="233612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71" name="TextBox 862"/>
            <p:cNvSpPr txBox="1">
              <a:spLocks noChangeArrowheads="1"/>
            </p:cNvSpPr>
            <p:nvPr/>
          </p:nvSpPr>
          <p:spPr bwMode="auto">
            <a:xfrm>
              <a:off x="5893478" y="2452072"/>
              <a:ext cx="233612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72" name="TextBox 863"/>
            <p:cNvSpPr txBox="1">
              <a:spLocks noChangeArrowheads="1"/>
            </p:cNvSpPr>
            <p:nvPr/>
          </p:nvSpPr>
          <p:spPr bwMode="auto">
            <a:xfrm>
              <a:off x="6147139" y="2155762"/>
              <a:ext cx="2336122" cy="24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73" name="TextBox 864"/>
            <p:cNvSpPr txBox="1">
              <a:spLocks noChangeArrowheads="1"/>
            </p:cNvSpPr>
            <p:nvPr/>
          </p:nvSpPr>
          <p:spPr bwMode="auto">
            <a:xfrm>
              <a:off x="6359189" y="1909541"/>
              <a:ext cx="233612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74" name="TextBox 865"/>
            <p:cNvSpPr txBox="1">
              <a:spLocks noChangeArrowheads="1"/>
            </p:cNvSpPr>
            <p:nvPr/>
          </p:nvSpPr>
          <p:spPr bwMode="auto">
            <a:xfrm>
              <a:off x="6749368" y="1608407"/>
              <a:ext cx="233612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此处添加文字</a:t>
              </a:r>
            </a:p>
          </p:txBody>
        </p:sp>
        <p:cxnSp>
          <p:nvCxnSpPr>
            <p:cNvPr id="175" name="Straight Connector 867"/>
            <p:cNvCxnSpPr/>
            <p:nvPr/>
          </p:nvCxnSpPr>
          <p:spPr>
            <a:xfrm>
              <a:off x="5223498" y="4875137"/>
              <a:ext cx="441338" cy="1588"/>
            </a:xfrm>
            <a:prstGeom prst="line">
              <a:avLst/>
            </a:prstGeom>
            <a:noFill/>
            <a:ln w="25400" cap="flat" cmpd="sng" algn="ctr">
              <a:solidFill>
                <a:srgbClr val="111111"/>
              </a:solidFill>
              <a:prstDash val="solid"/>
            </a:ln>
            <a:effectLst/>
          </p:spPr>
        </p:cxnSp>
        <p:cxnSp>
          <p:nvCxnSpPr>
            <p:cNvPr id="176" name="Straight Connector 869"/>
            <p:cNvCxnSpPr/>
            <p:nvPr/>
          </p:nvCxnSpPr>
          <p:spPr>
            <a:xfrm>
              <a:off x="5112370" y="4190936"/>
              <a:ext cx="442926" cy="1587"/>
            </a:xfrm>
            <a:prstGeom prst="line">
              <a:avLst/>
            </a:prstGeom>
            <a:noFill/>
            <a:ln w="25400" cap="flat" cmpd="sng" algn="ctr">
              <a:solidFill>
                <a:srgbClr val="111111"/>
              </a:solidFill>
              <a:prstDash val="solid"/>
            </a:ln>
            <a:effectLst/>
          </p:spPr>
        </p:cxnSp>
        <p:cxnSp>
          <p:nvCxnSpPr>
            <p:cNvPr id="177" name="Straight Connector 870"/>
            <p:cNvCxnSpPr/>
            <p:nvPr/>
          </p:nvCxnSpPr>
          <p:spPr>
            <a:xfrm>
              <a:off x="5112370" y="3657545"/>
              <a:ext cx="406412" cy="1587"/>
            </a:xfrm>
            <a:prstGeom prst="line">
              <a:avLst/>
            </a:prstGeom>
            <a:noFill/>
            <a:ln w="25400" cap="flat" cmpd="sng" algn="ctr">
              <a:solidFill>
                <a:srgbClr val="111111"/>
              </a:solidFill>
              <a:prstDash val="solid"/>
            </a:ln>
            <a:effectLst/>
          </p:spPr>
        </p:cxnSp>
        <p:cxnSp>
          <p:nvCxnSpPr>
            <p:cNvPr id="178" name="Straight Connector 871"/>
            <p:cNvCxnSpPr/>
            <p:nvPr/>
          </p:nvCxnSpPr>
          <p:spPr>
            <a:xfrm>
              <a:off x="5228261" y="3276551"/>
              <a:ext cx="334972" cy="1587"/>
            </a:xfrm>
            <a:prstGeom prst="line">
              <a:avLst/>
            </a:prstGeom>
            <a:noFill/>
            <a:ln w="25400" cap="flat" cmpd="sng" algn="ctr">
              <a:solidFill>
                <a:srgbClr val="111111"/>
              </a:solidFill>
              <a:prstDash val="solid"/>
            </a:ln>
            <a:effectLst/>
          </p:spPr>
        </p:cxnSp>
        <p:cxnSp>
          <p:nvCxnSpPr>
            <p:cNvPr id="179" name="Straight Connector 872"/>
            <p:cNvCxnSpPr/>
            <p:nvPr/>
          </p:nvCxnSpPr>
          <p:spPr>
            <a:xfrm>
              <a:off x="5352090" y="2881269"/>
              <a:ext cx="333385" cy="1588"/>
            </a:xfrm>
            <a:prstGeom prst="line">
              <a:avLst/>
            </a:prstGeom>
            <a:noFill/>
            <a:ln w="25400" cap="flat" cmpd="sng" algn="ctr">
              <a:solidFill>
                <a:srgbClr val="111111"/>
              </a:solidFill>
              <a:prstDash val="solid"/>
            </a:ln>
            <a:effectLst/>
          </p:spPr>
        </p:cxnSp>
        <p:cxnSp>
          <p:nvCxnSpPr>
            <p:cNvPr id="180" name="Straight Connector 873"/>
            <p:cNvCxnSpPr/>
            <p:nvPr/>
          </p:nvCxnSpPr>
          <p:spPr>
            <a:xfrm>
              <a:off x="5539421" y="2590762"/>
              <a:ext cx="334972" cy="1587"/>
            </a:xfrm>
            <a:prstGeom prst="line">
              <a:avLst/>
            </a:prstGeom>
            <a:noFill/>
            <a:ln w="25400" cap="flat" cmpd="sng" algn="ctr">
              <a:solidFill>
                <a:srgbClr val="111111"/>
              </a:solidFill>
              <a:prstDash val="solid"/>
            </a:ln>
            <a:effectLst/>
          </p:spPr>
        </p:cxnSp>
        <p:cxnSp>
          <p:nvCxnSpPr>
            <p:cNvPr id="181" name="Straight Connector 874"/>
            <p:cNvCxnSpPr/>
            <p:nvPr/>
          </p:nvCxnSpPr>
          <p:spPr>
            <a:xfrm>
              <a:off x="5791840" y="2297079"/>
              <a:ext cx="333385" cy="1588"/>
            </a:xfrm>
            <a:prstGeom prst="line">
              <a:avLst/>
            </a:prstGeom>
            <a:noFill/>
            <a:ln w="25400" cap="flat" cmpd="sng" algn="ctr">
              <a:solidFill>
                <a:srgbClr val="111111"/>
              </a:solidFill>
              <a:prstDash val="solid"/>
            </a:ln>
            <a:effectLst/>
          </p:spPr>
        </p:cxnSp>
        <p:cxnSp>
          <p:nvCxnSpPr>
            <p:cNvPr id="182" name="Straight Connector 875"/>
            <p:cNvCxnSpPr/>
            <p:nvPr/>
          </p:nvCxnSpPr>
          <p:spPr>
            <a:xfrm>
              <a:off x="6025210" y="2057371"/>
              <a:ext cx="333385" cy="1587"/>
            </a:xfrm>
            <a:prstGeom prst="line">
              <a:avLst/>
            </a:prstGeom>
            <a:noFill/>
            <a:ln w="25400" cap="flat" cmpd="sng" algn="ctr">
              <a:solidFill>
                <a:srgbClr val="111111"/>
              </a:solidFill>
              <a:prstDash val="solid"/>
            </a:ln>
            <a:effectLst/>
          </p:spPr>
        </p:cxnSp>
        <p:cxnSp>
          <p:nvCxnSpPr>
            <p:cNvPr id="183" name="Straight Connector 876"/>
            <p:cNvCxnSpPr/>
            <p:nvPr/>
          </p:nvCxnSpPr>
          <p:spPr>
            <a:xfrm>
              <a:off x="6401458" y="1730351"/>
              <a:ext cx="333385" cy="1587"/>
            </a:xfrm>
            <a:prstGeom prst="line">
              <a:avLst/>
            </a:prstGeom>
            <a:noFill/>
            <a:ln w="25400" cap="flat" cmpd="sng" algn="ctr">
              <a:solidFill>
                <a:srgbClr val="111111"/>
              </a:solidFill>
              <a:prstDash val="solid"/>
            </a:ln>
            <a:effectLst/>
          </p:spPr>
        </p:cxnSp>
        <p:sp>
          <p:nvSpPr>
            <p:cNvPr id="184" name="TextBox 877"/>
            <p:cNvSpPr txBox="1">
              <a:spLocks noChangeArrowheads="1"/>
            </p:cNvSpPr>
            <p:nvPr/>
          </p:nvSpPr>
          <p:spPr bwMode="auto">
            <a:xfrm>
              <a:off x="6981662" y="1447183"/>
              <a:ext cx="2336122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此处添加文字</a:t>
              </a:r>
            </a:p>
          </p:txBody>
        </p:sp>
        <p:cxnSp>
          <p:nvCxnSpPr>
            <p:cNvPr id="185" name="Straight Connector 878"/>
            <p:cNvCxnSpPr/>
            <p:nvPr/>
          </p:nvCxnSpPr>
          <p:spPr>
            <a:xfrm>
              <a:off x="6633240" y="1568428"/>
              <a:ext cx="333385" cy="1587"/>
            </a:xfrm>
            <a:prstGeom prst="line">
              <a:avLst/>
            </a:prstGeom>
            <a:noFill/>
            <a:ln w="25400" cap="flat" cmpd="sng" algn="ctr">
              <a:solidFill>
                <a:srgbClr val="111111"/>
              </a:solidFill>
              <a:prstDash val="solid"/>
            </a:ln>
            <a:effectLst/>
          </p:spPr>
        </p:cxnSp>
        <p:sp>
          <p:nvSpPr>
            <p:cNvPr id="186" name="TextBox 883"/>
            <p:cNvSpPr txBox="1">
              <a:spLocks noChangeArrowheads="1"/>
            </p:cNvSpPr>
            <p:nvPr/>
          </p:nvSpPr>
          <p:spPr bwMode="auto">
            <a:xfrm>
              <a:off x="6540868" y="1752600"/>
              <a:ext cx="233612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此处添加文字</a:t>
              </a:r>
            </a:p>
          </p:txBody>
        </p:sp>
        <p:cxnSp>
          <p:nvCxnSpPr>
            <p:cNvPr id="187" name="Straight Connector 884"/>
            <p:cNvCxnSpPr/>
            <p:nvPr/>
          </p:nvCxnSpPr>
          <p:spPr>
            <a:xfrm>
              <a:off x="6233178" y="1874810"/>
              <a:ext cx="334973" cy="1588"/>
            </a:xfrm>
            <a:prstGeom prst="line">
              <a:avLst/>
            </a:prstGeom>
            <a:noFill/>
            <a:ln w="25400" cap="flat" cmpd="sng" algn="ctr">
              <a:solidFill>
                <a:srgbClr val="111111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22178</TotalTime>
  <Words>199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1182</cp:revision>
  <dcterms:created xsi:type="dcterms:W3CDTF">2009-02-11T05:37:22Z</dcterms:created>
  <dcterms:modified xsi:type="dcterms:W3CDTF">2013-10-16T11:56:22Z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