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301" r:id="rId1"/>
    <p:sldMasterId id="2147485345" r:id="rId2"/>
  </p:sldMasterIdLst>
  <p:handoutMasterIdLst>
    <p:handoutMasterId r:id="rId5"/>
  </p:handoutMasterIdLst>
  <p:sldIdLst>
    <p:sldId id="333" r:id="rId3"/>
    <p:sldId id="334" r:id="rId4"/>
  </p:sldIdLst>
  <p:sldSz cx="12192000" cy="6858000"/>
  <p:notesSz cx="6858000" cy="9144000"/>
  <p:embeddedFontLst>
    <p:embeddedFont>
      <p:font typeface="微软雅黑" panose="020B0503020204020204" pitchFamily="34" charset="-122"/>
      <p:regular r:id="rId6"/>
      <p:bold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884">
          <p15:clr>
            <a:srgbClr val="A4A3A4"/>
          </p15:clr>
        </p15:guide>
        <p15:guide id="2" orient="horz" pos="2500">
          <p15:clr>
            <a:srgbClr val="A4A3A4"/>
          </p15:clr>
        </p15:guide>
        <p15:guide id="3" orient="horz" pos="2319">
          <p15:clr>
            <a:srgbClr val="A4A3A4"/>
          </p15:clr>
        </p15:guide>
        <p15:guide id="4" orient="horz" pos="709">
          <p15:clr>
            <a:srgbClr val="A4A3A4"/>
          </p15:clr>
        </p15:guide>
        <p15:guide id="5" orient="horz" pos="3317">
          <p15:clr>
            <a:srgbClr val="A4A3A4"/>
          </p15:clr>
        </p15:guide>
        <p15:guide id="6" orient="horz" pos="1661">
          <p15:clr>
            <a:srgbClr val="A4A3A4"/>
          </p15:clr>
        </p15:guide>
        <p15:guide id="7" orient="horz" pos="3135">
          <p15:clr>
            <a:srgbClr val="A4A3A4"/>
          </p15:clr>
        </p15:guide>
        <p15:guide id="8" pos="2434">
          <p15:clr>
            <a:srgbClr val="A4A3A4"/>
          </p15:clr>
        </p15:guide>
        <p15:guide id="9" pos="4362">
          <p15:clr>
            <a:srgbClr val="A4A3A4"/>
          </p15:clr>
        </p15:guide>
        <p15:guide id="10" pos="756">
          <p15:clr>
            <a:srgbClr val="A4A3A4"/>
          </p15:clr>
        </p15:guide>
        <p15:guide id="11" pos="71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CA7AFB"/>
    <a:srgbClr val="338DCD"/>
    <a:srgbClr val="977E30"/>
    <a:srgbClr val="D60093"/>
    <a:srgbClr val="FF9900"/>
    <a:srgbClr val="CAA6FB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02" autoAdjust="0"/>
    <p:restoredTop sz="95494" autoAdjust="0"/>
  </p:normalViewPr>
  <p:slideViewPr>
    <p:cSldViewPr snapToGrid="0" showGuides="1">
      <p:cViewPr varScale="1">
        <p:scale>
          <a:sx n="101" d="100"/>
          <a:sy n="101" d="100"/>
        </p:scale>
        <p:origin x="-102" y="-150"/>
      </p:cViewPr>
      <p:guideLst>
        <p:guide orient="horz" pos="3884"/>
        <p:guide orient="horz" pos="2500"/>
        <p:guide orient="horz" pos="2319"/>
        <p:guide orient="horz" pos="709"/>
        <p:guide orient="horz" pos="3317"/>
        <p:guide orient="horz" pos="1661"/>
        <p:guide orient="horz" pos="3135"/>
        <p:guide pos="2435"/>
        <p:guide pos="4363"/>
        <p:guide pos="756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67" d="100"/>
          <a:sy n="67" d="100"/>
        </p:scale>
        <p:origin x="189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handoutMaster" Target="handoutMasters/handoutMaster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C9DBCD1-7A7A-4959-B7B6-B8E77418C04B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A570AA8-973D-4093-9982-A680C9B7F2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38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830"/>
            <a:ext cx="10363200" cy="147062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7121"/>
            <a:ext cx="8534400" cy="1752059"/>
          </a:xfrm>
        </p:spPr>
        <p:txBody>
          <a:bodyPr/>
          <a:lstStyle>
            <a:lvl1pPr marL="0" indent="0" algn="ctr">
              <a:buNone/>
              <a:defRPr/>
            </a:lvl1pPr>
            <a:lvl2pPr marL="609402" indent="0" algn="ctr">
              <a:buNone/>
              <a:defRPr/>
            </a:lvl2pPr>
            <a:lvl3pPr marL="1218804" indent="0" algn="ctr">
              <a:buNone/>
              <a:defRPr/>
            </a:lvl3pPr>
            <a:lvl4pPr marL="1828206" indent="0" algn="ctr">
              <a:buNone/>
              <a:defRPr/>
            </a:lvl4pPr>
            <a:lvl5pPr marL="2437608" indent="0" algn="ctr">
              <a:buNone/>
              <a:defRPr/>
            </a:lvl5pPr>
            <a:lvl6pPr marL="3047009" indent="0" algn="ctr">
              <a:buNone/>
              <a:defRPr/>
            </a:lvl6pPr>
            <a:lvl7pPr marL="3656411" indent="0" algn="ctr">
              <a:buNone/>
              <a:defRPr/>
            </a:lvl7pPr>
            <a:lvl8pPr marL="4265813" indent="0" algn="ctr">
              <a:buNone/>
              <a:defRPr/>
            </a:lvl8pPr>
            <a:lvl9pPr marL="4875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1E86550-B717-4D70-9173-FB0A95F224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7049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A432E74-6BDC-44AF-8459-DA585ABBEC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3780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082"/>
            <a:ext cx="2743200" cy="585077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082"/>
            <a:ext cx="8026400" cy="585077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CB4CA8A-9B6A-4994-A2DE-DECA6AD756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9694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002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203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74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407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7812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2714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850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870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392AC1-D139-4B91-8FF4-888D4F8689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96036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3063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6934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741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656"/>
            <a:ext cx="10363200" cy="1360596"/>
          </a:xfrm>
        </p:spPr>
        <p:txBody>
          <a:bodyPr anchor="t"/>
          <a:lstStyle>
            <a:lvl1pPr algn="l">
              <a:defRPr sz="5332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7402"/>
            <a:ext cx="10363200" cy="1500254"/>
          </a:xfrm>
        </p:spPr>
        <p:txBody>
          <a:bodyPr anchor="b"/>
          <a:lstStyle>
            <a:lvl1pPr marL="0" indent="0">
              <a:buNone/>
              <a:defRPr sz="2666"/>
            </a:lvl1pPr>
            <a:lvl2pPr marL="609402" indent="0">
              <a:buNone/>
              <a:defRPr sz="2399"/>
            </a:lvl2pPr>
            <a:lvl3pPr marL="1218804" indent="0">
              <a:buNone/>
              <a:defRPr sz="2133"/>
            </a:lvl3pPr>
            <a:lvl4pPr marL="1828206" indent="0">
              <a:buNone/>
              <a:defRPr sz="1866"/>
            </a:lvl4pPr>
            <a:lvl5pPr marL="2437608" indent="0">
              <a:buNone/>
              <a:defRPr sz="1866"/>
            </a:lvl5pPr>
            <a:lvl6pPr marL="3047009" indent="0">
              <a:buNone/>
              <a:defRPr sz="1866"/>
            </a:lvl6pPr>
            <a:lvl7pPr marL="3656411" indent="0">
              <a:buNone/>
              <a:defRPr sz="1866"/>
            </a:lvl7pPr>
            <a:lvl8pPr marL="4265813" indent="0">
              <a:buNone/>
              <a:defRPr sz="1866"/>
            </a:lvl8pPr>
            <a:lvl9pPr marL="4875215" indent="0">
              <a:buNone/>
              <a:defRPr sz="186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1F9054D-7F97-4C1D-A742-D9EF06F939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3958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599707"/>
            <a:ext cx="5384800" cy="4526153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599707"/>
            <a:ext cx="5384800" cy="4526153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6003D2D-87A4-4019-BACD-4493A350E8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6149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113"/>
            <a:ext cx="5386917" cy="641151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02" indent="0">
              <a:buNone/>
              <a:defRPr sz="2666" b="1"/>
            </a:lvl2pPr>
            <a:lvl3pPr marL="1218804" indent="0">
              <a:buNone/>
              <a:defRPr sz="2399" b="1"/>
            </a:lvl3pPr>
            <a:lvl4pPr marL="1828206" indent="0">
              <a:buNone/>
              <a:defRPr sz="2133" b="1"/>
            </a:lvl4pPr>
            <a:lvl5pPr marL="2437608" indent="0">
              <a:buNone/>
              <a:defRPr sz="2133" b="1"/>
            </a:lvl5pPr>
            <a:lvl6pPr marL="3047009" indent="0">
              <a:buNone/>
              <a:defRPr sz="2133" b="1"/>
            </a:lvl6pPr>
            <a:lvl7pPr marL="3656411" indent="0">
              <a:buNone/>
              <a:defRPr sz="2133" b="1"/>
            </a:lvl7pPr>
            <a:lvl8pPr marL="4265813" indent="0">
              <a:buNone/>
              <a:defRPr sz="2133" b="1"/>
            </a:lvl8pPr>
            <a:lvl9pPr marL="4875215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262"/>
            <a:ext cx="5386917" cy="395059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4113"/>
            <a:ext cx="5389033" cy="641151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02" indent="0">
              <a:buNone/>
              <a:defRPr sz="2666" b="1"/>
            </a:lvl2pPr>
            <a:lvl3pPr marL="1218804" indent="0">
              <a:buNone/>
              <a:defRPr sz="2399" b="1"/>
            </a:lvl3pPr>
            <a:lvl4pPr marL="1828206" indent="0">
              <a:buNone/>
              <a:defRPr sz="2133" b="1"/>
            </a:lvl4pPr>
            <a:lvl5pPr marL="2437608" indent="0">
              <a:buNone/>
              <a:defRPr sz="2133" b="1"/>
            </a:lvl5pPr>
            <a:lvl6pPr marL="3047009" indent="0">
              <a:buNone/>
              <a:defRPr sz="2133" b="1"/>
            </a:lvl6pPr>
            <a:lvl7pPr marL="3656411" indent="0">
              <a:buNone/>
              <a:defRPr sz="2133" b="1"/>
            </a:lvl7pPr>
            <a:lvl8pPr marL="4265813" indent="0">
              <a:buNone/>
              <a:defRPr sz="2133" b="1"/>
            </a:lvl8pPr>
            <a:lvl9pPr marL="4875215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5262"/>
            <a:ext cx="5389033" cy="395059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07A1314-F904-4615-A35A-F148DE366A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2555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CD4F965-A0AA-4174-B6C1-AA5117AA85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9597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A641EFB-D00D-4274-BAD9-838CCD59EE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6757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2971"/>
            <a:ext cx="4011084" cy="1161691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2971"/>
            <a:ext cx="6815667" cy="5852893"/>
          </a:xfrm>
        </p:spPr>
        <p:txBody>
          <a:bodyPr/>
          <a:lstStyle>
            <a:lvl1pPr>
              <a:defRPr sz="4265"/>
            </a:lvl1pPr>
            <a:lvl2pPr>
              <a:defRPr sz="3732"/>
            </a:lvl2pPr>
            <a:lvl3pPr>
              <a:defRPr sz="3199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4657"/>
            <a:ext cx="4011084" cy="4691202"/>
          </a:xfrm>
        </p:spPr>
        <p:txBody>
          <a:bodyPr/>
          <a:lstStyle>
            <a:lvl1pPr marL="0" indent="0">
              <a:buNone/>
              <a:defRPr sz="1866"/>
            </a:lvl1pPr>
            <a:lvl2pPr marL="609402" indent="0">
              <a:buNone/>
              <a:defRPr sz="1599"/>
            </a:lvl2pPr>
            <a:lvl3pPr marL="1218804" indent="0">
              <a:buNone/>
              <a:defRPr sz="1333"/>
            </a:lvl3pPr>
            <a:lvl4pPr marL="1828206" indent="0">
              <a:buNone/>
              <a:defRPr sz="1200"/>
            </a:lvl4pPr>
            <a:lvl5pPr marL="2437608" indent="0">
              <a:buNone/>
              <a:defRPr sz="1200"/>
            </a:lvl5pPr>
            <a:lvl6pPr marL="3047009" indent="0">
              <a:buNone/>
              <a:defRPr sz="1200"/>
            </a:lvl6pPr>
            <a:lvl7pPr marL="3656411" indent="0">
              <a:buNone/>
              <a:defRPr sz="1200"/>
            </a:lvl7pPr>
            <a:lvl8pPr marL="4265813" indent="0">
              <a:buNone/>
              <a:defRPr sz="1200"/>
            </a:lvl8pPr>
            <a:lvl9pPr marL="4875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C710729-92C2-49C6-BD79-5A6E758C77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195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1235"/>
            <a:ext cx="7315200" cy="567092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644"/>
            <a:ext cx="7315200" cy="4113530"/>
          </a:xfrm>
        </p:spPr>
        <p:txBody>
          <a:bodyPr/>
          <a:lstStyle>
            <a:lvl1pPr marL="0" indent="0">
              <a:buNone/>
              <a:defRPr sz="4265"/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6" indent="0">
              <a:buNone/>
              <a:defRPr sz="2666"/>
            </a:lvl4pPr>
            <a:lvl5pPr marL="2437608" indent="0">
              <a:buNone/>
              <a:defRPr sz="2666"/>
            </a:lvl5pPr>
            <a:lvl6pPr marL="3047009" indent="0">
              <a:buNone/>
              <a:defRPr sz="2666"/>
            </a:lvl6pPr>
            <a:lvl7pPr marL="3656411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8331"/>
            <a:ext cx="7315200" cy="804085"/>
          </a:xfrm>
        </p:spPr>
        <p:txBody>
          <a:bodyPr/>
          <a:lstStyle>
            <a:lvl1pPr marL="0" indent="0">
              <a:buNone/>
              <a:defRPr sz="1866"/>
            </a:lvl1pPr>
            <a:lvl2pPr marL="609402" indent="0">
              <a:buNone/>
              <a:defRPr sz="1599"/>
            </a:lvl2pPr>
            <a:lvl3pPr marL="1218804" indent="0">
              <a:buNone/>
              <a:defRPr sz="1333"/>
            </a:lvl3pPr>
            <a:lvl4pPr marL="1828206" indent="0">
              <a:buNone/>
              <a:defRPr sz="1200"/>
            </a:lvl4pPr>
            <a:lvl5pPr marL="2437608" indent="0">
              <a:buNone/>
              <a:defRPr sz="1200"/>
            </a:lvl5pPr>
            <a:lvl6pPr marL="3047009" indent="0">
              <a:buNone/>
              <a:defRPr sz="1200"/>
            </a:lvl6pPr>
            <a:lvl7pPr marL="3656411" indent="0">
              <a:buNone/>
              <a:defRPr sz="1200"/>
            </a:lvl7pPr>
            <a:lvl8pPr marL="4265813" indent="0">
              <a:buNone/>
              <a:defRPr sz="1200"/>
            </a:lvl8pPr>
            <a:lvl9pPr marL="4875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DF44B10-90C0-4FC9-978F-6E3F826057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706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4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66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866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866">
                <a:solidFill>
                  <a:srgbClr val="000000"/>
                </a:solidFill>
                <a:latin typeface="Arial"/>
                <a:ea typeface="宋体"/>
              </a:defRPr>
            </a:lvl1pPr>
          </a:lstStyle>
          <a:p>
            <a:pPr>
              <a:defRPr/>
            </a:pPr>
            <a:fld id="{1B057B5D-4764-4612-B560-989ED683EC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4" r:id="rId1"/>
    <p:sldLayoutId id="2147485335" r:id="rId2"/>
    <p:sldLayoutId id="2147485336" r:id="rId3"/>
    <p:sldLayoutId id="2147485337" r:id="rId4"/>
    <p:sldLayoutId id="2147485338" r:id="rId5"/>
    <p:sldLayoutId id="2147485339" r:id="rId6"/>
    <p:sldLayoutId id="2147485340" r:id="rId7"/>
    <p:sldLayoutId id="2147485341" r:id="rId8"/>
    <p:sldLayoutId id="2147485342" r:id="rId9"/>
    <p:sldLayoutId id="2147485343" r:id="rId10"/>
    <p:sldLayoutId id="214748534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charset="0"/>
          <a:ea typeface="宋体" charset="-122"/>
        </a:defRPr>
      </a:lvl5pPr>
      <a:lvl6pPr marL="609402" algn="ctr" rtl="0" fontAlgn="base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Arial" charset="0"/>
          <a:ea typeface="宋体" charset="-122"/>
        </a:defRPr>
      </a:lvl6pPr>
      <a:lvl7pPr marL="1218804" algn="ctr" rtl="0" fontAlgn="base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Arial" charset="0"/>
          <a:ea typeface="宋体" charset="-122"/>
        </a:defRPr>
      </a:lvl7pPr>
      <a:lvl8pPr marL="1828206" algn="ctr" rtl="0" fontAlgn="base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Arial" charset="0"/>
          <a:ea typeface="宋体" charset="-122"/>
        </a:defRPr>
      </a:lvl8pPr>
      <a:lvl9pPr marL="2437608" algn="ctr" rtl="0" fontAlgn="base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455613" indent="-455613" algn="l" rtl="0" eaLnBrk="0" fontAlgn="base" hangingPunct="0">
        <a:spcBef>
          <a:spcPct val="20000"/>
        </a:spcBef>
        <a:spcAft>
          <a:spcPct val="0"/>
        </a:spcAft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Char char="•"/>
        <a:defRPr sz="3100">
          <a:solidFill>
            <a:schemeClr val="tx1"/>
          </a:solidFill>
          <a:latin typeface="+mn-lt"/>
          <a:ea typeface="+mn-ea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351710" indent="-304701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  <a:ea typeface="+mn-ea"/>
        </a:defRPr>
      </a:lvl6pPr>
      <a:lvl7pPr marL="3961112" indent="-304701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  <a:ea typeface="+mn-ea"/>
        </a:defRPr>
      </a:lvl7pPr>
      <a:lvl8pPr marL="4570514" indent="-304701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  <a:ea typeface="+mn-ea"/>
        </a:defRPr>
      </a:lvl8pPr>
      <a:lvl9pPr marL="5179916" indent="-304701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02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04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206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608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009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411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813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215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35140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46" r:id="rId1"/>
    <p:sldLayoutId id="2147485347" r:id="rId2"/>
    <p:sldLayoutId id="2147485348" r:id="rId3"/>
    <p:sldLayoutId id="2147485349" r:id="rId4"/>
    <p:sldLayoutId id="2147485350" r:id="rId5"/>
    <p:sldLayoutId id="2147485351" r:id="rId6"/>
    <p:sldLayoutId id="2147485352" r:id="rId7"/>
    <p:sldLayoutId id="2147485353" r:id="rId8"/>
    <p:sldLayoutId id="2147485354" r:id="rId9"/>
    <p:sldLayoutId id="2147485355" r:id="rId10"/>
    <p:sldLayoutId id="214748535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biaoge/" TargetMode="External"/><Relationship Id="rId3" Type="http://schemas.openxmlformats.org/officeDocument/2006/relationships/hyperlink" Target="http://www.1ppt.com/moban/" TargetMode="External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.jpeg"/><Relationship Id="rId1" Type="http://schemas.openxmlformats.org/officeDocument/2006/relationships/audio" Target="file:///C:\Users\York\Desktop\&#32431;&#38899;&#20048;%20-%20&#24551;&#20260;&#36824;&#26159;&#24555;&#20048;.mp3" TargetMode="Externa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biaoge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3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251520" y="1340768"/>
            <a:ext cx="158417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www.1ppt.com/hangye/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www.1ppt.com/jieri/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www.1ppt.com/sucai/</a:t>
            </a:r>
            <a:endParaRPr lang="en-US" altLang="zh-CN" sz="3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www.1ppt.com/beijing/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www.1ppt.com/tubiao/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www.1ppt.com/xiazai/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3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www.1ppt.com/powerpoint/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3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www.1ppt.com/word/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3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3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3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www.1ppt.com/excel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表格下载：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www.1ppt.com/biaoge/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3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www.1ppt.com/fanwen/</a:t>
            </a:r>
            <a:r>
              <a:rPr lang="en-US" altLang="zh-CN" sz="3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3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50178" name="图片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1" b="4240"/>
          <a:stretch>
            <a:fillRect/>
          </a:stretch>
        </p:blipFill>
        <p:spPr bwMode="auto">
          <a:xfrm>
            <a:off x="0" y="0"/>
            <a:ext cx="12192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Box 8"/>
          <p:cNvSpPr txBox="1">
            <a:spLocks noChangeArrowheads="1"/>
          </p:cNvSpPr>
          <p:nvPr/>
        </p:nvSpPr>
        <p:spPr bwMode="auto">
          <a:xfrm>
            <a:off x="3" y="2320570"/>
            <a:ext cx="12191999" cy="104639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txBody>
          <a:bodyPr lIns="121872" tIns="60935" rIns="121872" bIns="60935">
            <a:spAutoFit/>
          </a:bodyPr>
          <a:lstStyle>
            <a:lvl1pPr>
              <a:spcBef>
                <a:spcPct val="20000"/>
              </a:spcBef>
              <a:buChar char="•"/>
              <a:defRPr sz="4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3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3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6000" b="1" dirty="0" smtClean="0">
                <a:solidFill>
                  <a:srgbClr val="000000"/>
                </a:solidFill>
                <a:effectLst>
                  <a:glow rad="127000">
                    <a:schemeClr val="bg1"/>
                  </a:glo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科技</a:t>
            </a:r>
            <a:r>
              <a:rPr lang="en-US" altLang="zh-CN" sz="6000" b="1" dirty="0" smtClean="0">
                <a:solidFill>
                  <a:srgbClr val="000000"/>
                </a:solidFill>
                <a:effectLst>
                  <a:glow rad="127000">
                    <a:schemeClr val="bg1"/>
                  </a:glo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/IT/</a:t>
            </a:r>
            <a:r>
              <a:rPr lang="zh-CN" altLang="en-US" sz="6000" b="1" dirty="0" smtClean="0">
                <a:solidFill>
                  <a:srgbClr val="000000"/>
                </a:solidFill>
                <a:effectLst>
                  <a:glow rad="127000">
                    <a:schemeClr val="bg1"/>
                  </a:glo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互联网</a:t>
            </a:r>
            <a:r>
              <a:rPr lang="en-US" altLang="zh-CN" sz="6000" b="1" dirty="0" smtClean="0">
                <a:solidFill>
                  <a:srgbClr val="000000"/>
                </a:solidFill>
                <a:effectLst>
                  <a:glow rad="127000">
                    <a:schemeClr val="bg1"/>
                  </a:glo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PPT</a:t>
            </a:r>
            <a:r>
              <a:rPr lang="zh-CN" altLang="en-US" sz="6000" b="1" dirty="0" smtClean="0">
                <a:solidFill>
                  <a:srgbClr val="000000"/>
                </a:solidFill>
                <a:effectLst>
                  <a:glow rad="127000">
                    <a:schemeClr val="bg1"/>
                  </a:glo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背景</a:t>
            </a:r>
          </a:p>
        </p:txBody>
      </p:sp>
      <p:pic>
        <p:nvPicPr>
          <p:cNvPr id="21" name="纯音乐 - 忧伤还是快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72421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15415" y="4427992"/>
            <a:ext cx="10561173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表格下载：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www.1ppt.com/biaoge/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12192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09" y="128250"/>
            <a:ext cx="9601067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2809316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2809316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2809313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2809313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0369187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3338</TotalTime>
  <Words>251</Words>
  <Application>Microsoft Office PowerPoint</Application>
  <PresentationFormat>自定义</PresentationFormat>
  <Paragraphs>24</Paragraphs>
  <Slides>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Calibri</vt:lpstr>
      <vt:lpstr>华康俪金黑W8</vt:lpstr>
      <vt:lpstr>1_默认设计模板</vt:lpstr>
      <vt:lpstr>2_Office 主题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York</dc:creator>
  <cp:lastModifiedBy>lenovo</cp:lastModifiedBy>
  <cp:revision>371</cp:revision>
  <dcterms:created xsi:type="dcterms:W3CDTF">2013-05-24T10:14:04Z</dcterms:created>
  <dcterms:modified xsi:type="dcterms:W3CDTF">2013-10-18T08:15:45Z</dcterms:modified>
</cp:coreProperties>
</file>