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50"/>
          <p:cNvGrpSpPr>
            <a:grpSpLocks/>
          </p:cNvGrpSpPr>
          <p:nvPr/>
        </p:nvGrpSpPr>
        <p:grpSpPr bwMode="auto">
          <a:xfrm>
            <a:off x="2908300" y="1096484"/>
            <a:ext cx="4902200" cy="4902200"/>
            <a:chOff x="2108200" y="965200"/>
            <a:chExt cx="4902200" cy="4902200"/>
          </a:xfrm>
        </p:grpSpPr>
        <p:grpSp>
          <p:nvGrpSpPr>
            <p:cNvPr id="120" name="Group 17"/>
            <p:cNvGrpSpPr>
              <a:grpSpLocks/>
            </p:cNvGrpSpPr>
            <p:nvPr/>
          </p:nvGrpSpPr>
          <p:grpSpPr bwMode="auto">
            <a:xfrm>
              <a:off x="2108200" y="965200"/>
              <a:ext cx="4902200" cy="4902200"/>
              <a:chOff x="2108200" y="965200"/>
              <a:chExt cx="4902200" cy="4902200"/>
            </a:xfrm>
          </p:grpSpPr>
          <p:sp>
            <p:nvSpPr>
              <p:cNvPr id="125" name="Oval 3"/>
              <p:cNvSpPr>
                <a:spLocks noChangeArrowheads="1"/>
              </p:cNvSpPr>
              <p:nvPr/>
            </p:nvSpPr>
            <p:spPr bwMode="auto">
              <a:xfrm>
                <a:off x="2108200" y="965200"/>
                <a:ext cx="4902200" cy="4902200"/>
              </a:xfrm>
              <a:prstGeom prst="ellipse">
                <a:avLst/>
              </a:prstGeom>
              <a:noFill/>
              <a:ln w="28575">
                <a:solidFill>
                  <a:srgbClr val="09628E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26" name="Oval 57"/>
              <p:cNvSpPr>
                <a:spLocks noChangeArrowheads="1"/>
              </p:cNvSpPr>
              <p:nvPr/>
            </p:nvSpPr>
            <p:spPr bwMode="auto">
              <a:xfrm>
                <a:off x="2574925" y="1419225"/>
                <a:ext cx="3994150" cy="3994150"/>
              </a:xfrm>
              <a:prstGeom prst="ellipse">
                <a:avLst/>
              </a:prstGeom>
              <a:noFill/>
              <a:ln w="28575">
                <a:solidFill>
                  <a:srgbClr val="09628E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27" name="Oval 58"/>
              <p:cNvSpPr>
                <a:spLocks noChangeArrowheads="1"/>
              </p:cNvSpPr>
              <p:nvPr/>
            </p:nvSpPr>
            <p:spPr bwMode="auto">
              <a:xfrm>
                <a:off x="2935288" y="1779588"/>
                <a:ext cx="3273425" cy="3273425"/>
              </a:xfrm>
              <a:prstGeom prst="ellipse">
                <a:avLst/>
              </a:prstGeom>
              <a:noFill/>
              <a:ln w="28575">
                <a:solidFill>
                  <a:srgbClr val="09628E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28" name="Oval 59"/>
              <p:cNvSpPr>
                <a:spLocks noChangeArrowheads="1"/>
              </p:cNvSpPr>
              <p:nvPr/>
            </p:nvSpPr>
            <p:spPr bwMode="auto">
              <a:xfrm>
                <a:off x="3243263" y="2087563"/>
                <a:ext cx="2657475" cy="2657475"/>
              </a:xfrm>
              <a:prstGeom prst="ellipse">
                <a:avLst/>
              </a:prstGeom>
              <a:noFill/>
              <a:ln w="28575">
                <a:solidFill>
                  <a:srgbClr val="09628E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29" name="Oval 60"/>
              <p:cNvSpPr>
                <a:spLocks noChangeArrowheads="1"/>
              </p:cNvSpPr>
              <p:nvPr/>
            </p:nvSpPr>
            <p:spPr bwMode="auto">
              <a:xfrm>
                <a:off x="3560763" y="2405063"/>
                <a:ext cx="2022475" cy="2022475"/>
              </a:xfrm>
              <a:prstGeom prst="ellipse">
                <a:avLst/>
              </a:prstGeom>
              <a:noFill/>
              <a:ln w="28575">
                <a:solidFill>
                  <a:srgbClr val="09628E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30" name="Oval 61"/>
              <p:cNvSpPr>
                <a:spLocks noChangeArrowheads="1"/>
              </p:cNvSpPr>
              <p:nvPr/>
            </p:nvSpPr>
            <p:spPr bwMode="auto">
              <a:xfrm>
                <a:off x="3802063" y="2638425"/>
                <a:ext cx="1539875" cy="1539875"/>
              </a:xfrm>
              <a:prstGeom prst="ellipse">
                <a:avLst/>
              </a:prstGeom>
              <a:noFill/>
              <a:ln w="28575">
                <a:solidFill>
                  <a:srgbClr val="09628E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</p:grpSp>
        <p:grpSp>
          <p:nvGrpSpPr>
            <p:cNvPr id="121" name="Gruppe 91"/>
            <p:cNvGrpSpPr>
              <a:grpSpLocks/>
            </p:cNvGrpSpPr>
            <p:nvPr/>
          </p:nvGrpSpPr>
          <p:grpSpPr bwMode="auto">
            <a:xfrm>
              <a:off x="4027650" y="2877458"/>
              <a:ext cx="1088700" cy="1077684"/>
              <a:chOff x="1071835" y="2920232"/>
              <a:chExt cx="1427572" cy="1413777"/>
            </a:xfrm>
          </p:grpSpPr>
          <p:sp>
            <p:nvSpPr>
              <p:cNvPr id="122" name="Ellipse 44"/>
              <p:cNvSpPr/>
              <p:nvPr/>
            </p:nvSpPr>
            <p:spPr bwMode="auto">
              <a:xfrm rot="21052097">
                <a:off x="1085754" y="2920232"/>
                <a:ext cx="1413653" cy="1413777"/>
              </a:xfrm>
              <a:prstGeom prst="ellipse">
                <a:avLst/>
              </a:prstGeom>
              <a:gradFill flip="none" rotWithShape="1">
                <a:gsLst>
                  <a:gs pos="0">
                    <a:srgbClr val="74F4FF"/>
                  </a:gs>
                  <a:gs pos="100000">
                    <a:srgbClr val="208ECD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solidFill>
                  <a:srgbClr val="0081BE">
                    <a:lumMod val="75000"/>
                  </a:srgbClr>
                </a:solidFill>
                <a:prstDash val="solid"/>
              </a:ln>
              <a:effectLst>
                <a:innerShdw blurRad="190500" dist="114300" dir="5640000">
                  <a:srgbClr val="000000">
                    <a:alpha val="37000"/>
                  </a:srgb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da-DK" dirty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123" name="Ellipse 45"/>
              <p:cNvSpPr/>
              <p:nvPr/>
            </p:nvSpPr>
            <p:spPr bwMode="auto">
              <a:xfrm>
                <a:off x="1283949" y="2950280"/>
                <a:ext cx="1028325" cy="766392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40000"/>
                      <a:lumOff val="60000"/>
                      <a:alpha val="0"/>
                    </a:srgbClr>
                  </a:gs>
                  <a:gs pos="100000">
                    <a:srgbClr val="FFFCF9">
                      <a:alpha val="77000"/>
                    </a:srgbClr>
                  </a:gs>
                </a:gsLst>
                <a:lin ang="16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da-DK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24" name="Måne 63"/>
              <p:cNvSpPr/>
              <p:nvPr/>
            </p:nvSpPr>
            <p:spPr bwMode="auto">
              <a:xfrm rot="16552097">
                <a:off x="1446797" y="3308471"/>
                <a:ext cx="622393" cy="1372317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da-DK" dirty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31" name="Group 62"/>
          <p:cNvGrpSpPr>
            <a:grpSpLocks/>
          </p:cNvGrpSpPr>
          <p:nvPr/>
        </p:nvGrpSpPr>
        <p:grpSpPr bwMode="auto">
          <a:xfrm>
            <a:off x="2959100" y="2922109"/>
            <a:ext cx="2433638" cy="2432050"/>
            <a:chOff x="2922265" y="2647667"/>
            <a:chExt cx="2432575" cy="2432575"/>
          </a:xfrm>
        </p:grpSpPr>
        <p:grpSp>
          <p:nvGrpSpPr>
            <p:cNvPr id="132" name="Group 16"/>
            <p:cNvGrpSpPr>
              <a:grpSpLocks/>
            </p:cNvGrpSpPr>
            <p:nvPr/>
          </p:nvGrpSpPr>
          <p:grpSpPr bwMode="auto">
            <a:xfrm>
              <a:off x="2922265" y="2647667"/>
              <a:ext cx="2432575" cy="2432575"/>
              <a:chOff x="2260600" y="1117600"/>
              <a:chExt cx="4902200" cy="4902200"/>
            </a:xfrm>
          </p:grpSpPr>
          <p:sp>
            <p:nvSpPr>
              <p:cNvPr id="138" name="Oval 69"/>
              <p:cNvSpPr>
                <a:spLocks noChangeArrowheads="1"/>
              </p:cNvSpPr>
              <p:nvPr/>
            </p:nvSpPr>
            <p:spPr bwMode="auto">
              <a:xfrm>
                <a:off x="2260600" y="1117600"/>
                <a:ext cx="4902200" cy="4902200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39" name="Oval 70"/>
              <p:cNvSpPr>
                <a:spLocks noChangeArrowheads="1"/>
              </p:cNvSpPr>
              <p:nvPr/>
            </p:nvSpPr>
            <p:spPr bwMode="auto">
              <a:xfrm>
                <a:off x="2727476" y="1571981"/>
                <a:ext cx="3994030" cy="3993437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40" name="Oval 71"/>
              <p:cNvSpPr>
                <a:spLocks noChangeArrowheads="1"/>
              </p:cNvSpPr>
              <p:nvPr/>
            </p:nvSpPr>
            <p:spPr bwMode="auto">
              <a:xfrm>
                <a:off x="3085628" y="1930367"/>
                <a:ext cx="3277727" cy="3276666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41" name="Oval 72"/>
              <p:cNvSpPr>
                <a:spLocks noChangeArrowheads="1"/>
              </p:cNvSpPr>
              <p:nvPr/>
            </p:nvSpPr>
            <p:spPr bwMode="auto">
              <a:xfrm>
                <a:off x="3395813" y="2240755"/>
                <a:ext cx="2657355" cy="2655892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42" name="Oval 14"/>
              <p:cNvSpPr>
                <a:spLocks noChangeArrowheads="1"/>
              </p:cNvSpPr>
              <p:nvPr/>
            </p:nvSpPr>
            <p:spPr bwMode="auto">
              <a:xfrm>
                <a:off x="3712393" y="2557541"/>
                <a:ext cx="2024197" cy="2022317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43" name="Oval 15"/>
              <p:cNvSpPr>
                <a:spLocks noChangeArrowheads="1"/>
              </p:cNvSpPr>
              <p:nvPr/>
            </p:nvSpPr>
            <p:spPr bwMode="auto">
              <a:xfrm>
                <a:off x="3955424" y="2791133"/>
                <a:ext cx="1538134" cy="1539136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</p:grpSp>
        <p:grpSp>
          <p:nvGrpSpPr>
            <p:cNvPr id="133" name="Gruppe 244"/>
            <p:cNvGrpSpPr>
              <a:grpSpLocks/>
            </p:cNvGrpSpPr>
            <p:nvPr/>
          </p:nvGrpSpPr>
          <p:grpSpPr bwMode="auto">
            <a:xfrm>
              <a:off x="3903018" y="3618535"/>
              <a:ext cx="513437" cy="512025"/>
              <a:chOff x="2329190" y="3175056"/>
              <a:chExt cx="2131782" cy="2124956"/>
            </a:xfrm>
          </p:grpSpPr>
          <p:grpSp>
            <p:nvGrpSpPr>
              <p:cNvPr id="134" name="Gruppe 242"/>
              <p:cNvGrpSpPr>
                <a:grpSpLocks/>
              </p:cNvGrpSpPr>
              <p:nvPr/>
            </p:nvGrpSpPr>
            <p:grpSpPr bwMode="auto">
              <a:xfrm>
                <a:off x="2346750" y="3175056"/>
                <a:ext cx="2114222" cy="2114322"/>
                <a:chOff x="2346750" y="3175056"/>
                <a:chExt cx="2114222" cy="2114322"/>
              </a:xfrm>
            </p:grpSpPr>
            <p:sp>
              <p:nvSpPr>
                <p:cNvPr id="136" name="Ellipse 49"/>
                <p:cNvSpPr/>
                <p:nvPr/>
              </p:nvSpPr>
              <p:spPr bwMode="auto">
                <a:xfrm rot="1356468">
                  <a:off x="2346750" y="3175056"/>
                  <a:ext cx="2114222" cy="2114322"/>
                </a:xfrm>
                <a:prstGeom prst="ellipse">
                  <a:avLst/>
                </a:prstGeom>
                <a:gradFill flip="none" rotWithShape="1">
                  <a:gsLst>
                    <a:gs pos="55000">
                      <a:srgbClr val="9BBB59">
                        <a:shade val="51000"/>
                        <a:satMod val="130000"/>
                      </a:srgbClr>
                    </a:gs>
                    <a:gs pos="83000">
                      <a:srgbClr val="C0FF4D"/>
                    </a:gs>
                    <a:gs pos="100000">
                      <a:srgbClr val="9BBB59">
                        <a:shade val="94000"/>
                        <a:satMod val="13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rgbClr val="AECD71"/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da-DK" dirty="0">
                    <a:solidFill>
                      <a:srgbClr val="FFFFFF"/>
                    </a:solidFill>
                    <a:latin typeface="微软雅黑" pitchFamily="34" charset="-122"/>
                  </a:endParaRPr>
                </a:p>
              </p:txBody>
            </p:sp>
            <p:sp>
              <p:nvSpPr>
                <p:cNvPr id="137" name="Ellipse 50"/>
                <p:cNvSpPr/>
                <p:nvPr/>
              </p:nvSpPr>
              <p:spPr bwMode="auto">
                <a:xfrm>
                  <a:off x="2691111" y="3205118"/>
                  <a:ext cx="1495564" cy="114661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342900" indent="-342900" algn="ctr" fontAlgn="auto">
                    <a:spcBef>
                      <a:spcPts val="0"/>
                    </a:spcBef>
                    <a:spcAft>
                      <a:spcPts val="0"/>
                    </a:spcAft>
                    <a:buFont typeface="Calibri" pitchFamily="-110" charset="0"/>
                    <a:buAutoNum type="arabicPeriod"/>
                  </a:pPr>
                  <a:endParaRPr lang="da-DK" dirty="0">
                    <a:solidFill>
                      <a:srgbClr val="FFFFFF"/>
                    </a:solidFill>
                    <a:latin typeface="微软雅黑" pitchFamily="34" charset="-122"/>
                    <a:ea typeface="微软雅黑"/>
                  </a:endParaRPr>
                </a:p>
              </p:txBody>
            </p:sp>
          </p:grpSp>
          <p:sp>
            <p:nvSpPr>
              <p:cNvPr id="135" name="Måne 48"/>
              <p:cNvSpPr/>
              <p:nvPr/>
            </p:nvSpPr>
            <p:spPr bwMode="auto">
              <a:xfrm rot="16552097">
                <a:off x="2882229" y="3903077"/>
                <a:ext cx="843896" cy="1949974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da-DK" dirty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44" name="Group 75"/>
          <p:cNvGrpSpPr>
            <a:grpSpLocks/>
          </p:cNvGrpSpPr>
          <p:nvPr/>
        </p:nvGrpSpPr>
        <p:grpSpPr bwMode="auto">
          <a:xfrm>
            <a:off x="6383338" y="1379059"/>
            <a:ext cx="2433637" cy="2432050"/>
            <a:chOff x="6218774" y="1107658"/>
            <a:chExt cx="2432575" cy="2432575"/>
          </a:xfrm>
        </p:grpSpPr>
        <p:grpSp>
          <p:nvGrpSpPr>
            <p:cNvPr id="145" name="Group 16"/>
            <p:cNvGrpSpPr>
              <a:grpSpLocks/>
            </p:cNvGrpSpPr>
            <p:nvPr/>
          </p:nvGrpSpPr>
          <p:grpSpPr bwMode="auto">
            <a:xfrm>
              <a:off x="6218774" y="1107658"/>
              <a:ext cx="2432575" cy="2432575"/>
              <a:chOff x="2260600" y="1117600"/>
              <a:chExt cx="4902200" cy="4902200"/>
            </a:xfrm>
          </p:grpSpPr>
          <p:sp>
            <p:nvSpPr>
              <p:cNvPr id="151" name="Oval 82"/>
              <p:cNvSpPr>
                <a:spLocks noChangeArrowheads="1"/>
              </p:cNvSpPr>
              <p:nvPr/>
            </p:nvSpPr>
            <p:spPr bwMode="auto">
              <a:xfrm>
                <a:off x="2260600" y="1117600"/>
                <a:ext cx="4902200" cy="4902200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52" name="Oval 83"/>
              <p:cNvSpPr>
                <a:spLocks noChangeArrowheads="1"/>
              </p:cNvSpPr>
              <p:nvPr/>
            </p:nvSpPr>
            <p:spPr bwMode="auto">
              <a:xfrm>
                <a:off x="2727476" y="1571981"/>
                <a:ext cx="3994030" cy="3993437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53" name="Oval 84"/>
              <p:cNvSpPr>
                <a:spLocks noChangeArrowheads="1"/>
              </p:cNvSpPr>
              <p:nvPr/>
            </p:nvSpPr>
            <p:spPr bwMode="auto">
              <a:xfrm>
                <a:off x="3085628" y="1930367"/>
                <a:ext cx="3277726" cy="3276666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54" name="Oval 85"/>
              <p:cNvSpPr>
                <a:spLocks noChangeArrowheads="1"/>
              </p:cNvSpPr>
              <p:nvPr/>
            </p:nvSpPr>
            <p:spPr bwMode="auto">
              <a:xfrm>
                <a:off x="3395812" y="2240755"/>
                <a:ext cx="2657359" cy="2655892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55" name="Oval 86"/>
              <p:cNvSpPr>
                <a:spLocks noChangeArrowheads="1"/>
              </p:cNvSpPr>
              <p:nvPr/>
            </p:nvSpPr>
            <p:spPr bwMode="auto">
              <a:xfrm>
                <a:off x="3712393" y="2557541"/>
                <a:ext cx="2024195" cy="2022317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56" name="Oval 87"/>
              <p:cNvSpPr>
                <a:spLocks noChangeArrowheads="1"/>
              </p:cNvSpPr>
              <p:nvPr/>
            </p:nvSpPr>
            <p:spPr bwMode="auto">
              <a:xfrm>
                <a:off x="3955425" y="2791133"/>
                <a:ext cx="1538133" cy="1539136"/>
              </a:xfrm>
              <a:prstGeom prst="ellips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dirty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</p:grpSp>
        <p:grpSp>
          <p:nvGrpSpPr>
            <p:cNvPr id="146" name="Gruppe 244"/>
            <p:cNvGrpSpPr>
              <a:grpSpLocks/>
            </p:cNvGrpSpPr>
            <p:nvPr/>
          </p:nvGrpSpPr>
          <p:grpSpPr bwMode="auto">
            <a:xfrm>
              <a:off x="7199527" y="2078526"/>
              <a:ext cx="513437" cy="512025"/>
              <a:chOff x="2329190" y="3175056"/>
              <a:chExt cx="2131782" cy="2124956"/>
            </a:xfrm>
          </p:grpSpPr>
          <p:grpSp>
            <p:nvGrpSpPr>
              <p:cNvPr id="147" name="Gruppe 242"/>
              <p:cNvGrpSpPr>
                <a:grpSpLocks/>
              </p:cNvGrpSpPr>
              <p:nvPr/>
            </p:nvGrpSpPr>
            <p:grpSpPr bwMode="auto">
              <a:xfrm>
                <a:off x="2346750" y="3175056"/>
                <a:ext cx="2114222" cy="2114322"/>
                <a:chOff x="2346750" y="3175056"/>
                <a:chExt cx="2114222" cy="2114322"/>
              </a:xfrm>
            </p:grpSpPr>
            <p:sp>
              <p:nvSpPr>
                <p:cNvPr id="149" name="Ellipse 49"/>
                <p:cNvSpPr/>
                <p:nvPr/>
              </p:nvSpPr>
              <p:spPr bwMode="auto">
                <a:xfrm rot="1356468">
                  <a:off x="2346750" y="3175056"/>
                  <a:ext cx="2114222" cy="2114322"/>
                </a:xfrm>
                <a:prstGeom prst="ellipse">
                  <a:avLst/>
                </a:prstGeom>
                <a:gradFill flip="none" rotWithShape="1">
                  <a:gsLst>
                    <a:gs pos="55000">
                      <a:srgbClr val="9BBB59">
                        <a:shade val="51000"/>
                        <a:satMod val="130000"/>
                      </a:srgbClr>
                    </a:gs>
                    <a:gs pos="83000">
                      <a:srgbClr val="C0FF4D"/>
                    </a:gs>
                    <a:gs pos="100000">
                      <a:srgbClr val="9BBB59">
                        <a:shade val="94000"/>
                        <a:satMod val="13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rgbClr val="AECD71"/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da-DK" dirty="0">
                    <a:solidFill>
                      <a:srgbClr val="FFFFFF"/>
                    </a:solidFill>
                    <a:latin typeface="微软雅黑" pitchFamily="34" charset="-122"/>
                  </a:endParaRPr>
                </a:p>
              </p:txBody>
            </p:sp>
            <p:sp>
              <p:nvSpPr>
                <p:cNvPr id="150" name="Ellipse 50"/>
                <p:cNvSpPr/>
                <p:nvPr/>
              </p:nvSpPr>
              <p:spPr bwMode="auto">
                <a:xfrm>
                  <a:off x="2691111" y="3205118"/>
                  <a:ext cx="1495568" cy="114661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342900" indent="-342900" algn="ctr" fontAlgn="auto">
                    <a:spcBef>
                      <a:spcPts val="0"/>
                    </a:spcBef>
                    <a:spcAft>
                      <a:spcPts val="0"/>
                    </a:spcAft>
                    <a:buFont typeface="Calibri" pitchFamily="-110" charset="0"/>
                    <a:buAutoNum type="arabicPeriod"/>
                  </a:pPr>
                  <a:endParaRPr lang="da-DK" dirty="0">
                    <a:solidFill>
                      <a:srgbClr val="FFFFFF"/>
                    </a:solidFill>
                    <a:latin typeface="微软雅黑" pitchFamily="34" charset="-122"/>
                    <a:ea typeface="微软雅黑"/>
                  </a:endParaRPr>
                </a:p>
              </p:txBody>
            </p:sp>
          </p:grpSp>
          <p:sp>
            <p:nvSpPr>
              <p:cNvPr id="148" name="Måne 48"/>
              <p:cNvSpPr/>
              <p:nvPr/>
            </p:nvSpPr>
            <p:spPr bwMode="auto">
              <a:xfrm rot="16552097">
                <a:off x="2882229" y="3903077"/>
                <a:ext cx="843896" cy="1949974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da-DK" dirty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57" name="Gruppe 244"/>
          <p:cNvGrpSpPr>
            <a:grpSpLocks/>
          </p:cNvGrpSpPr>
          <p:nvPr/>
        </p:nvGrpSpPr>
        <p:grpSpPr bwMode="auto">
          <a:xfrm>
            <a:off x="450850" y="2412522"/>
            <a:ext cx="561975" cy="558800"/>
            <a:chOff x="2329190" y="3175056"/>
            <a:chExt cx="2131782" cy="2124956"/>
          </a:xfrm>
        </p:grpSpPr>
        <p:grpSp>
          <p:nvGrpSpPr>
            <p:cNvPr id="158" name="Gruppe 242"/>
            <p:cNvGrpSpPr>
              <a:grpSpLocks/>
            </p:cNvGrpSpPr>
            <p:nvPr/>
          </p:nvGrpSpPr>
          <p:grpSpPr bwMode="auto">
            <a:xfrm>
              <a:off x="2346750" y="3175056"/>
              <a:ext cx="2114222" cy="2114322"/>
              <a:chOff x="2346750" y="3175056"/>
              <a:chExt cx="2114222" cy="2114322"/>
            </a:xfrm>
          </p:grpSpPr>
          <p:sp>
            <p:nvSpPr>
              <p:cNvPr id="160" name="Ellipse 49"/>
              <p:cNvSpPr/>
              <p:nvPr/>
            </p:nvSpPr>
            <p:spPr bwMode="auto">
              <a:xfrm rot="1356468">
                <a:off x="2346750" y="3175056"/>
                <a:ext cx="2114222" cy="2114322"/>
              </a:xfrm>
              <a:prstGeom prst="ellipse">
                <a:avLst/>
              </a:prstGeom>
              <a:gradFill flip="none" rotWithShape="1">
                <a:gsLst>
                  <a:gs pos="55000">
                    <a:srgbClr val="769535"/>
                  </a:gs>
                  <a:gs pos="83000">
                    <a:srgbClr val="C0FF4D"/>
                  </a:gs>
                  <a:gs pos="100000">
                    <a:srgbClr val="9BBB59">
                      <a:shade val="94000"/>
                      <a:satMod val="13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rgbClr val="839B55"/>
                </a:solidFill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da-DK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61" name="Ellipse 50"/>
              <p:cNvSpPr/>
              <p:nvPr/>
            </p:nvSpPr>
            <p:spPr bwMode="auto">
              <a:xfrm>
                <a:off x="2690509" y="3211277"/>
                <a:ext cx="1499475" cy="1146992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40000"/>
                      <a:lumOff val="60000"/>
                      <a:alpha val="0"/>
                    </a:srgbClr>
                  </a:gs>
                  <a:gs pos="100000">
                    <a:srgbClr val="FFFCF9">
                      <a:alpha val="77000"/>
                    </a:srgbClr>
                  </a:gs>
                </a:gsLst>
                <a:lin ang="16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342900" indent="-342900" algn="ctr" fontAlgn="auto">
                  <a:spcBef>
                    <a:spcPts val="0"/>
                  </a:spcBef>
                  <a:spcAft>
                    <a:spcPts val="0"/>
                  </a:spcAft>
                  <a:buFont typeface="Calibri" pitchFamily="-110" charset="0"/>
                  <a:buAutoNum type="arabicPeriod"/>
                </a:pPr>
                <a:endParaRPr lang="da-DK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159" name="Måne 48"/>
            <p:cNvSpPr/>
            <p:nvPr/>
          </p:nvSpPr>
          <p:spPr bwMode="auto">
            <a:xfrm rot="16552097">
              <a:off x="2882229" y="3903077"/>
              <a:ext cx="843896" cy="1949974"/>
            </a:xfrm>
            <a:prstGeom prst="moon">
              <a:avLst>
                <a:gd name="adj" fmla="val 18952"/>
              </a:avLst>
            </a:prstGeom>
            <a:gradFill flip="none" rotWithShape="1">
              <a:gsLst>
                <a:gs pos="24000">
                  <a:sysClr val="windowText" lastClr="000000">
                    <a:alpha val="24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da-DK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62" name="Gruppe 91"/>
          <p:cNvGrpSpPr>
            <a:grpSpLocks/>
          </p:cNvGrpSpPr>
          <p:nvPr/>
        </p:nvGrpSpPr>
        <p:grpSpPr bwMode="auto">
          <a:xfrm>
            <a:off x="442913" y="1385409"/>
            <a:ext cx="577850" cy="571500"/>
            <a:chOff x="1071835" y="2920232"/>
            <a:chExt cx="1427572" cy="1413777"/>
          </a:xfrm>
        </p:grpSpPr>
        <p:sp>
          <p:nvSpPr>
            <p:cNvPr id="163" name="Ellipse 44"/>
            <p:cNvSpPr/>
            <p:nvPr/>
          </p:nvSpPr>
          <p:spPr bwMode="auto">
            <a:xfrm rot="21052097">
              <a:off x="1085754" y="2920232"/>
              <a:ext cx="1413653" cy="1413777"/>
            </a:xfrm>
            <a:prstGeom prst="ellipse">
              <a:avLst/>
            </a:prstGeom>
            <a:gradFill flip="none" rotWithShape="1">
              <a:gsLst>
                <a:gs pos="0">
                  <a:srgbClr val="74F4FF"/>
                </a:gs>
                <a:gs pos="100000">
                  <a:srgbClr val="208ECD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solidFill>
                <a:srgbClr val="0081BE">
                  <a:lumMod val="75000"/>
                </a:srgbClr>
              </a:solidFill>
              <a:prstDash val="solid"/>
            </a:ln>
            <a:effectLst>
              <a:innerShdw blurRad="190500" dist="114300" dir="5640000">
                <a:srgbClr val="000000">
                  <a:alpha val="37000"/>
                </a:srgb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da-DK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4" name="Ellipse 45"/>
            <p:cNvSpPr/>
            <p:nvPr/>
          </p:nvSpPr>
          <p:spPr bwMode="auto">
            <a:xfrm>
              <a:off x="1283618" y="2951649"/>
              <a:ext cx="1027538" cy="765797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  <a:alpha val="0"/>
                  </a:srgbClr>
                </a:gs>
                <a:gs pos="100000">
                  <a:srgbClr val="FFFCF9">
                    <a:alpha val="77000"/>
                  </a:srgbClr>
                </a:gs>
              </a:gsLst>
              <a:lin ang="16200000" scaled="0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a-DK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5" name="Måne 63"/>
            <p:cNvSpPr/>
            <p:nvPr/>
          </p:nvSpPr>
          <p:spPr bwMode="auto">
            <a:xfrm rot="16552097">
              <a:off x="1446797" y="3308471"/>
              <a:ext cx="622393" cy="1372317"/>
            </a:xfrm>
            <a:prstGeom prst="moon">
              <a:avLst>
                <a:gd name="adj" fmla="val 18952"/>
              </a:avLst>
            </a:prstGeom>
            <a:gradFill flip="none" rotWithShape="1">
              <a:gsLst>
                <a:gs pos="24000">
                  <a:sysClr val="windowText" lastClr="000000">
                    <a:alpha val="24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da-DK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66" name="Rektangel 63"/>
          <p:cNvSpPr>
            <a:spLocks noChangeArrowheads="1"/>
          </p:cNvSpPr>
          <p:nvPr/>
        </p:nvSpPr>
        <p:spPr bwMode="auto">
          <a:xfrm>
            <a:off x="1055153" y="1517270"/>
            <a:ext cx="1458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</a:pPr>
            <a:r>
              <a:rPr lang="zh-CN" altLang="en-US" sz="1400" noProof="1">
                <a:solidFill>
                  <a:srgbClr val="151616"/>
                </a:solidFill>
                <a:latin typeface="微软雅黑"/>
                <a:ea typeface="微软雅黑"/>
                <a:cs typeface="Arial" charset="0"/>
              </a:rPr>
              <a:t>此处添加文字</a:t>
            </a:r>
          </a:p>
        </p:txBody>
      </p:sp>
      <p:sp>
        <p:nvSpPr>
          <p:cNvPr id="167" name="Rektangel 63"/>
          <p:cNvSpPr>
            <a:spLocks noChangeArrowheads="1"/>
          </p:cNvSpPr>
          <p:nvPr/>
        </p:nvSpPr>
        <p:spPr bwMode="auto">
          <a:xfrm>
            <a:off x="1025525" y="2552585"/>
            <a:ext cx="1458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</a:pPr>
            <a:r>
              <a:rPr lang="zh-CN" altLang="en-US" sz="1400" noProof="1">
                <a:solidFill>
                  <a:srgbClr val="151616"/>
                </a:solidFill>
                <a:latin typeface="微软雅黑"/>
                <a:ea typeface="微软雅黑"/>
                <a:cs typeface="Arial" charset="0"/>
              </a:rPr>
              <a:t>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161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1185</cp:revision>
  <dcterms:created xsi:type="dcterms:W3CDTF">2009-02-11T05:37:22Z</dcterms:created>
  <dcterms:modified xsi:type="dcterms:W3CDTF">2013-10-18T11:10:47Z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