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2013/10/16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38"/>
          <p:cNvGrpSpPr>
            <a:grpSpLocks/>
          </p:cNvGrpSpPr>
          <p:nvPr/>
        </p:nvGrpSpPr>
        <p:grpSpPr bwMode="auto">
          <a:xfrm>
            <a:off x="304800" y="1916832"/>
            <a:ext cx="8458200" cy="2735263"/>
            <a:chOff x="304800" y="1957374"/>
            <a:chExt cx="8458200" cy="2735111"/>
          </a:xfrm>
        </p:grpSpPr>
        <p:sp>
          <p:nvSpPr>
            <p:cNvPr id="62" name="Ellipse 98"/>
            <p:cNvSpPr/>
            <p:nvPr/>
          </p:nvSpPr>
          <p:spPr bwMode="auto">
            <a:xfrm>
              <a:off x="304800" y="4223548"/>
              <a:ext cx="26797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 smtClean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63" name="Rektangel 55"/>
            <p:cNvSpPr>
              <a:spLocks noChangeArrowheads="1"/>
            </p:cNvSpPr>
            <p:nvPr/>
          </p:nvSpPr>
          <p:spPr bwMode="auto">
            <a:xfrm>
              <a:off x="906463" y="2747905"/>
              <a:ext cx="1817687" cy="954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EXAMPLE TEXT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Go ahead and replace it with your own text.</a:t>
              </a:r>
              <a:endParaRPr lang="da-DK" sz="1400" kern="0" dirty="0" smtClean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</p:txBody>
        </p:sp>
        <p:grpSp>
          <p:nvGrpSpPr>
            <p:cNvPr id="64" name="Gruppe 91"/>
            <p:cNvGrpSpPr>
              <a:grpSpLocks/>
            </p:cNvGrpSpPr>
            <p:nvPr/>
          </p:nvGrpSpPr>
          <p:grpSpPr bwMode="auto">
            <a:xfrm>
              <a:off x="749075" y="2320564"/>
              <a:ext cx="1779415" cy="1776894"/>
              <a:chOff x="1085860" y="2920232"/>
              <a:chExt cx="1413547" cy="1413777"/>
            </a:xfrm>
          </p:grpSpPr>
          <p:sp>
            <p:nvSpPr>
              <p:cNvPr id="98" name="Ellipse 44"/>
              <p:cNvSpPr/>
              <p:nvPr/>
            </p:nvSpPr>
            <p:spPr bwMode="auto">
              <a:xfrm rot="21052097">
                <a:off x="1086039" y="2920493"/>
                <a:ext cx="1413684" cy="1413315"/>
              </a:xfrm>
              <a:prstGeom prst="ellipse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 smtClean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99" name="Ellipse 45"/>
              <p:cNvSpPr>
                <a:spLocks noChangeArrowheads="1"/>
              </p:cNvSpPr>
              <p:nvPr/>
            </p:nvSpPr>
            <p:spPr bwMode="auto">
              <a:xfrm>
                <a:off x="1286553" y="2949542"/>
                <a:ext cx="1025267" cy="767914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CF9">
                      <a:alpha val="76999"/>
                    </a:srgbClr>
                  </a:gs>
                </a:gsLst>
                <a:lin ang="16200000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 smtClean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100" name="Måne 31"/>
              <p:cNvSpPr/>
              <p:nvPr/>
            </p:nvSpPr>
            <p:spPr bwMode="auto">
              <a:xfrm rot="16200000">
                <a:off x="1486022" y="3317578"/>
                <a:ext cx="622396" cy="137231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 smtClean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65" name="Rektangel 76"/>
            <p:cNvSpPr>
              <a:spLocks noChangeArrowheads="1"/>
            </p:cNvSpPr>
            <p:nvPr/>
          </p:nvSpPr>
          <p:spPr bwMode="auto">
            <a:xfrm>
              <a:off x="753838" y="3008957"/>
              <a:ext cx="1754475" cy="7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20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Example text</a:t>
              </a:r>
            </a:p>
          </p:txBody>
        </p:sp>
        <p:sp>
          <p:nvSpPr>
            <p:cNvPr id="66" name="Donut 10"/>
            <p:cNvSpPr>
              <a:spLocks noChangeArrowheads="1"/>
            </p:cNvSpPr>
            <p:nvPr/>
          </p:nvSpPr>
          <p:spPr bwMode="auto">
            <a:xfrm>
              <a:off x="393700" y="1960549"/>
              <a:ext cx="2490788" cy="2496999"/>
            </a:xfrm>
            <a:custGeom>
              <a:avLst/>
              <a:gdLst>
                <a:gd name="T0" fmla="*/ 1245394 w 2490788"/>
                <a:gd name="T1" fmla="*/ 0 h 2496999"/>
                <a:gd name="T2" fmla="*/ 364767 w 2490788"/>
                <a:gd name="T3" fmla="*/ 365677 h 2496999"/>
                <a:gd name="T4" fmla="*/ 0 w 2490788"/>
                <a:gd name="T5" fmla="*/ 1248500 h 2496999"/>
                <a:gd name="T6" fmla="*/ 364767 w 2490788"/>
                <a:gd name="T7" fmla="*/ 2131322 h 2496999"/>
                <a:gd name="T8" fmla="*/ 1245394 w 2490788"/>
                <a:gd name="T9" fmla="*/ 2496999 h 2496999"/>
                <a:gd name="T10" fmla="*/ 2126021 w 2490788"/>
                <a:gd name="T11" fmla="*/ 2131322 h 2496999"/>
                <a:gd name="T12" fmla="*/ 2490788 w 2490788"/>
                <a:gd name="T13" fmla="*/ 1248500 h 2496999"/>
                <a:gd name="T14" fmla="*/ 2126021 w 2490788"/>
                <a:gd name="T15" fmla="*/ 365677 h 2496999"/>
                <a:gd name="T16" fmla="*/ 3 60000 65536"/>
                <a:gd name="T17" fmla="*/ 3 60000 65536"/>
                <a:gd name="T18" fmla="*/ 2 60000 65536"/>
                <a:gd name="T19" fmla="*/ 1 60000 65536"/>
                <a:gd name="T20" fmla="*/ 1 60000 65536"/>
                <a:gd name="T21" fmla="*/ 1 60000 65536"/>
                <a:gd name="T22" fmla="*/ 0 60000 65536"/>
                <a:gd name="T23" fmla="*/ 3 60000 65536"/>
                <a:gd name="T24" fmla="*/ 364767 w 2490788"/>
                <a:gd name="T25" fmla="*/ 365677 h 2496999"/>
                <a:gd name="T26" fmla="*/ 2126021 w 2490788"/>
                <a:gd name="T27" fmla="*/ 2131322 h 24969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90788" h="2496999">
                  <a:moveTo>
                    <a:pt x="0" y="1248500"/>
                  </a:moveTo>
                  <a:lnTo>
                    <a:pt x="0" y="1248500"/>
                  </a:lnTo>
                  <a:cubicBezTo>
                    <a:pt x="0" y="558972"/>
                    <a:pt x="557581" y="0"/>
                    <a:pt x="1245393" y="0"/>
                  </a:cubicBezTo>
                  <a:cubicBezTo>
                    <a:pt x="1933206" y="0"/>
                    <a:pt x="2490788" y="558972"/>
                    <a:pt x="2490788" y="1248500"/>
                  </a:cubicBezTo>
                  <a:cubicBezTo>
                    <a:pt x="2490788" y="1938027"/>
                    <a:pt x="1933206" y="2496999"/>
                    <a:pt x="1245394" y="2497000"/>
                  </a:cubicBezTo>
                  <a:cubicBezTo>
                    <a:pt x="557581" y="2497000"/>
                    <a:pt x="0" y="1938027"/>
                    <a:pt x="0" y="1248500"/>
                  </a:cubicBezTo>
                  <a:close/>
                  <a:moveTo>
                    <a:pt x="315259" y="1248500"/>
                  </a:moveTo>
                  <a:lnTo>
                    <a:pt x="315259" y="1248500"/>
                  </a:lnTo>
                  <a:cubicBezTo>
                    <a:pt x="315259" y="1763914"/>
                    <a:pt x="731694" y="2181739"/>
                    <a:pt x="1245393" y="2181740"/>
                  </a:cubicBezTo>
                  <a:lnTo>
                    <a:pt x="1245394" y="2181740"/>
                  </a:lnTo>
                  <a:cubicBezTo>
                    <a:pt x="1759093" y="2181739"/>
                    <a:pt x="2175529" y="1763914"/>
                    <a:pt x="2175529" y="1248500"/>
                  </a:cubicBezTo>
                  <a:cubicBezTo>
                    <a:pt x="2175529" y="733085"/>
                    <a:pt x="1759093" y="315260"/>
                    <a:pt x="1245394" y="315260"/>
                  </a:cubicBezTo>
                  <a:lnTo>
                    <a:pt x="1245393" y="315260"/>
                  </a:lnTo>
                  <a:cubicBezTo>
                    <a:pt x="731694" y="315260"/>
                    <a:pt x="315259" y="733085"/>
                    <a:pt x="315259" y="1248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/>
              </a:endParaRPr>
            </a:p>
          </p:txBody>
        </p:sp>
        <p:sp>
          <p:nvSpPr>
            <p:cNvPr id="67" name="Rektangel 76"/>
            <p:cNvSpPr>
              <a:spLocks noChangeArrowheads="1"/>
            </p:cNvSpPr>
            <p:nvPr/>
          </p:nvSpPr>
          <p:spPr bwMode="auto">
            <a:xfrm>
              <a:off x="780799" y="1957374"/>
              <a:ext cx="1754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Text</a:t>
              </a:r>
            </a:p>
          </p:txBody>
        </p:sp>
        <p:sp>
          <p:nvSpPr>
            <p:cNvPr id="68" name="Rektangel 76"/>
            <p:cNvSpPr>
              <a:spLocks noChangeArrowheads="1"/>
            </p:cNvSpPr>
            <p:nvPr/>
          </p:nvSpPr>
          <p:spPr bwMode="auto">
            <a:xfrm>
              <a:off x="780799" y="4150240"/>
              <a:ext cx="1754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Text</a:t>
              </a:r>
            </a:p>
          </p:txBody>
        </p:sp>
        <p:sp>
          <p:nvSpPr>
            <p:cNvPr id="69" name="Ellipse 98"/>
            <p:cNvSpPr/>
            <p:nvPr/>
          </p:nvSpPr>
          <p:spPr bwMode="auto">
            <a:xfrm>
              <a:off x="3200400" y="4223548"/>
              <a:ext cx="26797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 smtClean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70" name="Rektangel 55"/>
            <p:cNvSpPr>
              <a:spLocks noChangeArrowheads="1"/>
            </p:cNvSpPr>
            <p:nvPr/>
          </p:nvSpPr>
          <p:spPr bwMode="auto">
            <a:xfrm>
              <a:off x="3802063" y="2747905"/>
              <a:ext cx="1817687" cy="954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EXAMPLE TEXT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Go ahead and replace it with your own text.</a:t>
              </a:r>
              <a:endParaRPr lang="da-DK" sz="1400" kern="0" dirty="0" smtClean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</p:txBody>
        </p:sp>
        <p:grpSp>
          <p:nvGrpSpPr>
            <p:cNvPr id="71" name="Gruppe 91"/>
            <p:cNvGrpSpPr>
              <a:grpSpLocks/>
            </p:cNvGrpSpPr>
            <p:nvPr/>
          </p:nvGrpSpPr>
          <p:grpSpPr bwMode="auto">
            <a:xfrm>
              <a:off x="3644675" y="2320564"/>
              <a:ext cx="1779415" cy="1776894"/>
              <a:chOff x="1085860" y="2920232"/>
              <a:chExt cx="1413547" cy="1413777"/>
            </a:xfrm>
          </p:grpSpPr>
          <p:sp>
            <p:nvSpPr>
              <p:cNvPr id="95" name="Ellipse 44"/>
              <p:cNvSpPr/>
              <p:nvPr/>
            </p:nvSpPr>
            <p:spPr bwMode="auto">
              <a:xfrm rot="21052097">
                <a:off x="1086039" y="2920493"/>
                <a:ext cx="1413684" cy="1413315"/>
              </a:xfrm>
              <a:prstGeom prst="ellipse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 smtClean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96" name="Ellipse 45"/>
              <p:cNvSpPr>
                <a:spLocks noChangeArrowheads="1"/>
              </p:cNvSpPr>
              <p:nvPr/>
            </p:nvSpPr>
            <p:spPr bwMode="auto">
              <a:xfrm>
                <a:off x="1286553" y="2949542"/>
                <a:ext cx="1025267" cy="767914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CF9">
                      <a:alpha val="76999"/>
                    </a:srgbClr>
                  </a:gs>
                </a:gsLst>
                <a:lin ang="16200000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 smtClean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97" name="Måne 31"/>
              <p:cNvSpPr/>
              <p:nvPr/>
            </p:nvSpPr>
            <p:spPr bwMode="auto">
              <a:xfrm rot="16200000">
                <a:off x="1486022" y="3317578"/>
                <a:ext cx="622396" cy="137231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 smtClean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72" name="Rektangel 76"/>
            <p:cNvSpPr>
              <a:spLocks noChangeArrowheads="1"/>
            </p:cNvSpPr>
            <p:nvPr/>
          </p:nvSpPr>
          <p:spPr bwMode="auto">
            <a:xfrm>
              <a:off x="3649438" y="3008957"/>
              <a:ext cx="1754475" cy="7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20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Example text</a:t>
              </a:r>
            </a:p>
          </p:txBody>
        </p:sp>
        <p:sp>
          <p:nvSpPr>
            <p:cNvPr id="73" name="Donut 20"/>
            <p:cNvSpPr>
              <a:spLocks noChangeArrowheads="1"/>
            </p:cNvSpPr>
            <p:nvPr/>
          </p:nvSpPr>
          <p:spPr bwMode="auto">
            <a:xfrm>
              <a:off x="3289300" y="1960549"/>
              <a:ext cx="2490788" cy="2496999"/>
            </a:xfrm>
            <a:custGeom>
              <a:avLst/>
              <a:gdLst>
                <a:gd name="T0" fmla="*/ 1245394 w 2490788"/>
                <a:gd name="T1" fmla="*/ 0 h 2496999"/>
                <a:gd name="T2" fmla="*/ 364767 w 2490788"/>
                <a:gd name="T3" fmla="*/ 365677 h 2496999"/>
                <a:gd name="T4" fmla="*/ 0 w 2490788"/>
                <a:gd name="T5" fmla="*/ 1248500 h 2496999"/>
                <a:gd name="T6" fmla="*/ 364767 w 2490788"/>
                <a:gd name="T7" fmla="*/ 2131322 h 2496999"/>
                <a:gd name="T8" fmla="*/ 1245394 w 2490788"/>
                <a:gd name="T9" fmla="*/ 2496999 h 2496999"/>
                <a:gd name="T10" fmla="*/ 2126021 w 2490788"/>
                <a:gd name="T11" fmla="*/ 2131322 h 2496999"/>
                <a:gd name="T12" fmla="*/ 2490788 w 2490788"/>
                <a:gd name="T13" fmla="*/ 1248500 h 2496999"/>
                <a:gd name="T14" fmla="*/ 2126021 w 2490788"/>
                <a:gd name="T15" fmla="*/ 365677 h 2496999"/>
                <a:gd name="T16" fmla="*/ 3 60000 65536"/>
                <a:gd name="T17" fmla="*/ 3 60000 65536"/>
                <a:gd name="T18" fmla="*/ 2 60000 65536"/>
                <a:gd name="T19" fmla="*/ 1 60000 65536"/>
                <a:gd name="T20" fmla="*/ 1 60000 65536"/>
                <a:gd name="T21" fmla="*/ 1 60000 65536"/>
                <a:gd name="T22" fmla="*/ 0 60000 65536"/>
                <a:gd name="T23" fmla="*/ 3 60000 65536"/>
                <a:gd name="T24" fmla="*/ 364767 w 2490788"/>
                <a:gd name="T25" fmla="*/ 365677 h 2496999"/>
                <a:gd name="T26" fmla="*/ 2126021 w 2490788"/>
                <a:gd name="T27" fmla="*/ 2131322 h 24969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90788" h="2496999">
                  <a:moveTo>
                    <a:pt x="0" y="1248500"/>
                  </a:moveTo>
                  <a:lnTo>
                    <a:pt x="0" y="1248500"/>
                  </a:lnTo>
                  <a:cubicBezTo>
                    <a:pt x="0" y="558972"/>
                    <a:pt x="557581" y="0"/>
                    <a:pt x="1245393" y="0"/>
                  </a:cubicBezTo>
                  <a:cubicBezTo>
                    <a:pt x="1933206" y="0"/>
                    <a:pt x="2490788" y="558972"/>
                    <a:pt x="2490788" y="1248500"/>
                  </a:cubicBezTo>
                  <a:cubicBezTo>
                    <a:pt x="2490788" y="1938027"/>
                    <a:pt x="1933206" y="2496999"/>
                    <a:pt x="1245394" y="2497000"/>
                  </a:cubicBezTo>
                  <a:cubicBezTo>
                    <a:pt x="557581" y="2497000"/>
                    <a:pt x="0" y="1938027"/>
                    <a:pt x="0" y="1248500"/>
                  </a:cubicBezTo>
                  <a:close/>
                  <a:moveTo>
                    <a:pt x="315259" y="1248500"/>
                  </a:moveTo>
                  <a:lnTo>
                    <a:pt x="315259" y="1248500"/>
                  </a:lnTo>
                  <a:cubicBezTo>
                    <a:pt x="315259" y="1763914"/>
                    <a:pt x="731694" y="2181739"/>
                    <a:pt x="1245393" y="2181740"/>
                  </a:cubicBezTo>
                  <a:lnTo>
                    <a:pt x="1245394" y="2181740"/>
                  </a:lnTo>
                  <a:cubicBezTo>
                    <a:pt x="1759093" y="2181739"/>
                    <a:pt x="2175529" y="1763914"/>
                    <a:pt x="2175529" y="1248500"/>
                  </a:cubicBezTo>
                  <a:cubicBezTo>
                    <a:pt x="2175529" y="733085"/>
                    <a:pt x="1759093" y="315260"/>
                    <a:pt x="1245394" y="315260"/>
                  </a:cubicBezTo>
                  <a:lnTo>
                    <a:pt x="1245393" y="315260"/>
                  </a:lnTo>
                  <a:cubicBezTo>
                    <a:pt x="731694" y="315260"/>
                    <a:pt x="315259" y="733085"/>
                    <a:pt x="315259" y="1248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/>
              </a:endParaRPr>
            </a:p>
          </p:txBody>
        </p:sp>
        <p:sp>
          <p:nvSpPr>
            <p:cNvPr id="74" name="Rektangel 76"/>
            <p:cNvSpPr>
              <a:spLocks noChangeArrowheads="1"/>
            </p:cNvSpPr>
            <p:nvPr/>
          </p:nvSpPr>
          <p:spPr bwMode="auto">
            <a:xfrm>
              <a:off x="3676399" y="1957374"/>
              <a:ext cx="1754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Text</a:t>
              </a:r>
            </a:p>
          </p:txBody>
        </p:sp>
        <p:sp>
          <p:nvSpPr>
            <p:cNvPr id="75" name="Rektangel 76"/>
            <p:cNvSpPr>
              <a:spLocks noChangeArrowheads="1"/>
            </p:cNvSpPr>
            <p:nvPr/>
          </p:nvSpPr>
          <p:spPr bwMode="auto">
            <a:xfrm>
              <a:off x="3676399" y="4150240"/>
              <a:ext cx="1754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Text</a:t>
              </a:r>
            </a:p>
          </p:txBody>
        </p:sp>
        <p:sp>
          <p:nvSpPr>
            <p:cNvPr id="76" name="Ellipse 98"/>
            <p:cNvSpPr/>
            <p:nvPr/>
          </p:nvSpPr>
          <p:spPr bwMode="auto">
            <a:xfrm>
              <a:off x="6083300" y="4223548"/>
              <a:ext cx="2679700" cy="468937"/>
            </a:xfrm>
            <a:prstGeom prst="ellipse">
              <a:avLst/>
            </a:prstGeom>
            <a:gradFill flip="none" rotWithShape="1">
              <a:gsLst>
                <a:gs pos="100000">
                  <a:srgbClr val="FFFFFF">
                    <a:alpha val="0"/>
                  </a:srgbClr>
                </a:gs>
                <a:gs pos="0">
                  <a:srgbClr val="E6E6E6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1pPr>
              <a:lvl2pPr marL="37931725" indent="-37474525"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2pPr>
              <a:lvl3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3pPr>
              <a:lvl4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4pPr>
              <a:lvl5pPr eaLnBrk="0" hangingPunct="0"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5pPr>
              <a:lvl6pPr marL="4572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6pPr>
              <a:lvl7pPr marL="9144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7pPr>
              <a:lvl8pPr marL="1371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8pPr>
              <a:lvl9pPr marL="18288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-128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kern="0" dirty="0" smtClean="0">
                <a:solidFill>
                  <a:srgbClr val="FFFFFF"/>
                </a:solidFill>
                <a:latin typeface="微软雅黑" pitchFamily="34" charset="-122"/>
              </a:endParaRPr>
            </a:p>
          </p:txBody>
        </p:sp>
        <p:sp>
          <p:nvSpPr>
            <p:cNvPr id="77" name="Rektangel 55"/>
            <p:cNvSpPr>
              <a:spLocks noChangeArrowheads="1"/>
            </p:cNvSpPr>
            <p:nvPr/>
          </p:nvSpPr>
          <p:spPr bwMode="auto">
            <a:xfrm>
              <a:off x="6684963" y="2747905"/>
              <a:ext cx="1817687" cy="9540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EXAMPLE TEXT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00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Go ahead and replace it with your own text.</a:t>
              </a:r>
              <a:endParaRPr lang="da-DK" sz="1400" kern="0" dirty="0" smtClean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</p:txBody>
        </p:sp>
        <p:grpSp>
          <p:nvGrpSpPr>
            <p:cNvPr id="78" name="Gruppe 91"/>
            <p:cNvGrpSpPr>
              <a:grpSpLocks/>
            </p:cNvGrpSpPr>
            <p:nvPr/>
          </p:nvGrpSpPr>
          <p:grpSpPr bwMode="auto">
            <a:xfrm>
              <a:off x="6527575" y="2320564"/>
              <a:ext cx="1779415" cy="1776894"/>
              <a:chOff x="1085860" y="2920232"/>
              <a:chExt cx="1413547" cy="1413777"/>
            </a:xfrm>
          </p:grpSpPr>
          <p:sp>
            <p:nvSpPr>
              <p:cNvPr id="92" name="Ellipse 44"/>
              <p:cNvSpPr/>
              <p:nvPr/>
            </p:nvSpPr>
            <p:spPr bwMode="auto">
              <a:xfrm rot="21052097">
                <a:off x="1086039" y="2920493"/>
                <a:ext cx="1413684" cy="1413315"/>
              </a:xfrm>
              <a:prstGeom prst="ellipse">
                <a:avLst/>
              </a:prstGeom>
              <a:solidFill>
                <a:srgbClr val="1F497D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 smtClean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93" name="Ellipse 45"/>
              <p:cNvSpPr>
                <a:spLocks noChangeArrowheads="1"/>
              </p:cNvSpPr>
              <p:nvPr/>
            </p:nvSpPr>
            <p:spPr bwMode="auto">
              <a:xfrm>
                <a:off x="1286553" y="2949542"/>
                <a:ext cx="1025267" cy="767914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alpha val="0"/>
                    </a:srgbClr>
                  </a:gs>
                  <a:gs pos="100000">
                    <a:srgbClr val="FFFCF9">
                      <a:alpha val="76999"/>
                    </a:srgbClr>
                  </a:gs>
                </a:gsLst>
                <a:lin ang="16200000"/>
              </a:gradFill>
              <a:ln w="9525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 smtClean="0">
                  <a:solidFill>
                    <a:srgbClr val="FFFFFF"/>
                  </a:solidFill>
                  <a:latin typeface="微软雅黑" pitchFamily="34" charset="-122"/>
                  <a:ea typeface="微软雅黑"/>
                </a:endParaRPr>
              </a:p>
            </p:txBody>
          </p:sp>
          <p:sp>
            <p:nvSpPr>
              <p:cNvPr id="94" name="Måne 31"/>
              <p:cNvSpPr/>
              <p:nvPr/>
            </p:nvSpPr>
            <p:spPr bwMode="auto">
              <a:xfrm rot="16200000">
                <a:off x="1486022" y="3317578"/>
                <a:ext cx="622396" cy="1372317"/>
              </a:xfrm>
              <a:prstGeom prst="moon">
                <a:avLst>
                  <a:gd name="adj" fmla="val 18952"/>
                </a:avLst>
              </a:prstGeom>
              <a:gradFill flip="none" rotWithShape="1">
                <a:gsLst>
                  <a:gs pos="24000">
                    <a:sysClr val="windowText" lastClr="000000">
                      <a:alpha val="24000"/>
                    </a:sysClr>
                  </a:gs>
                  <a:gs pos="100000">
                    <a:sysClr val="window" lastClr="FFFFFF"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9525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-128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 kern="0" dirty="0" smtClean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79" name="Rektangel 76"/>
            <p:cNvSpPr>
              <a:spLocks noChangeArrowheads="1"/>
            </p:cNvSpPr>
            <p:nvPr/>
          </p:nvSpPr>
          <p:spPr bwMode="auto">
            <a:xfrm>
              <a:off x="6532338" y="3008957"/>
              <a:ext cx="1754475" cy="707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20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Example text</a:t>
              </a:r>
            </a:p>
          </p:txBody>
        </p:sp>
        <p:sp>
          <p:nvSpPr>
            <p:cNvPr id="80" name="Donut 30"/>
            <p:cNvSpPr>
              <a:spLocks noChangeArrowheads="1"/>
            </p:cNvSpPr>
            <p:nvPr/>
          </p:nvSpPr>
          <p:spPr bwMode="auto">
            <a:xfrm>
              <a:off x="6172200" y="1960549"/>
              <a:ext cx="2490788" cy="2496999"/>
            </a:xfrm>
            <a:custGeom>
              <a:avLst/>
              <a:gdLst>
                <a:gd name="T0" fmla="*/ 1245394 w 2490788"/>
                <a:gd name="T1" fmla="*/ 0 h 2496999"/>
                <a:gd name="T2" fmla="*/ 364767 w 2490788"/>
                <a:gd name="T3" fmla="*/ 365677 h 2496999"/>
                <a:gd name="T4" fmla="*/ 0 w 2490788"/>
                <a:gd name="T5" fmla="*/ 1248500 h 2496999"/>
                <a:gd name="T6" fmla="*/ 364767 w 2490788"/>
                <a:gd name="T7" fmla="*/ 2131322 h 2496999"/>
                <a:gd name="T8" fmla="*/ 1245394 w 2490788"/>
                <a:gd name="T9" fmla="*/ 2496999 h 2496999"/>
                <a:gd name="T10" fmla="*/ 2126021 w 2490788"/>
                <a:gd name="T11" fmla="*/ 2131322 h 2496999"/>
                <a:gd name="T12" fmla="*/ 2490788 w 2490788"/>
                <a:gd name="T13" fmla="*/ 1248500 h 2496999"/>
                <a:gd name="T14" fmla="*/ 2126021 w 2490788"/>
                <a:gd name="T15" fmla="*/ 365677 h 2496999"/>
                <a:gd name="T16" fmla="*/ 3 60000 65536"/>
                <a:gd name="T17" fmla="*/ 3 60000 65536"/>
                <a:gd name="T18" fmla="*/ 2 60000 65536"/>
                <a:gd name="T19" fmla="*/ 1 60000 65536"/>
                <a:gd name="T20" fmla="*/ 1 60000 65536"/>
                <a:gd name="T21" fmla="*/ 1 60000 65536"/>
                <a:gd name="T22" fmla="*/ 0 60000 65536"/>
                <a:gd name="T23" fmla="*/ 3 60000 65536"/>
                <a:gd name="T24" fmla="*/ 364767 w 2490788"/>
                <a:gd name="T25" fmla="*/ 365677 h 2496999"/>
                <a:gd name="T26" fmla="*/ 2126021 w 2490788"/>
                <a:gd name="T27" fmla="*/ 2131322 h 249699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490788" h="2496999">
                  <a:moveTo>
                    <a:pt x="0" y="1248500"/>
                  </a:moveTo>
                  <a:lnTo>
                    <a:pt x="0" y="1248500"/>
                  </a:lnTo>
                  <a:cubicBezTo>
                    <a:pt x="0" y="558972"/>
                    <a:pt x="557581" y="0"/>
                    <a:pt x="1245393" y="0"/>
                  </a:cubicBezTo>
                  <a:cubicBezTo>
                    <a:pt x="1933206" y="0"/>
                    <a:pt x="2490788" y="558972"/>
                    <a:pt x="2490788" y="1248500"/>
                  </a:cubicBezTo>
                  <a:cubicBezTo>
                    <a:pt x="2490788" y="1938027"/>
                    <a:pt x="1933206" y="2496999"/>
                    <a:pt x="1245394" y="2497000"/>
                  </a:cubicBezTo>
                  <a:cubicBezTo>
                    <a:pt x="557581" y="2497000"/>
                    <a:pt x="0" y="1938027"/>
                    <a:pt x="0" y="1248500"/>
                  </a:cubicBezTo>
                  <a:close/>
                  <a:moveTo>
                    <a:pt x="315259" y="1248500"/>
                  </a:moveTo>
                  <a:lnTo>
                    <a:pt x="315259" y="1248500"/>
                  </a:lnTo>
                  <a:cubicBezTo>
                    <a:pt x="315259" y="1763914"/>
                    <a:pt x="731694" y="2181739"/>
                    <a:pt x="1245393" y="2181740"/>
                  </a:cubicBezTo>
                  <a:lnTo>
                    <a:pt x="1245394" y="2181740"/>
                  </a:lnTo>
                  <a:cubicBezTo>
                    <a:pt x="1759093" y="2181739"/>
                    <a:pt x="2175529" y="1763914"/>
                    <a:pt x="2175529" y="1248500"/>
                  </a:cubicBezTo>
                  <a:cubicBezTo>
                    <a:pt x="2175529" y="733085"/>
                    <a:pt x="1759093" y="315260"/>
                    <a:pt x="1245394" y="315260"/>
                  </a:cubicBezTo>
                  <a:lnTo>
                    <a:pt x="1245393" y="315260"/>
                  </a:lnTo>
                  <a:cubicBezTo>
                    <a:pt x="731694" y="315260"/>
                    <a:pt x="315259" y="733085"/>
                    <a:pt x="315259" y="1248499"/>
                  </a:cubicBezTo>
                  <a:close/>
                </a:path>
              </a:pathLst>
            </a:cu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 smtClean="0">
                <a:solidFill>
                  <a:sysClr val="windowText" lastClr="000000"/>
                </a:solidFill>
                <a:latin typeface="微软雅黑" pitchFamily="34" charset="-122"/>
                <a:ea typeface="微软雅黑"/>
              </a:endParaRPr>
            </a:p>
          </p:txBody>
        </p:sp>
        <p:sp>
          <p:nvSpPr>
            <p:cNvPr id="81" name="Rektangel 76"/>
            <p:cNvSpPr>
              <a:spLocks noChangeArrowheads="1"/>
            </p:cNvSpPr>
            <p:nvPr/>
          </p:nvSpPr>
          <p:spPr bwMode="auto">
            <a:xfrm>
              <a:off x="6559299" y="1957374"/>
              <a:ext cx="1754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Text</a:t>
              </a:r>
            </a:p>
          </p:txBody>
        </p:sp>
        <p:sp>
          <p:nvSpPr>
            <p:cNvPr id="88" name="Rektangel 76"/>
            <p:cNvSpPr>
              <a:spLocks noChangeArrowheads="1"/>
            </p:cNvSpPr>
            <p:nvPr/>
          </p:nvSpPr>
          <p:spPr bwMode="auto">
            <a:xfrm>
              <a:off x="6559299" y="4150240"/>
              <a:ext cx="1754475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600"/>
                </a:spcAft>
                <a:defRPr/>
              </a:pPr>
              <a:r>
                <a:rPr lang="en-US" sz="1400" b="1" kern="0" noProof="1" smtClean="0">
                  <a:solidFill>
                    <a:srgbClr val="FFFFFF"/>
                  </a:solidFill>
                  <a:latin typeface="微软雅黑" pitchFamily="34" charset="-122"/>
                  <a:ea typeface="微软雅黑"/>
                  <a:cs typeface="Arial" charset="0"/>
                </a:rPr>
                <a:t>Text</a:t>
              </a:r>
            </a:p>
          </p:txBody>
        </p:sp>
        <p:sp>
          <p:nvSpPr>
            <p:cNvPr id="89" name="Right Arrow 33"/>
            <p:cNvSpPr>
              <a:spLocks noChangeArrowheads="1"/>
            </p:cNvSpPr>
            <p:nvPr/>
          </p:nvSpPr>
          <p:spPr bwMode="auto">
            <a:xfrm>
              <a:off x="5880100" y="3008241"/>
              <a:ext cx="203200" cy="461937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 smtClean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</p:txBody>
        </p:sp>
        <p:sp>
          <p:nvSpPr>
            <p:cNvPr id="90" name="Right Arrow 34"/>
            <p:cNvSpPr>
              <a:spLocks noChangeArrowheads="1"/>
            </p:cNvSpPr>
            <p:nvPr/>
          </p:nvSpPr>
          <p:spPr bwMode="auto">
            <a:xfrm>
              <a:off x="2997200" y="3008241"/>
              <a:ext cx="203200" cy="461937"/>
            </a:xfrm>
            <a:prstGeom prst="rightArrow">
              <a:avLst>
                <a:gd name="adj1" fmla="val 50000"/>
                <a:gd name="adj2" fmla="val 50000"/>
              </a:avLst>
            </a:pr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>
              <a:solidFill>
                <a:srgbClr val="4A7EBB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 smtClean="0">
                <a:solidFill>
                  <a:srgbClr val="FFFFFF"/>
                </a:solidFill>
                <a:latin typeface="微软雅黑" pitchFamily="34" charset="-122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63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22178</TotalTime>
  <Words>203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1181</cp:revision>
  <dcterms:created xsi:type="dcterms:W3CDTF">2009-02-11T05:37:22Z</dcterms:created>
  <dcterms:modified xsi:type="dcterms:W3CDTF">2013-10-16T11:52:43Z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