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5057" y="782334"/>
            <a:ext cx="7808743" cy="5402584"/>
            <a:chOff x="85728" y="177800"/>
            <a:chExt cx="9072563" cy="6276975"/>
          </a:xfrm>
        </p:grpSpPr>
        <p:grpSp>
          <p:nvGrpSpPr>
            <p:cNvPr id="88" name="Gruppe 81"/>
            <p:cNvGrpSpPr>
              <a:grpSpLocks/>
            </p:cNvGrpSpPr>
            <p:nvPr/>
          </p:nvGrpSpPr>
          <p:grpSpPr bwMode="auto">
            <a:xfrm flipH="1">
              <a:off x="304800" y="5233988"/>
              <a:ext cx="2338388" cy="739775"/>
              <a:chOff x="521970" y="5189221"/>
              <a:chExt cx="8237422" cy="480487"/>
            </a:xfrm>
          </p:grpSpPr>
          <p:sp>
            <p:nvSpPr>
              <p:cNvPr id="89" name="Rektangel 23"/>
              <p:cNvSpPr>
                <a:spLocks noChangeArrowheads="1"/>
              </p:cNvSpPr>
              <p:nvPr/>
            </p:nvSpPr>
            <p:spPr bwMode="auto">
              <a:xfrm>
                <a:off x="555524" y="5357288"/>
                <a:ext cx="8203868" cy="312420"/>
              </a:xfrm>
              <a:prstGeom prst="rect">
                <a:avLst/>
              </a:prstGeom>
              <a:gradFill rotWithShape="1">
                <a:gsLst>
                  <a:gs pos="0">
                    <a:srgbClr val="A6A6A6"/>
                  </a:gs>
                  <a:gs pos="3000">
                    <a:srgbClr val="A6A6A6"/>
                  </a:gs>
                  <a:gs pos="100000">
                    <a:srgbClr val="696C6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indent="-3429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90" name="Ligebenet trapez 25"/>
              <p:cNvSpPr/>
              <p:nvPr/>
            </p:nvSpPr>
            <p:spPr>
              <a:xfrm>
                <a:off x="521970" y="5189221"/>
                <a:ext cx="8237422" cy="168067"/>
              </a:xfrm>
              <a:prstGeom prst="trapezoid">
                <a:avLst>
                  <a:gd name="adj" fmla="val 160887"/>
                </a:avLst>
              </a:prstGeom>
              <a:gradFill flip="none" rotWithShape="1">
                <a:gsLst>
                  <a:gs pos="69000">
                    <a:sysClr val="window" lastClr="FFFFFF">
                      <a:lumMod val="95000"/>
                    </a:sysClr>
                  </a:gs>
                  <a:gs pos="3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indent="-3429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92" name="Rektangel 23"/>
            <p:cNvSpPr>
              <a:spLocks noChangeArrowheads="1"/>
            </p:cNvSpPr>
            <p:nvPr/>
          </p:nvSpPr>
          <p:spPr bwMode="auto">
            <a:xfrm flipH="1">
              <a:off x="1066800" y="5011738"/>
              <a:ext cx="2328863" cy="481012"/>
            </a:xfrm>
            <a:prstGeom prst="rect">
              <a:avLst/>
            </a:prstGeom>
            <a:gradFill rotWithShape="1">
              <a:gsLst>
                <a:gs pos="0">
                  <a:srgbClr val="FFE0DD"/>
                </a:gs>
                <a:gs pos="100000">
                  <a:srgbClr val="806D6E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noProof="1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3" name="Ligebenet trapez 25"/>
            <p:cNvSpPr/>
            <p:nvPr/>
          </p:nvSpPr>
          <p:spPr bwMode="auto">
            <a:xfrm flipH="1">
              <a:off x="1066800" y="4752975"/>
              <a:ext cx="2338388" cy="258763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ysClr val="window" lastClr="FFFFFF">
                    <a:lumMod val="95000"/>
                  </a:sys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b="1" noProof="1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94" name="Gruppe 81"/>
            <p:cNvGrpSpPr>
              <a:grpSpLocks/>
            </p:cNvGrpSpPr>
            <p:nvPr/>
          </p:nvGrpSpPr>
          <p:grpSpPr bwMode="auto">
            <a:xfrm flipH="1">
              <a:off x="1981200" y="4275138"/>
              <a:ext cx="2338388" cy="739775"/>
              <a:chOff x="521970" y="5189221"/>
              <a:chExt cx="8237422" cy="480487"/>
            </a:xfrm>
          </p:grpSpPr>
          <p:sp>
            <p:nvSpPr>
              <p:cNvPr id="95" name="Rektangel 23"/>
              <p:cNvSpPr>
                <a:spLocks noChangeArrowheads="1"/>
              </p:cNvSpPr>
              <p:nvPr/>
            </p:nvSpPr>
            <p:spPr bwMode="auto">
              <a:xfrm>
                <a:off x="555524" y="5357289"/>
                <a:ext cx="8203868" cy="312419"/>
              </a:xfrm>
              <a:prstGeom prst="rect">
                <a:avLst/>
              </a:prstGeom>
              <a:gradFill rotWithShape="1">
                <a:gsLst>
                  <a:gs pos="0">
                    <a:srgbClr val="FFBAB7"/>
                  </a:gs>
                  <a:gs pos="100000">
                    <a:srgbClr val="805A5E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indent="-342900"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96" name="Ligebenet trapez 25"/>
              <p:cNvSpPr/>
              <p:nvPr/>
            </p:nvSpPr>
            <p:spPr>
              <a:xfrm>
                <a:off x="521970" y="5189221"/>
                <a:ext cx="8237422" cy="168067"/>
              </a:xfrm>
              <a:prstGeom prst="trapezoid">
                <a:avLst>
                  <a:gd name="adj" fmla="val 160887"/>
                </a:avLst>
              </a:prstGeom>
              <a:gradFill flip="none" rotWithShape="1">
                <a:gsLst>
                  <a:gs pos="69000">
                    <a:sysClr val="window" lastClr="FFFFFF">
                      <a:lumMod val="95000"/>
                    </a:sysClr>
                  </a:gs>
                  <a:gs pos="3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indent="-3429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97" name="Gruppe 81"/>
            <p:cNvGrpSpPr>
              <a:grpSpLocks/>
            </p:cNvGrpSpPr>
            <p:nvPr/>
          </p:nvGrpSpPr>
          <p:grpSpPr bwMode="auto">
            <a:xfrm flipH="1">
              <a:off x="2971800" y="3795713"/>
              <a:ext cx="2338388" cy="739775"/>
              <a:chOff x="521970" y="5189221"/>
              <a:chExt cx="8237422" cy="480487"/>
            </a:xfrm>
          </p:grpSpPr>
          <p:sp>
            <p:nvSpPr>
              <p:cNvPr id="98" name="Rektangel 23"/>
              <p:cNvSpPr>
                <a:spLocks noChangeArrowheads="1"/>
              </p:cNvSpPr>
              <p:nvPr/>
            </p:nvSpPr>
            <p:spPr bwMode="auto">
              <a:xfrm>
                <a:off x="555524" y="5357289"/>
                <a:ext cx="8203868" cy="312419"/>
              </a:xfrm>
              <a:prstGeom prst="rect">
                <a:avLst/>
              </a:prstGeom>
              <a:gradFill rotWithShape="1">
                <a:gsLst>
                  <a:gs pos="0">
                    <a:srgbClr val="FF9494"/>
                  </a:gs>
                  <a:gs pos="100000">
                    <a:srgbClr val="80474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indent="-342900"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99" name="Ligebenet trapez 25"/>
              <p:cNvSpPr/>
              <p:nvPr/>
            </p:nvSpPr>
            <p:spPr>
              <a:xfrm>
                <a:off x="521970" y="5189221"/>
                <a:ext cx="8237422" cy="168067"/>
              </a:xfrm>
              <a:prstGeom prst="trapezoid">
                <a:avLst>
                  <a:gd name="adj" fmla="val 160887"/>
                </a:avLst>
              </a:prstGeom>
              <a:gradFill flip="none" rotWithShape="1">
                <a:gsLst>
                  <a:gs pos="69000">
                    <a:sysClr val="window" lastClr="FFFFFF">
                      <a:lumMod val="95000"/>
                    </a:sysClr>
                  </a:gs>
                  <a:gs pos="3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indent="-3429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100" name="Gruppe 81"/>
            <p:cNvGrpSpPr>
              <a:grpSpLocks/>
            </p:cNvGrpSpPr>
            <p:nvPr/>
          </p:nvGrpSpPr>
          <p:grpSpPr bwMode="auto">
            <a:xfrm flipH="1">
              <a:off x="3886200" y="3317875"/>
              <a:ext cx="2338388" cy="739775"/>
              <a:chOff x="521970" y="5189221"/>
              <a:chExt cx="8237422" cy="480487"/>
            </a:xfrm>
          </p:grpSpPr>
          <p:sp>
            <p:nvSpPr>
              <p:cNvPr id="101" name="Rektangel 23"/>
              <p:cNvSpPr>
                <a:spLocks noChangeArrowheads="1"/>
              </p:cNvSpPr>
              <p:nvPr/>
            </p:nvSpPr>
            <p:spPr bwMode="auto">
              <a:xfrm>
                <a:off x="555524" y="5357289"/>
                <a:ext cx="8203868" cy="312419"/>
              </a:xfrm>
              <a:prstGeom prst="rect">
                <a:avLst/>
              </a:prstGeom>
              <a:gradFill rotWithShape="1">
                <a:gsLst>
                  <a:gs pos="0">
                    <a:srgbClr val="FF6461"/>
                  </a:gs>
                  <a:gs pos="100000">
                    <a:srgbClr val="80323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indent="-342900"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02" name="Ligebenet trapez 25"/>
              <p:cNvSpPr/>
              <p:nvPr/>
            </p:nvSpPr>
            <p:spPr>
              <a:xfrm>
                <a:off x="521970" y="5189221"/>
                <a:ext cx="8237422" cy="168068"/>
              </a:xfrm>
              <a:prstGeom prst="trapezoid">
                <a:avLst>
                  <a:gd name="adj" fmla="val 160887"/>
                </a:avLst>
              </a:prstGeom>
              <a:gradFill flip="none" rotWithShape="1">
                <a:gsLst>
                  <a:gs pos="69000">
                    <a:sysClr val="window" lastClr="FFFFFF">
                      <a:lumMod val="95000"/>
                    </a:sysClr>
                  </a:gs>
                  <a:gs pos="3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indent="-3429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103" name="Gruppe 81"/>
            <p:cNvGrpSpPr>
              <a:grpSpLocks/>
            </p:cNvGrpSpPr>
            <p:nvPr/>
          </p:nvGrpSpPr>
          <p:grpSpPr bwMode="auto">
            <a:xfrm flipH="1">
              <a:off x="4800600" y="2838450"/>
              <a:ext cx="2338388" cy="739775"/>
              <a:chOff x="521970" y="5189221"/>
              <a:chExt cx="8237422" cy="480487"/>
            </a:xfrm>
          </p:grpSpPr>
          <p:sp>
            <p:nvSpPr>
              <p:cNvPr id="104" name="Rektangel 23"/>
              <p:cNvSpPr>
                <a:spLocks noChangeArrowheads="1"/>
              </p:cNvSpPr>
              <p:nvPr/>
            </p:nvSpPr>
            <p:spPr bwMode="auto">
              <a:xfrm>
                <a:off x="555524" y="5357289"/>
                <a:ext cx="8203868" cy="312419"/>
              </a:xfrm>
              <a:prstGeom prst="rect">
                <a:avLst/>
              </a:prstGeom>
              <a:gradFill rotWithShape="1">
                <a:gsLst>
                  <a:gs pos="0">
                    <a:srgbClr val="FF4E4B"/>
                  </a:gs>
                  <a:gs pos="100000">
                    <a:srgbClr val="80242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indent="-342900"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05" name="Ligebenet trapez 25"/>
              <p:cNvSpPr/>
              <p:nvPr/>
            </p:nvSpPr>
            <p:spPr>
              <a:xfrm>
                <a:off x="521970" y="5189221"/>
                <a:ext cx="8237422" cy="168068"/>
              </a:xfrm>
              <a:prstGeom prst="trapezoid">
                <a:avLst>
                  <a:gd name="adj" fmla="val 160887"/>
                </a:avLst>
              </a:prstGeom>
              <a:gradFill flip="none" rotWithShape="1">
                <a:gsLst>
                  <a:gs pos="69000">
                    <a:sysClr val="window" lastClr="FFFFFF">
                      <a:lumMod val="95000"/>
                    </a:sysClr>
                  </a:gs>
                  <a:gs pos="3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indent="-3429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106" name="Gruppe 81"/>
            <p:cNvGrpSpPr>
              <a:grpSpLocks/>
            </p:cNvGrpSpPr>
            <p:nvPr/>
          </p:nvGrpSpPr>
          <p:grpSpPr bwMode="auto">
            <a:xfrm flipH="1">
              <a:off x="5715000" y="2371725"/>
              <a:ext cx="2338388" cy="739775"/>
              <a:chOff x="521970" y="5189221"/>
              <a:chExt cx="8237422" cy="480487"/>
            </a:xfrm>
          </p:grpSpPr>
          <p:sp>
            <p:nvSpPr>
              <p:cNvPr id="107" name="Rektangel 23"/>
              <p:cNvSpPr>
                <a:spLocks noChangeArrowheads="1"/>
              </p:cNvSpPr>
              <p:nvPr/>
            </p:nvSpPr>
            <p:spPr bwMode="auto">
              <a:xfrm>
                <a:off x="555524" y="5357289"/>
                <a:ext cx="8203868" cy="312419"/>
              </a:xfrm>
              <a:prstGeom prst="rect">
                <a:avLst/>
              </a:prstGeom>
              <a:gradFill rotWithShape="1">
                <a:gsLst>
                  <a:gs pos="0">
                    <a:srgbClr val="FF2C2C"/>
                  </a:gs>
                  <a:gs pos="100000">
                    <a:srgbClr val="80141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indent="-342900"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08" name="Ligebenet trapez 25"/>
              <p:cNvSpPr/>
              <p:nvPr/>
            </p:nvSpPr>
            <p:spPr>
              <a:xfrm>
                <a:off x="521970" y="5189221"/>
                <a:ext cx="8237422" cy="168068"/>
              </a:xfrm>
              <a:prstGeom prst="trapezoid">
                <a:avLst>
                  <a:gd name="adj" fmla="val 160887"/>
                </a:avLst>
              </a:prstGeom>
              <a:gradFill flip="none" rotWithShape="1">
                <a:gsLst>
                  <a:gs pos="69000">
                    <a:sysClr val="window" lastClr="FFFFFF">
                      <a:lumMod val="95000"/>
                    </a:sysClr>
                  </a:gs>
                  <a:gs pos="3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indent="-3429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109" name="Gruppe 81"/>
            <p:cNvGrpSpPr>
              <a:grpSpLocks/>
            </p:cNvGrpSpPr>
            <p:nvPr/>
          </p:nvGrpSpPr>
          <p:grpSpPr bwMode="auto">
            <a:xfrm flipH="1">
              <a:off x="6524625" y="1892300"/>
              <a:ext cx="2338388" cy="739775"/>
              <a:chOff x="521970" y="5189221"/>
              <a:chExt cx="8237422" cy="480487"/>
            </a:xfrm>
          </p:grpSpPr>
          <p:sp>
            <p:nvSpPr>
              <p:cNvPr id="110" name="Rektangel 23"/>
              <p:cNvSpPr>
                <a:spLocks noChangeArrowheads="1"/>
              </p:cNvSpPr>
              <p:nvPr/>
            </p:nvSpPr>
            <p:spPr bwMode="auto">
              <a:xfrm>
                <a:off x="555524" y="5357289"/>
                <a:ext cx="8203868" cy="312419"/>
              </a:xfrm>
              <a:prstGeom prst="rect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8000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indent="-342900"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11" name="Ligebenet trapez 25"/>
              <p:cNvSpPr/>
              <p:nvPr/>
            </p:nvSpPr>
            <p:spPr>
              <a:xfrm>
                <a:off x="521970" y="5189221"/>
                <a:ext cx="8237422" cy="168068"/>
              </a:xfrm>
              <a:prstGeom prst="trapezoid">
                <a:avLst>
                  <a:gd name="adj" fmla="val 160887"/>
                </a:avLst>
              </a:prstGeom>
              <a:gradFill flip="none" rotWithShape="1">
                <a:gsLst>
                  <a:gs pos="69000">
                    <a:sysClr val="window" lastClr="FFFFFF">
                      <a:lumMod val="95000"/>
                    </a:sysClr>
                  </a:gs>
                  <a:gs pos="37000">
                    <a:sysClr val="window" lastClr="FFFFFF">
                      <a:lumMod val="85000"/>
                    </a:sysClr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indent="-3429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b="1" noProof="1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112" name="TextBox 31"/>
            <p:cNvSpPr txBox="1">
              <a:spLocks noChangeArrowheads="1"/>
            </p:cNvSpPr>
            <p:nvPr/>
          </p:nvSpPr>
          <p:spPr bwMode="auto">
            <a:xfrm>
              <a:off x="771531" y="5605464"/>
              <a:ext cx="1712912" cy="31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b="1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13" name="TextBox 32"/>
            <p:cNvSpPr txBox="1">
              <a:spLocks noChangeArrowheads="1"/>
            </p:cNvSpPr>
            <p:nvPr/>
          </p:nvSpPr>
          <p:spPr bwMode="auto">
            <a:xfrm>
              <a:off x="1598618" y="5126039"/>
              <a:ext cx="1712913" cy="31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b="1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14" name="TextBox 33"/>
            <p:cNvSpPr txBox="1">
              <a:spLocks noChangeArrowheads="1"/>
            </p:cNvSpPr>
            <p:nvPr/>
          </p:nvSpPr>
          <p:spPr bwMode="auto">
            <a:xfrm>
              <a:off x="2524131" y="4648201"/>
              <a:ext cx="1712912" cy="31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b="1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15" name="TextBox 34"/>
            <p:cNvSpPr txBox="1">
              <a:spLocks noChangeArrowheads="1"/>
            </p:cNvSpPr>
            <p:nvPr/>
          </p:nvSpPr>
          <p:spPr bwMode="auto">
            <a:xfrm>
              <a:off x="3509968" y="4170364"/>
              <a:ext cx="1712913" cy="31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b="1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16" name="TextBox 35"/>
            <p:cNvSpPr txBox="1">
              <a:spLocks noChangeArrowheads="1"/>
            </p:cNvSpPr>
            <p:nvPr/>
          </p:nvSpPr>
          <p:spPr bwMode="auto">
            <a:xfrm>
              <a:off x="4387856" y="3681414"/>
              <a:ext cx="1712912" cy="31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b="1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17" name="TextBox 36"/>
            <p:cNvSpPr txBox="1">
              <a:spLocks noChangeArrowheads="1"/>
            </p:cNvSpPr>
            <p:nvPr/>
          </p:nvSpPr>
          <p:spPr bwMode="auto">
            <a:xfrm>
              <a:off x="5338768" y="3213101"/>
              <a:ext cx="1712913" cy="31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b="1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18" name="TextBox 37"/>
            <p:cNvSpPr txBox="1">
              <a:spLocks noChangeArrowheads="1"/>
            </p:cNvSpPr>
            <p:nvPr/>
          </p:nvSpPr>
          <p:spPr bwMode="auto">
            <a:xfrm>
              <a:off x="6353181" y="2744789"/>
              <a:ext cx="1712912" cy="31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b="1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19" name="TextBox 38"/>
            <p:cNvSpPr txBox="1">
              <a:spLocks noChangeArrowheads="1"/>
            </p:cNvSpPr>
            <p:nvPr/>
          </p:nvSpPr>
          <p:spPr bwMode="auto">
            <a:xfrm>
              <a:off x="6991356" y="2244726"/>
              <a:ext cx="1712912" cy="31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b="1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20" name="Rektangel 23"/>
            <p:cNvSpPr/>
            <p:nvPr/>
          </p:nvSpPr>
          <p:spPr bwMode="auto">
            <a:xfrm flipH="1">
              <a:off x="304800" y="5973763"/>
              <a:ext cx="2328863" cy="481012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</a:srgbClr>
                </a:gs>
                <a:gs pos="86000">
                  <a:srgbClr val="627274">
                    <a:alpha val="0"/>
                  </a:srgb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grpSp>
          <p:nvGrpSpPr>
            <p:cNvPr id="121" name="Group 59"/>
            <p:cNvGrpSpPr>
              <a:grpSpLocks/>
            </p:cNvGrpSpPr>
            <p:nvPr/>
          </p:nvGrpSpPr>
          <p:grpSpPr bwMode="auto">
            <a:xfrm>
              <a:off x="7218363" y="1277938"/>
              <a:ext cx="985837" cy="852487"/>
              <a:chOff x="6329363" y="2608525"/>
              <a:chExt cx="985838" cy="852956"/>
            </a:xfrm>
          </p:grpSpPr>
          <p:sp>
            <p:nvSpPr>
              <p:cNvPr id="122" name="Ellipse 59"/>
              <p:cNvSpPr/>
              <p:nvPr/>
            </p:nvSpPr>
            <p:spPr bwMode="auto">
              <a:xfrm>
                <a:off x="6329363" y="3262464"/>
                <a:ext cx="985838" cy="199017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123" name="5-Point Star 49"/>
              <p:cNvSpPr/>
              <p:nvPr/>
            </p:nvSpPr>
            <p:spPr>
              <a:xfrm>
                <a:off x="6484442" y="2608525"/>
                <a:ext cx="703759" cy="703758"/>
              </a:xfrm>
              <a:prstGeom prst="star5">
                <a:avLst/>
              </a:prstGeom>
              <a:gradFill rotWithShape="1">
                <a:gsLst>
                  <a:gs pos="0">
                    <a:srgbClr val="FF9D0C"/>
                  </a:gs>
                  <a:gs pos="99000">
                    <a:srgbClr val="FFF2A6"/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124" name="Line 33"/>
            <p:cNvSpPr>
              <a:spLocks noChangeShapeType="1"/>
            </p:cNvSpPr>
            <p:nvPr/>
          </p:nvSpPr>
          <p:spPr bwMode="auto">
            <a:xfrm flipV="1">
              <a:off x="733425" y="4513263"/>
              <a:ext cx="0" cy="792162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400" b="1" kern="0">
                <a:solidFill>
                  <a:sysClr val="windowText" lastClr="000000"/>
                </a:solidFill>
                <a:latin typeface="微软雅黑"/>
                <a:ea typeface="微软雅黑"/>
                <a:cs typeface="ＭＳ Ｐゴシック" charset="-128"/>
              </a:endParaRPr>
            </a:p>
          </p:txBody>
        </p:sp>
        <p:sp>
          <p:nvSpPr>
            <p:cNvPr id="125" name="Rektangel 64"/>
            <p:cNvSpPr>
              <a:spLocks noChangeArrowheads="1"/>
            </p:cNvSpPr>
            <p:nvPr/>
          </p:nvSpPr>
          <p:spPr bwMode="auto">
            <a:xfrm>
              <a:off x="85728" y="3652838"/>
              <a:ext cx="1441450" cy="55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2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1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</p:txBody>
        </p:sp>
        <p:sp>
          <p:nvSpPr>
            <p:cNvPr id="126" name="Line 33"/>
            <p:cNvSpPr>
              <a:spLocks noChangeShapeType="1"/>
            </p:cNvSpPr>
            <p:nvPr/>
          </p:nvSpPr>
          <p:spPr bwMode="auto">
            <a:xfrm flipV="1">
              <a:off x="4357688" y="2678113"/>
              <a:ext cx="0" cy="792162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400" b="1" kern="0">
                <a:solidFill>
                  <a:sysClr val="windowText" lastClr="000000"/>
                </a:solidFill>
                <a:latin typeface="微软雅黑"/>
                <a:ea typeface="微软雅黑"/>
                <a:cs typeface="ＭＳ Ｐゴシック" charset="-128"/>
              </a:endParaRPr>
            </a:p>
          </p:txBody>
        </p:sp>
        <p:sp>
          <p:nvSpPr>
            <p:cNvPr id="127" name="Rektangel 64"/>
            <p:cNvSpPr>
              <a:spLocks noChangeArrowheads="1"/>
            </p:cNvSpPr>
            <p:nvPr/>
          </p:nvSpPr>
          <p:spPr bwMode="auto">
            <a:xfrm>
              <a:off x="3709991" y="1817688"/>
              <a:ext cx="1441452" cy="55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2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100" b="1" noProof="1" smtClean="0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</a:t>
              </a:r>
              <a:r>
                <a:rPr lang="zh-CN" altLang="en-US" sz="11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添加文字</a:t>
              </a:r>
            </a:p>
          </p:txBody>
        </p:sp>
        <p:sp>
          <p:nvSpPr>
            <p:cNvPr id="128" name="Line 33"/>
            <p:cNvSpPr>
              <a:spLocks noChangeShapeType="1"/>
            </p:cNvSpPr>
            <p:nvPr/>
          </p:nvSpPr>
          <p:spPr bwMode="auto">
            <a:xfrm flipV="1">
              <a:off x="2446338" y="3624263"/>
              <a:ext cx="0" cy="792162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400" b="1" kern="0">
                <a:solidFill>
                  <a:sysClr val="windowText" lastClr="000000"/>
                </a:solidFill>
                <a:latin typeface="微软雅黑"/>
                <a:ea typeface="微软雅黑"/>
                <a:cs typeface="ＭＳ Ｐゴシック" charset="-128"/>
              </a:endParaRPr>
            </a:p>
          </p:txBody>
        </p:sp>
        <p:sp>
          <p:nvSpPr>
            <p:cNvPr id="129" name="Rektangel 64"/>
            <p:cNvSpPr>
              <a:spLocks noChangeArrowheads="1"/>
            </p:cNvSpPr>
            <p:nvPr/>
          </p:nvSpPr>
          <p:spPr bwMode="auto">
            <a:xfrm>
              <a:off x="1798640" y="2763838"/>
              <a:ext cx="1441452" cy="55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2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1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</p:txBody>
        </p:sp>
        <p:sp>
          <p:nvSpPr>
            <p:cNvPr id="130" name="Line 33"/>
            <p:cNvSpPr>
              <a:spLocks noChangeShapeType="1"/>
            </p:cNvSpPr>
            <p:nvPr/>
          </p:nvSpPr>
          <p:spPr bwMode="auto">
            <a:xfrm flipV="1">
              <a:off x="5064125" y="4513263"/>
              <a:ext cx="0" cy="792162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400" b="1" kern="0">
                <a:solidFill>
                  <a:sysClr val="windowText" lastClr="000000"/>
                </a:solidFill>
                <a:latin typeface="微软雅黑"/>
                <a:ea typeface="微软雅黑"/>
                <a:cs typeface="ＭＳ Ｐゴシック" charset="-128"/>
              </a:endParaRPr>
            </a:p>
          </p:txBody>
        </p:sp>
        <p:sp>
          <p:nvSpPr>
            <p:cNvPr id="131" name="Rektangel 64"/>
            <p:cNvSpPr>
              <a:spLocks noChangeArrowheads="1"/>
            </p:cNvSpPr>
            <p:nvPr/>
          </p:nvSpPr>
          <p:spPr bwMode="auto">
            <a:xfrm>
              <a:off x="4359278" y="5257800"/>
              <a:ext cx="1441450" cy="55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2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1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</p:txBody>
        </p:sp>
        <p:sp>
          <p:nvSpPr>
            <p:cNvPr id="132" name="Line 33"/>
            <p:cNvSpPr>
              <a:spLocks noChangeShapeType="1"/>
            </p:cNvSpPr>
            <p:nvPr/>
          </p:nvSpPr>
          <p:spPr bwMode="auto">
            <a:xfrm flipV="1">
              <a:off x="8421688" y="2628900"/>
              <a:ext cx="0" cy="792163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400" b="1" kern="0">
                <a:solidFill>
                  <a:sysClr val="windowText" lastClr="000000"/>
                </a:solidFill>
                <a:latin typeface="微软雅黑"/>
                <a:ea typeface="微软雅黑"/>
                <a:cs typeface="ＭＳ Ｐゴシック" charset="-128"/>
              </a:endParaRPr>
            </a:p>
          </p:txBody>
        </p:sp>
        <p:sp>
          <p:nvSpPr>
            <p:cNvPr id="133" name="Rektangel 64"/>
            <p:cNvSpPr>
              <a:spLocks noChangeArrowheads="1"/>
            </p:cNvSpPr>
            <p:nvPr/>
          </p:nvSpPr>
          <p:spPr bwMode="auto">
            <a:xfrm>
              <a:off x="7716839" y="3352800"/>
              <a:ext cx="1441452" cy="55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2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1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</p:txBody>
        </p:sp>
        <p:sp>
          <p:nvSpPr>
            <p:cNvPr id="134" name="Line 33"/>
            <p:cNvSpPr>
              <a:spLocks noChangeShapeType="1"/>
            </p:cNvSpPr>
            <p:nvPr/>
          </p:nvSpPr>
          <p:spPr bwMode="auto">
            <a:xfrm flipV="1">
              <a:off x="2971800" y="5492750"/>
              <a:ext cx="0" cy="792163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400" b="1" kern="0">
                <a:solidFill>
                  <a:sysClr val="windowText" lastClr="000000"/>
                </a:solidFill>
                <a:latin typeface="微软雅黑"/>
                <a:ea typeface="微软雅黑"/>
                <a:cs typeface="ＭＳ Ｐゴシック" charset="-128"/>
              </a:endParaRPr>
            </a:p>
          </p:txBody>
        </p:sp>
        <p:sp>
          <p:nvSpPr>
            <p:cNvPr id="135" name="Rektangel 64"/>
            <p:cNvSpPr>
              <a:spLocks noChangeArrowheads="1"/>
            </p:cNvSpPr>
            <p:nvPr/>
          </p:nvSpPr>
          <p:spPr bwMode="auto">
            <a:xfrm>
              <a:off x="2916240" y="5884863"/>
              <a:ext cx="1441452" cy="55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2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1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</p:txBody>
        </p:sp>
        <p:sp>
          <p:nvSpPr>
            <p:cNvPr id="136" name="Line 33"/>
            <p:cNvSpPr>
              <a:spLocks noChangeShapeType="1"/>
            </p:cNvSpPr>
            <p:nvPr/>
          </p:nvSpPr>
          <p:spPr bwMode="auto">
            <a:xfrm flipV="1">
              <a:off x="6126163" y="1698625"/>
              <a:ext cx="0" cy="792163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400" b="1" kern="0">
                <a:solidFill>
                  <a:sysClr val="windowText" lastClr="000000"/>
                </a:solidFill>
                <a:latin typeface="微软雅黑"/>
                <a:ea typeface="微软雅黑"/>
                <a:cs typeface="ＭＳ Ｐゴシック" charset="-128"/>
              </a:endParaRPr>
            </a:p>
          </p:txBody>
        </p:sp>
        <p:sp>
          <p:nvSpPr>
            <p:cNvPr id="168" name="Rektangel 64"/>
            <p:cNvSpPr>
              <a:spLocks noChangeArrowheads="1"/>
            </p:cNvSpPr>
            <p:nvPr/>
          </p:nvSpPr>
          <p:spPr bwMode="auto">
            <a:xfrm>
              <a:off x="5478465" y="838200"/>
              <a:ext cx="1441452" cy="55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2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100" b="1" noProof="1" smtClean="0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</a:t>
              </a:r>
              <a:r>
                <a:rPr lang="zh-CN" altLang="en-US" sz="11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添加文字</a:t>
              </a:r>
            </a:p>
          </p:txBody>
        </p:sp>
        <p:sp>
          <p:nvSpPr>
            <p:cNvPr id="169" name="Line 33"/>
            <p:cNvSpPr>
              <a:spLocks noChangeShapeType="1"/>
            </p:cNvSpPr>
            <p:nvPr/>
          </p:nvSpPr>
          <p:spPr bwMode="auto">
            <a:xfrm flipV="1">
              <a:off x="6704013" y="3575050"/>
              <a:ext cx="0" cy="792163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400" b="1" kern="0">
                <a:solidFill>
                  <a:sysClr val="windowText" lastClr="000000"/>
                </a:solidFill>
                <a:latin typeface="微软雅黑"/>
                <a:ea typeface="微软雅黑"/>
                <a:cs typeface="ＭＳ Ｐゴシック" charset="-128"/>
              </a:endParaRPr>
            </a:p>
          </p:txBody>
        </p:sp>
        <p:sp>
          <p:nvSpPr>
            <p:cNvPr id="170" name="Rektangel 64"/>
            <p:cNvSpPr>
              <a:spLocks noChangeArrowheads="1"/>
            </p:cNvSpPr>
            <p:nvPr/>
          </p:nvSpPr>
          <p:spPr bwMode="auto">
            <a:xfrm>
              <a:off x="5999165" y="4267200"/>
              <a:ext cx="1441452" cy="55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2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1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</p:txBody>
        </p:sp>
        <p:sp>
          <p:nvSpPr>
            <p:cNvPr id="171" name="Line 33"/>
            <p:cNvSpPr>
              <a:spLocks noChangeShapeType="1"/>
            </p:cNvSpPr>
            <p:nvPr/>
          </p:nvSpPr>
          <p:spPr bwMode="auto">
            <a:xfrm flipV="1">
              <a:off x="7696200" y="990600"/>
              <a:ext cx="0" cy="228600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400" b="1" kern="0">
                <a:solidFill>
                  <a:sysClr val="windowText" lastClr="000000"/>
                </a:solidFill>
                <a:latin typeface="微软雅黑"/>
                <a:ea typeface="微软雅黑"/>
                <a:cs typeface="ＭＳ Ｐゴシック" charset="-128"/>
              </a:endParaRPr>
            </a:p>
          </p:txBody>
        </p:sp>
        <p:sp>
          <p:nvSpPr>
            <p:cNvPr id="172" name="Rektangel 64"/>
            <p:cNvSpPr>
              <a:spLocks noChangeArrowheads="1"/>
            </p:cNvSpPr>
            <p:nvPr/>
          </p:nvSpPr>
          <p:spPr bwMode="auto">
            <a:xfrm>
              <a:off x="7070700" y="177800"/>
              <a:ext cx="1441452" cy="55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2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此处添加文字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100" b="1" noProof="1" smtClean="0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此处</a:t>
              </a:r>
              <a:r>
                <a:rPr lang="zh-CN" altLang="en-US" sz="1100" b="1" noProof="1">
                  <a:solidFill>
                    <a:srgbClr val="080808"/>
                  </a:solidFill>
                  <a:latin typeface="微软雅黑"/>
                  <a:ea typeface="微软雅黑"/>
                  <a:cs typeface="Arial" charset="0"/>
                </a:rPr>
                <a:t>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22178</TotalTime>
  <Words>233</Words>
  <Application>Microsoft Office PowerPoint</Application>
  <PresentationFormat>全屏显示(4:3)</PresentationFormat>
  <Paragraphs>42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1178</cp:revision>
  <dcterms:created xsi:type="dcterms:W3CDTF">2009-02-11T05:37:22Z</dcterms:created>
  <dcterms:modified xsi:type="dcterms:W3CDTF">2013-10-16T11:35:42Z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