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1268760"/>
            <a:ext cx="9144000" cy="4808538"/>
            <a:chOff x="0" y="1268760"/>
            <a:chExt cx="9144000" cy="4808538"/>
          </a:xfrm>
        </p:grpSpPr>
        <p:grpSp>
          <p:nvGrpSpPr>
            <p:cNvPr id="137" name="Group 41" descr="© INSCALE GmbH, 21.06.2010"/>
            <p:cNvGrpSpPr>
              <a:grpSpLocks/>
            </p:cNvGrpSpPr>
            <p:nvPr/>
          </p:nvGrpSpPr>
          <p:grpSpPr bwMode="auto">
            <a:xfrm>
              <a:off x="0" y="3311525"/>
              <a:ext cx="9144000" cy="1676400"/>
              <a:chOff x="0" y="2086"/>
              <a:chExt cx="5760" cy="1056"/>
            </a:xfrm>
          </p:grpSpPr>
          <p:sp>
            <p:nvSpPr>
              <p:cNvPr id="138" name="Rectangle 3" descr="© INSCALE GmbH, 21.06.2010"/>
              <p:cNvSpPr>
                <a:spLocks noChangeArrowheads="1"/>
              </p:cNvSpPr>
              <p:nvPr/>
            </p:nvSpPr>
            <p:spPr bwMode="gray">
              <a:xfrm>
                <a:off x="0" y="2325"/>
                <a:ext cx="5760" cy="817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90000" rIns="72000" bIns="9000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noProof="1">
                  <a:solidFill>
                    <a:srgbClr val="111111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39" name="Rectangle 37" descr="© INSCALE GmbH, 21.06.2010"/>
              <p:cNvSpPr>
                <a:spLocks noChangeArrowheads="1"/>
              </p:cNvSpPr>
              <p:nvPr/>
            </p:nvSpPr>
            <p:spPr bwMode="gray">
              <a:xfrm flipV="1">
                <a:off x="0" y="2086"/>
                <a:ext cx="5760" cy="246"/>
              </a:xfrm>
              <a:prstGeom prst="rect">
                <a:avLst/>
              </a:prstGeom>
              <a:gradFill rotWithShape="1">
                <a:gsLst>
                  <a:gs pos="0">
                    <a:srgbClr val="DBDBDB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lIns="90000" tIns="90000" rIns="72000" bIns="9000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zh-CN" noProof="1">
                  <a:solidFill>
                    <a:srgbClr val="111111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140" name="Freeform 5" descr="© INSCALE GmbH, 21.06.2010"/>
            <p:cNvSpPr>
              <a:spLocks noChangeAspect="1"/>
            </p:cNvSpPr>
            <p:nvPr/>
          </p:nvSpPr>
          <p:spPr bwMode="gray">
            <a:xfrm>
              <a:off x="2581275" y="2445098"/>
              <a:ext cx="1423987" cy="160337"/>
            </a:xfrm>
            <a:custGeom>
              <a:avLst/>
              <a:gdLst>
                <a:gd name="T0" fmla="*/ 0 w 1630"/>
                <a:gd name="T1" fmla="*/ 160337 h 160"/>
                <a:gd name="T2" fmla="*/ 1362834 w 1630"/>
                <a:gd name="T3" fmla="*/ 160337 h 160"/>
                <a:gd name="T4" fmla="*/ 1423987 w 1630"/>
                <a:gd name="T5" fmla="*/ 0 h 160"/>
                <a:gd name="T6" fmla="*/ 145020 w 1630"/>
                <a:gd name="T7" fmla="*/ 0 h 160"/>
                <a:gd name="T8" fmla="*/ 0 w 1630"/>
                <a:gd name="T9" fmla="*/ 160337 h 1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30" h="160">
                  <a:moveTo>
                    <a:pt x="0" y="160"/>
                  </a:moveTo>
                  <a:lnTo>
                    <a:pt x="1560" y="160"/>
                  </a:lnTo>
                  <a:lnTo>
                    <a:pt x="1630" y="0"/>
                  </a:lnTo>
                  <a:lnTo>
                    <a:pt x="166" y="0"/>
                  </a:lnTo>
                  <a:lnTo>
                    <a:pt x="0" y="160"/>
                  </a:lnTo>
                  <a:close/>
                </a:path>
              </a:pathLst>
            </a:custGeom>
            <a:gradFill rotWithShape="1">
              <a:gsLst>
                <a:gs pos="0">
                  <a:srgbClr val="2F0101"/>
                </a:gs>
                <a:gs pos="100000">
                  <a:srgbClr val="690303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64646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1" name="Freeform 6" descr="© INSCALE GmbH, 21.06.2010"/>
            <p:cNvSpPr>
              <a:spLocks noChangeAspect="1"/>
            </p:cNvSpPr>
            <p:nvPr/>
          </p:nvSpPr>
          <p:spPr bwMode="gray">
            <a:xfrm>
              <a:off x="1892300" y="3592860"/>
              <a:ext cx="2873375" cy="354013"/>
            </a:xfrm>
            <a:custGeom>
              <a:avLst/>
              <a:gdLst>
                <a:gd name="T0" fmla="*/ 2738384 w 3278"/>
                <a:gd name="T1" fmla="*/ 354013 h 354"/>
                <a:gd name="T2" fmla="*/ 2873375 w 3278"/>
                <a:gd name="T3" fmla="*/ 0 h 354"/>
                <a:gd name="T4" fmla="*/ 322575 w 3278"/>
                <a:gd name="T5" fmla="*/ 0 h 354"/>
                <a:gd name="T6" fmla="*/ 0 w 3278"/>
                <a:gd name="T7" fmla="*/ 354013 h 354"/>
                <a:gd name="T8" fmla="*/ 2738384 w 3278"/>
                <a:gd name="T9" fmla="*/ 354013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78" h="354">
                  <a:moveTo>
                    <a:pt x="3124" y="354"/>
                  </a:moveTo>
                  <a:lnTo>
                    <a:pt x="3278" y="0"/>
                  </a:lnTo>
                  <a:lnTo>
                    <a:pt x="368" y="0"/>
                  </a:lnTo>
                  <a:lnTo>
                    <a:pt x="0" y="354"/>
                  </a:lnTo>
                  <a:lnTo>
                    <a:pt x="3124" y="354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4A4A4A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2" name="Freeform 7" descr="© INSCALE GmbH, 21.06.2010"/>
            <p:cNvSpPr>
              <a:spLocks noChangeAspect="1"/>
            </p:cNvSpPr>
            <p:nvPr/>
          </p:nvSpPr>
          <p:spPr bwMode="gray">
            <a:xfrm>
              <a:off x="2660650" y="1268760"/>
              <a:ext cx="1203325" cy="1179513"/>
            </a:xfrm>
            <a:custGeom>
              <a:avLst/>
              <a:gdLst>
                <a:gd name="T0" fmla="*/ 602538 w 1374"/>
                <a:gd name="T1" fmla="*/ 0 h 1189"/>
                <a:gd name="T2" fmla="*/ 0 w 1374"/>
                <a:gd name="T3" fmla="*/ 1179513 h 1189"/>
                <a:gd name="T4" fmla="*/ 1203325 w 1374"/>
                <a:gd name="T5" fmla="*/ 1179513 h 1189"/>
                <a:gd name="T6" fmla="*/ 602538 w 1374"/>
                <a:gd name="T7" fmla="*/ 0 h 118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74" h="1189">
                  <a:moveTo>
                    <a:pt x="688" y="0"/>
                  </a:moveTo>
                  <a:lnTo>
                    <a:pt x="0" y="1189"/>
                  </a:lnTo>
                  <a:lnTo>
                    <a:pt x="1374" y="1189"/>
                  </a:lnTo>
                  <a:lnTo>
                    <a:pt x="688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E0E0E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3" name="Freeform 8" descr="© INSCALE GmbH, 21.06.2010"/>
            <p:cNvSpPr>
              <a:spLocks noChangeAspect="1"/>
            </p:cNvSpPr>
            <p:nvPr/>
          </p:nvSpPr>
          <p:spPr bwMode="auto">
            <a:xfrm>
              <a:off x="1976437" y="2605435"/>
              <a:ext cx="2573338" cy="1181100"/>
            </a:xfrm>
            <a:custGeom>
              <a:avLst/>
              <a:gdLst>
                <a:gd name="T0" fmla="*/ 0 w 2936"/>
                <a:gd name="T1" fmla="*/ 1181100 h 1190"/>
                <a:gd name="T2" fmla="*/ 2573338 w 2936"/>
                <a:gd name="T3" fmla="*/ 1181100 h 1190"/>
                <a:gd name="T4" fmla="*/ 1970321 w 2936"/>
                <a:gd name="T5" fmla="*/ 0 h 1190"/>
                <a:gd name="T6" fmla="*/ 603017 w 2936"/>
                <a:gd name="T7" fmla="*/ 0 h 1190"/>
                <a:gd name="T8" fmla="*/ 0 w 2936"/>
                <a:gd name="T9" fmla="*/ 1181100 h 11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36" h="1190">
                  <a:moveTo>
                    <a:pt x="0" y="1190"/>
                  </a:moveTo>
                  <a:lnTo>
                    <a:pt x="2936" y="1190"/>
                  </a:lnTo>
                  <a:lnTo>
                    <a:pt x="2248" y="0"/>
                  </a:lnTo>
                  <a:lnTo>
                    <a:pt x="688" y="0"/>
                  </a:lnTo>
                  <a:lnTo>
                    <a:pt x="0" y="1190"/>
                  </a:lnTo>
                  <a:close/>
                </a:path>
              </a:pathLst>
            </a:custGeom>
            <a:gradFill rotWithShape="1">
              <a:gsLst>
                <a:gs pos="0">
                  <a:srgbClr val="C40505"/>
                </a:gs>
                <a:gs pos="100000">
                  <a:srgbClr val="5B020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4" name="Freeform 9" descr="© INSCALE GmbH, 21.06.2010"/>
            <p:cNvSpPr>
              <a:spLocks noChangeAspect="1"/>
            </p:cNvSpPr>
            <p:nvPr/>
          </p:nvSpPr>
          <p:spPr bwMode="gray">
            <a:xfrm>
              <a:off x="1298575" y="3946873"/>
              <a:ext cx="3930650" cy="1176337"/>
            </a:xfrm>
            <a:custGeom>
              <a:avLst/>
              <a:gdLst>
                <a:gd name="T0" fmla="*/ 0 w 4488"/>
                <a:gd name="T1" fmla="*/ 1176337 h 1183"/>
                <a:gd name="T2" fmla="*/ 3930650 w 4488"/>
                <a:gd name="T3" fmla="*/ 1176337 h 1183"/>
                <a:gd name="T4" fmla="*/ 3333345 w 4488"/>
                <a:gd name="T5" fmla="*/ 0 h 1183"/>
                <a:gd name="T6" fmla="*/ 597305 w 4488"/>
                <a:gd name="T7" fmla="*/ 0 h 1183"/>
                <a:gd name="T8" fmla="*/ 0 w 4488"/>
                <a:gd name="T9" fmla="*/ 1176337 h 11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88" h="1183">
                  <a:moveTo>
                    <a:pt x="0" y="1183"/>
                  </a:moveTo>
                  <a:lnTo>
                    <a:pt x="4488" y="1183"/>
                  </a:lnTo>
                  <a:lnTo>
                    <a:pt x="3806" y="0"/>
                  </a:lnTo>
                  <a:lnTo>
                    <a:pt x="682" y="0"/>
                  </a:lnTo>
                  <a:lnTo>
                    <a:pt x="0" y="1183"/>
                  </a:lnTo>
                  <a:close/>
                </a:path>
              </a:pathLst>
            </a:custGeom>
            <a:gradFill rotWithShape="1">
              <a:gsLst>
                <a:gs pos="0">
                  <a:srgbClr val="C7C7C7"/>
                </a:gs>
                <a:gs pos="100000">
                  <a:srgbClr val="80808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" cap="flat" cmpd="sng">
                  <a:solidFill>
                    <a:srgbClr val="970F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5" name="Freeform 10" descr="© INSCALE GmbH, 21.06.2010"/>
            <p:cNvSpPr>
              <a:spLocks noChangeAspect="1"/>
            </p:cNvSpPr>
            <p:nvPr/>
          </p:nvSpPr>
          <p:spPr bwMode="gray">
            <a:xfrm>
              <a:off x="1892300" y="3946873"/>
              <a:ext cx="2736850" cy="0"/>
            </a:xfrm>
            <a:custGeom>
              <a:avLst/>
              <a:gdLst>
                <a:gd name="T0" fmla="*/ 0 w 3124"/>
                <a:gd name="T1" fmla="*/ 2736850 w 3124"/>
                <a:gd name="T2" fmla="*/ 0 w 3124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3124">
                  <a:moveTo>
                    <a:pt x="0" y="0"/>
                  </a:moveTo>
                  <a:lnTo>
                    <a:pt x="312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6" name="Line 11" descr="© INSCALE GmbH, 21.06.2010"/>
            <p:cNvSpPr>
              <a:spLocks noChangeAspect="1" noChangeShapeType="1"/>
            </p:cNvSpPr>
            <p:nvPr/>
          </p:nvSpPr>
          <p:spPr bwMode="gray">
            <a:xfrm>
              <a:off x="1892300" y="3946873"/>
              <a:ext cx="273685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7" name="Freeform 12" descr="© INSCALE GmbH, 21.06.2010"/>
            <p:cNvSpPr>
              <a:spLocks noChangeAspect="1"/>
            </p:cNvSpPr>
            <p:nvPr/>
          </p:nvSpPr>
          <p:spPr bwMode="gray">
            <a:xfrm>
              <a:off x="1976437" y="3786535"/>
              <a:ext cx="2573338" cy="0"/>
            </a:xfrm>
            <a:custGeom>
              <a:avLst/>
              <a:gdLst>
                <a:gd name="T0" fmla="*/ 2573338 w 2936"/>
                <a:gd name="T1" fmla="*/ 0 w 2936"/>
                <a:gd name="T2" fmla="*/ 2573338 w 29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2936">
                  <a:moveTo>
                    <a:pt x="2936" y="0"/>
                  </a:moveTo>
                  <a:lnTo>
                    <a:pt x="0" y="0"/>
                  </a:lnTo>
                  <a:lnTo>
                    <a:pt x="29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8" name="Line 13" descr="© INSCALE GmbH, 21.06.2010"/>
            <p:cNvSpPr>
              <a:spLocks noChangeAspect="1" noChangeShapeType="1"/>
            </p:cNvSpPr>
            <p:nvPr/>
          </p:nvSpPr>
          <p:spPr bwMode="gray">
            <a:xfrm flipH="1">
              <a:off x="1976437" y="3786535"/>
              <a:ext cx="257333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9" name="Freeform 14" descr="© INSCALE GmbH, 21.06.2010"/>
            <p:cNvSpPr>
              <a:spLocks noChangeAspect="1"/>
            </p:cNvSpPr>
            <p:nvPr/>
          </p:nvSpPr>
          <p:spPr bwMode="gray">
            <a:xfrm>
              <a:off x="3263900" y="1268760"/>
              <a:ext cx="658812" cy="1179513"/>
            </a:xfrm>
            <a:custGeom>
              <a:avLst/>
              <a:gdLst>
                <a:gd name="T0" fmla="*/ 0 w 752"/>
                <a:gd name="T1" fmla="*/ 0 h 1189"/>
                <a:gd name="T2" fmla="*/ 600991 w 752"/>
                <a:gd name="T3" fmla="*/ 1179513 h 1189"/>
                <a:gd name="T4" fmla="*/ 658812 w 752"/>
                <a:gd name="T5" fmla="*/ 1029718 h 1189"/>
                <a:gd name="T6" fmla="*/ 0 w 752"/>
                <a:gd name="T7" fmla="*/ 0 h 118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2" h="1189">
                  <a:moveTo>
                    <a:pt x="0" y="0"/>
                  </a:moveTo>
                  <a:lnTo>
                    <a:pt x="686" y="1189"/>
                  </a:lnTo>
                  <a:lnTo>
                    <a:pt x="752" y="103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AAAAAA"/>
                </a:gs>
                <a:gs pos="100000">
                  <a:srgbClr val="DEDEDE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0" name="Freeform 15" descr="© INSCALE GmbH, 21.06.2010"/>
            <p:cNvSpPr>
              <a:spLocks noChangeAspect="1"/>
            </p:cNvSpPr>
            <p:nvPr/>
          </p:nvSpPr>
          <p:spPr bwMode="gray">
            <a:xfrm>
              <a:off x="3943350" y="2445098"/>
              <a:ext cx="730250" cy="1341437"/>
            </a:xfrm>
            <a:custGeom>
              <a:avLst/>
              <a:gdLst>
                <a:gd name="T0" fmla="*/ 830 w 830"/>
                <a:gd name="T1" fmla="*/ 1022 h 1350"/>
                <a:gd name="T2" fmla="*/ 70 w 830"/>
                <a:gd name="T3" fmla="*/ 0 h 1350"/>
                <a:gd name="T4" fmla="*/ 0 w 830"/>
                <a:gd name="T5" fmla="*/ 160 h 1350"/>
                <a:gd name="T6" fmla="*/ 688 w 830"/>
                <a:gd name="T7" fmla="*/ 1350 h 1350"/>
                <a:gd name="T8" fmla="*/ 830 w 830"/>
                <a:gd name="T9" fmla="*/ 1022 h 1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0" h="1350">
                  <a:moveTo>
                    <a:pt x="830" y="1022"/>
                  </a:moveTo>
                  <a:lnTo>
                    <a:pt x="70" y="0"/>
                  </a:lnTo>
                  <a:lnTo>
                    <a:pt x="0" y="160"/>
                  </a:lnTo>
                  <a:lnTo>
                    <a:pt x="688" y="1350"/>
                  </a:lnTo>
                  <a:lnTo>
                    <a:pt x="830" y="1022"/>
                  </a:ln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64706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51" name="Freeform 16" descr="© INSCALE GmbH, 21.06.2010"/>
            <p:cNvSpPr>
              <a:spLocks noChangeAspect="1"/>
            </p:cNvSpPr>
            <p:nvPr/>
          </p:nvSpPr>
          <p:spPr bwMode="gray">
            <a:xfrm>
              <a:off x="4629150" y="3592860"/>
              <a:ext cx="790575" cy="1530350"/>
            </a:xfrm>
            <a:custGeom>
              <a:avLst/>
              <a:gdLst>
                <a:gd name="T0" fmla="*/ 134976 w 902"/>
                <a:gd name="T1" fmla="*/ 0 h 1537"/>
                <a:gd name="T2" fmla="*/ 0 w 902"/>
                <a:gd name="T3" fmla="*/ 352468 h 1537"/>
                <a:gd name="T4" fmla="*/ 597752 w 902"/>
                <a:gd name="T5" fmla="*/ 1530350 h 1537"/>
                <a:gd name="T6" fmla="*/ 790575 w 902"/>
                <a:gd name="T7" fmla="*/ 1031518 h 1537"/>
                <a:gd name="T8" fmla="*/ 134976 w 902"/>
                <a:gd name="T9" fmla="*/ 0 h 15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2" h="1537">
                  <a:moveTo>
                    <a:pt x="154" y="0"/>
                  </a:moveTo>
                  <a:lnTo>
                    <a:pt x="0" y="354"/>
                  </a:lnTo>
                  <a:lnTo>
                    <a:pt x="682" y="1537"/>
                  </a:lnTo>
                  <a:lnTo>
                    <a:pt x="902" y="1036"/>
                  </a:lnTo>
                  <a:lnTo>
                    <a:pt x="154" y="0"/>
                  </a:lnTo>
                  <a:close/>
                </a:path>
              </a:pathLst>
            </a:custGeom>
            <a:gradFill rotWithShape="1">
              <a:gsLst>
                <a:gs pos="0">
                  <a:srgbClr val="AAAAAA"/>
                </a:gs>
                <a:gs pos="100000">
                  <a:srgbClr val="DEDEDE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2" name="Line 17" descr="© INSCALE GmbH, 21.06.2010"/>
            <p:cNvSpPr>
              <a:spLocks noChangeAspect="1" noChangeShapeType="1"/>
            </p:cNvSpPr>
            <p:nvPr/>
          </p:nvSpPr>
          <p:spPr bwMode="gray">
            <a:xfrm>
              <a:off x="4721225" y="3376960"/>
              <a:ext cx="0" cy="0"/>
            </a:xfrm>
            <a:prstGeom prst="line">
              <a:avLst/>
            </a:prstGeom>
            <a:noFill/>
            <a:ln w="12700">
              <a:solidFill>
                <a:srgbClr val="E5E5E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  <p:grpSp>
          <p:nvGrpSpPr>
            <p:cNvPr id="153" name="Group 40" descr="© INSCALE GmbH, 21.06.2010"/>
            <p:cNvGrpSpPr>
              <a:grpSpLocks/>
            </p:cNvGrpSpPr>
            <p:nvPr/>
          </p:nvGrpSpPr>
          <p:grpSpPr bwMode="auto">
            <a:xfrm>
              <a:off x="1298575" y="4626323"/>
              <a:ext cx="4119562" cy="1450975"/>
              <a:chOff x="1589" y="3111"/>
              <a:chExt cx="2595" cy="914"/>
            </a:xfrm>
          </p:grpSpPr>
          <p:sp>
            <p:nvSpPr>
              <p:cNvPr id="154" name="Freeform 19" descr="© INSCALE GmbH, 21.06.2010"/>
              <p:cNvSpPr>
                <a:spLocks noChangeAspect="1"/>
              </p:cNvSpPr>
              <p:nvPr/>
            </p:nvSpPr>
            <p:spPr bwMode="gray">
              <a:xfrm>
                <a:off x="1589" y="3423"/>
                <a:ext cx="2475" cy="602"/>
              </a:xfrm>
              <a:custGeom>
                <a:avLst/>
                <a:gdLst>
                  <a:gd name="T0" fmla="*/ 0 w 4490"/>
                  <a:gd name="T1" fmla="*/ 0 h 962"/>
                  <a:gd name="T2" fmla="*/ 2475 w 4490"/>
                  <a:gd name="T3" fmla="*/ 0 h 962"/>
                  <a:gd name="T4" fmla="*/ 2313 w 4490"/>
                  <a:gd name="T5" fmla="*/ 602 h 962"/>
                  <a:gd name="T6" fmla="*/ 215 w 4490"/>
                  <a:gd name="T7" fmla="*/ 602 h 962"/>
                  <a:gd name="T8" fmla="*/ 0 w 4490"/>
                  <a:gd name="T9" fmla="*/ 0 h 9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90" h="962">
                    <a:moveTo>
                      <a:pt x="0" y="0"/>
                    </a:moveTo>
                    <a:lnTo>
                      <a:pt x="4490" y="0"/>
                    </a:lnTo>
                    <a:lnTo>
                      <a:pt x="4196" y="962"/>
                    </a:lnTo>
                    <a:lnTo>
                      <a:pt x="390" y="962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4C2C2"/>
                  </a:gs>
                  <a:gs pos="100000">
                    <a:srgbClr val="EBEAEA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111111"/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55" name="Freeform 20" descr="© INSCALE GmbH, 21.06.2010"/>
              <p:cNvSpPr>
                <a:spLocks noChangeAspect="1"/>
              </p:cNvSpPr>
              <p:nvPr/>
            </p:nvSpPr>
            <p:spPr bwMode="gray">
              <a:xfrm>
                <a:off x="3903" y="3111"/>
                <a:ext cx="281" cy="914"/>
              </a:xfrm>
              <a:custGeom>
                <a:avLst/>
                <a:gdLst>
                  <a:gd name="T0" fmla="*/ 0 w 514"/>
                  <a:gd name="T1" fmla="*/ 914 h 1463"/>
                  <a:gd name="T2" fmla="*/ 161 w 514"/>
                  <a:gd name="T3" fmla="*/ 313 h 1463"/>
                  <a:gd name="T4" fmla="*/ 281 w 514"/>
                  <a:gd name="T5" fmla="*/ 0 h 1463"/>
                  <a:gd name="T6" fmla="*/ 126 w 514"/>
                  <a:gd name="T7" fmla="*/ 558 h 1463"/>
                  <a:gd name="T8" fmla="*/ 0 w 514"/>
                  <a:gd name="T9" fmla="*/ 914 h 14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14" h="1463">
                    <a:moveTo>
                      <a:pt x="0" y="1463"/>
                    </a:moveTo>
                    <a:lnTo>
                      <a:pt x="294" y="501"/>
                    </a:lnTo>
                    <a:lnTo>
                      <a:pt x="514" y="0"/>
                    </a:lnTo>
                    <a:lnTo>
                      <a:pt x="230" y="893"/>
                    </a:lnTo>
                    <a:lnTo>
                      <a:pt x="0" y="146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4C2C2"/>
                  </a:gs>
                  <a:gs pos="100000">
                    <a:srgbClr val="EBEAEA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111111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156" name="Text Box 21"/>
            <p:cNvSpPr txBox="1">
              <a:spLocks noChangeArrowheads="1"/>
            </p:cNvSpPr>
            <p:nvPr/>
          </p:nvSpPr>
          <p:spPr bwMode="gray">
            <a:xfrm>
              <a:off x="2635662" y="4405660"/>
              <a:ext cx="126188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>
                  <a:solidFill>
                    <a:srgbClr val="FFFFFF"/>
                  </a:solidFill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157" name="Text Box 22"/>
            <p:cNvSpPr txBox="1">
              <a:spLocks noChangeArrowheads="1"/>
            </p:cNvSpPr>
            <p:nvPr/>
          </p:nvSpPr>
          <p:spPr bwMode="gray">
            <a:xfrm>
              <a:off x="2460948" y="3008660"/>
              <a:ext cx="16113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rgbClr val="FFFFFF"/>
                  </a:solidFill>
                  <a:latin typeface="微软雅黑"/>
                  <a:ea typeface="微软雅黑"/>
                  <a:cs typeface="Arial" pitchFamily="34" charset="0"/>
                </a:rPr>
                <a:t>此处添加文字</a:t>
              </a:r>
            </a:p>
          </p:txBody>
        </p:sp>
        <p:sp>
          <p:nvSpPr>
            <p:cNvPr id="158" name="Text Box 23"/>
            <p:cNvSpPr txBox="1">
              <a:spLocks noChangeArrowheads="1"/>
            </p:cNvSpPr>
            <p:nvPr/>
          </p:nvSpPr>
          <p:spPr bwMode="gray">
            <a:xfrm>
              <a:off x="2901727" y="1968848"/>
              <a:ext cx="72975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600" b="1" dirty="0">
                  <a:solidFill>
                    <a:srgbClr val="111111"/>
                  </a:solidFill>
                  <a:latin typeface="微软雅黑"/>
                  <a:ea typeface="微软雅黑"/>
                  <a:cs typeface="Arial" pitchFamily="34" charset="0"/>
                </a:rPr>
                <a:t>文字</a:t>
              </a:r>
              <a:endParaRPr lang="en-GB" altLang="zh-CN" sz="1600" b="1" dirty="0">
                <a:solidFill>
                  <a:srgbClr val="111111"/>
                </a:solidFill>
                <a:latin typeface="微软雅黑"/>
                <a:ea typeface="微软雅黑"/>
                <a:cs typeface="Arial" pitchFamily="34" charset="0"/>
              </a:endParaRPr>
            </a:p>
          </p:txBody>
        </p:sp>
        <p:grpSp>
          <p:nvGrpSpPr>
            <p:cNvPr id="159" name="Group 39" descr="© INSCALE GmbH, 21.06.2010"/>
            <p:cNvGrpSpPr>
              <a:grpSpLocks/>
            </p:cNvGrpSpPr>
            <p:nvPr/>
          </p:nvGrpSpPr>
          <p:grpSpPr bwMode="auto">
            <a:xfrm>
              <a:off x="1639887" y="1576736"/>
              <a:ext cx="1446213" cy="2155825"/>
              <a:chOff x="1804" y="1190"/>
              <a:chExt cx="911" cy="1358"/>
            </a:xfrm>
          </p:grpSpPr>
          <p:sp>
            <p:nvSpPr>
              <p:cNvPr id="160" name="Text Box 25"/>
              <p:cNvSpPr txBox="1">
                <a:spLocks noChangeArrowheads="1"/>
              </p:cNvSpPr>
              <p:nvPr/>
            </p:nvSpPr>
            <p:spPr bwMode="gray">
              <a:xfrm rot="17808333">
                <a:off x="1617" y="1721"/>
                <a:ext cx="975" cy="2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chemeClr val="folHlink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90000" rIns="72000" bIns="90000">
                <a:spAutoFit/>
              </a:bodyPr>
              <a:lstStyle>
                <a:lvl1pPr marL="177800" indent="-177800" defTabSz="801688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defTabSz="801688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defTabSz="801688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algn="ctr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algn="ctr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algn="ctr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algn="ctr" defTabSz="8016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fontAlgn="auto">
                  <a:spcBef>
                    <a:spcPct val="20000"/>
                  </a:spcBef>
                  <a:spcAft>
                    <a:spcPts val="0"/>
                  </a:spcAft>
                </a:pPr>
                <a:r>
                  <a:rPr lang="zh-CN" altLang="en-US" dirty="0">
                    <a:solidFill>
                      <a:srgbClr val="4D4D4D"/>
                    </a:solidFill>
                    <a:latin typeface="微软雅黑"/>
                    <a:ea typeface="微软雅黑"/>
                    <a:cs typeface="Arial" pitchFamily="34" charset="0"/>
                  </a:rPr>
                  <a:t>此处添加文字</a:t>
                </a:r>
              </a:p>
            </p:txBody>
          </p:sp>
          <p:sp>
            <p:nvSpPr>
              <p:cNvPr id="161" name="Line 26" descr="© INSCALE GmbH, 21.06.2010"/>
              <p:cNvSpPr>
                <a:spLocks noChangeShapeType="1"/>
              </p:cNvSpPr>
              <p:nvPr/>
            </p:nvSpPr>
            <p:spPr bwMode="gray">
              <a:xfrm rot="21241424" flipH="1">
                <a:off x="1804" y="1190"/>
                <a:ext cx="911" cy="1358"/>
              </a:xfrm>
              <a:prstGeom prst="line">
                <a:avLst/>
              </a:prstGeom>
              <a:noFill/>
              <a:ln w="28575">
                <a:solidFill>
                  <a:srgbClr val="868282"/>
                </a:solidFill>
                <a:prstDash val="sysDot"/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111111"/>
                  </a:solidFill>
                  <a:latin typeface="微软雅黑"/>
                  <a:ea typeface="微软雅黑"/>
                </a:endParaRPr>
              </a:p>
            </p:txBody>
          </p:sp>
        </p:grpSp>
        <p:sp>
          <p:nvSpPr>
            <p:cNvPr id="162" name="Line 27" descr="© INSCALE GmbH, 21.06.2010"/>
            <p:cNvSpPr>
              <a:spLocks noChangeShapeType="1"/>
            </p:cNvSpPr>
            <p:nvPr/>
          </p:nvSpPr>
          <p:spPr bwMode="gray">
            <a:xfrm>
              <a:off x="3922712" y="2057748"/>
              <a:ext cx="3557588" cy="0"/>
            </a:xfrm>
            <a:prstGeom prst="line">
              <a:avLst/>
            </a:prstGeom>
            <a:noFill/>
            <a:ln w="19050">
              <a:solidFill>
                <a:srgbClr val="868282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63" name="Text Box 28"/>
            <p:cNvSpPr txBox="1">
              <a:spLocks noChangeArrowheads="1"/>
            </p:cNvSpPr>
            <p:nvPr/>
          </p:nvSpPr>
          <p:spPr bwMode="gray">
            <a:xfrm>
              <a:off x="3863975" y="1395760"/>
              <a:ext cx="3743325" cy="6340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177800" indent="-17780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r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rgbClr val="4D4D4D"/>
                  </a:solidFill>
                  <a:latin typeface="微软雅黑"/>
                  <a:ea typeface="微软雅黑"/>
                  <a:cs typeface="Arial" pitchFamily="34" charset="0"/>
                </a:rPr>
                <a:t>此处添加</a:t>
              </a:r>
              <a:r>
                <a:rPr lang="zh-CN" altLang="en-US" sz="1600" dirty="0" smtClean="0">
                  <a:solidFill>
                    <a:srgbClr val="4D4D4D"/>
                  </a:solidFill>
                  <a:latin typeface="微软雅黑"/>
                  <a:ea typeface="微软雅黑"/>
                  <a:cs typeface="Arial" pitchFamily="34" charset="0"/>
                </a:rPr>
                <a:t>文字</a:t>
              </a:r>
              <a:endParaRPr lang="en-US" altLang="zh-CN" sz="1600" dirty="0" smtClean="0">
                <a:solidFill>
                  <a:srgbClr val="4D4D4D"/>
                </a:solidFill>
                <a:latin typeface="微软雅黑"/>
                <a:ea typeface="微软雅黑"/>
                <a:cs typeface="Arial" pitchFamily="34" charset="0"/>
              </a:endParaRPr>
            </a:p>
            <a:p>
              <a:pPr algn="r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rgbClr val="4D4D4D"/>
                  </a:solidFill>
                  <a:latin typeface="微软雅黑"/>
                  <a:ea typeface="微软雅黑"/>
                  <a:cs typeface="Arial" pitchFamily="34" charset="0"/>
                </a:rPr>
                <a:t>此处</a:t>
              </a:r>
              <a:r>
                <a:rPr lang="zh-CN" altLang="en-US" sz="1600" dirty="0">
                  <a:solidFill>
                    <a:srgbClr val="4D4D4D"/>
                  </a:solidFill>
                  <a:latin typeface="微软雅黑"/>
                  <a:ea typeface="微软雅黑"/>
                  <a:cs typeface="Arial" pitchFamily="34" charset="0"/>
                </a:rPr>
                <a:t>添加</a:t>
              </a:r>
              <a:r>
                <a:rPr lang="zh-CN" altLang="en-US" sz="1600" dirty="0" smtClean="0">
                  <a:solidFill>
                    <a:srgbClr val="4D4D4D"/>
                  </a:solidFill>
                  <a:latin typeface="微软雅黑"/>
                  <a:ea typeface="微软雅黑"/>
                  <a:cs typeface="Arial" pitchFamily="34" charset="0"/>
                </a:rPr>
                <a:t>文字</a:t>
              </a:r>
              <a:endParaRPr lang="zh-CN" altLang="en-US" sz="1600" dirty="0">
                <a:solidFill>
                  <a:srgbClr val="4D4D4D"/>
                </a:solidFill>
                <a:latin typeface="微软雅黑"/>
                <a:ea typeface="微软雅黑"/>
                <a:cs typeface="Arial" pitchFamily="34" charset="0"/>
              </a:endParaRPr>
            </a:p>
          </p:txBody>
        </p:sp>
        <p:sp>
          <p:nvSpPr>
            <p:cNvPr id="164" name="Line 29" descr="© INSCALE GmbH, 21.06.2010"/>
            <p:cNvSpPr>
              <a:spLocks noChangeShapeType="1"/>
            </p:cNvSpPr>
            <p:nvPr/>
          </p:nvSpPr>
          <p:spPr bwMode="gray">
            <a:xfrm>
              <a:off x="4765675" y="3265835"/>
              <a:ext cx="2714625" cy="0"/>
            </a:xfrm>
            <a:prstGeom prst="line">
              <a:avLst/>
            </a:prstGeom>
            <a:noFill/>
            <a:ln w="19050">
              <a:solidFill>
                <a:srgbClr val="868282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65" name="Line 30" descr="© INSCALE GmbH, 21.06.2010"/>
            <p:cNvSpPr>
              <a:spLocks noChangeShapeType="1"/>
            </p:cNvSpPr>
            <p:nvPr/>
          </p:nvSpPr>
          <p:spPr bwMode="gray">
            <a:xfrm>
              <a:off x="5548312" y="4375498"/>
              <a:ext cx="1931988" cy="0"/>
            </a:xfrm>
            <a:prstGeom prst="line">
              <a:avLst/>
            </a:prstGeom>
            <a:noFill/>
            <a:ln w="19050">
              <a:solidFill>
                <a:srgbClr val="868282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rgbClr val="111111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66" name="Text Box 31"/>
            <p:cNvSpPr txBox="1">
              <a:spLocks noChangeArrowheads="1"/>
            </p:cNvSpPr>
            <p:nvPr/>
          </p:nvSpPr>
          <p:spPr bwMode="gray">
            <a:xfrm>
              <a:off x="4765675" y="2595910"/>
              <a:ext cx="2841625" cy="634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77800" indent="-17780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r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rgbClr val="B2B2B2"/>
                  </a:solidFill>
                  <a:latin typeface="微软雅黑"/>
                  <a:ea typeface="微软雅黑"/>
                </a:rPr>
                <a:t>此处添加文字</a:t>
              </a:r>
            </a:p>
            <a:p>
              <a:pPr algn="r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rgbClr val="B2B2B2"/>
                  </a:solidFill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167" name="Text Box 32"/>
            <p:cNvSpPr txBox="1">
              <a:spLocks noChangeArrowheads="1"/>
            </p:cNvSpPr>
            <p:nvPr/>
          </p:nvSpPr>
          <p:spPr bwMode="gray">
            <a:xfrm>
              <a:off x="5711825" y="3708748"/>
              <a:ext cx="1895475" cy="634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77800" indent="-17780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801688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r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rgbClr val="4D4D4D"/>
                  </a:solidFill>
                  <a:latin typeface="微软雅黑"/>
                  <a:ea typeface="微软雅黑"/>
                  <a:cs typeface="Arial" pitchFamily="34" charset="0"/>
                </a:rPr>
                <a:t>此处添加文字</a:t>
              </a:r>
              <a:endParaRPr lang="en-US" altLang="zh-CN" sz="1600" dirty="0">
                <a:solidFill>
                  <a:srgbClr val="4D4D4D"/>
                </a:solidFill>
                <a:latin typeface="微软雅黑"/>
                <a:ea typeface="微软雅黑"/>
                <a:cs typeface="Arial" pitchFamily="34" charset="0"/>
              </a:endParaRPr>
            </a:p>
            <a:p>
              <a:pPr algn="r" fontAlgn="auto">
                <a:spcBef>
                  <a:spcPct val="2000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rgbClr val="4D4D4D"/>
                  </a:solidFill>
                  <a:latin typeface="微软雅黑"/>
                  <a:ea typeface="微软雅黑"/>
                  <a:cs typeface="Arial" pitchFamily="34" charset="0"/>
                </a:rPr>
                <a:t>此处添加文字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22177</TotalTime>
  <Words>183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1177</cp:revision>
  <dcterms:created xsi:type="dcterms:W3CDTF">2009-02-11T05:37:22Z</dcterms:created>
  <dcterms:modified xsi:type="dcterms:W3CDTF">2013-10-16T11:29:37Z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